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25"/>
  </p:notesMasterIdLst>
  <p:sldIdLst>
    <p:sldId id="591" r:id="rId2"/>
    <p:sldId id="938" r:id="rId3"/>
    <p:sldId id="922" r:id="rId4"/>
    <p:sldId id="833" r:id="rId5"/>
    <p:sldId id="834" r:id="rId6"/>
    <p:sldId id="593" r:id="rId7"/>
    <p:sldId id="767" r:id="rId8"/>
    <p:sldId id="768" r:id="rId9"/>
    <p:sldId id="765" r:id="rId10"/>
    <p:sldId id="766" r:id="rId11"/>
    <p:sldId id="947" r:id="rId12"/>
    <p:sldId id="948" r:id="rId13"/>
    <p:sldId id="885" r:id="rId14"/>
    <p:sldId id="939" r:id="rId15"/>
    <p:sldId id="940" r:id="rId16"/>
    <p:sldId id="970" r:id="rId17"/>
    <p:sldId id="941" r:id="rId18"/>
    <p:sldId id="942" r:id="rId19"/>
    <p:sldId id="943" r:id="rId20"/>
    <p:sldId id="973" r:id="rId21"/>
    <p:sldId id="946" r:id="rId22"/>
    <p:sldId id="974" r:id="rId23"/>
    <p:sldId id="963" r:id="rId24"/>
    <p:sldId id="944" r:id="rId25"/>
    <p:sldId id="949" r:id="rId26"/>
    <p:sldId id="950" r:id="rId27"/>
    <p:sldId id="951" r:id="rId28"/>
    <p:sldId id="965" r:id="rId29"/>
    <p:sldId id="952" r:id="rId30"/>
    <p:sldId id="971" r:id="rId31"/>
    <p:sldId id="953" r:id="rId32"/>
    <p:sldId id="954" r:id="rId33"/>
    <p:sldId id="955" r:id="rId34"/>
    <p:sldId id="956" r:id="rId35"/>
    <p:sldId id="957" r:id="rId36"/>
    <p:sldId id="958" r:id="rId37"/>
    <p:sldId id="959" r:id="rId38"/>
    <p:sldId id="960" r:id="rId39"/>
    <p:sldId id="961" r:id="rId40"/>
    <p:sldId id="962" r:id="rId41"/>
    <p:sldId id="919" r:id="rId42"/>
    <p:sldId id="923" r:id="rId43"/>
    <p:sldId id="972" r:id="rId44"/>
    <p:sldId id="966" r:id="rId45"/>
    <p:sldId id="967" r:id="rId46"/>
    <p:sldId id="968" r:id="rId47"/>
    <p:sldId id="969" r:id="rId48"/>
    <p:sldId id="886" r:id="rId49"/>
    <p:sldId id="887" r:id="rId50"/>
    <p:sldId id="888" r:id="rId51"/>
    <p:sldId id="889" r:id="rId52"/>
    <p:sldId id="890" r:id="rId53"/>
    <p:sldId id="891" r:id="rId54"/>
    <p:sldId id="892" r:id="rId55"/>
    <p:sldId id="893" r:id="rId56"/>
    <p:sldId id="924" r:id="rId57"/>
    <p:sldId id="925" r:id="rId58"/>
    <p:sldId id="926" r:id="rId59"/>
    <p:sldId id="927" r:id="rId60"/>
    <p:sldId id="928" r:id="rId61"/>
    <p:sldId id="894" r:id="rId62"/>
    <p:sldId id="895" r:id="rId63"/>
    <p:sldId id="896" r:id="rId64"/>
    <p:sldId id="897" r:id="rId65"/>
    <p:sldId id="898" r:id="rId66"/>
    <p:sldId id="899" r:id="rId67"/>
    <p:sldId id="900" r:id="rId68"/>
    <p:sldId id="901" r:id="rId69"/>
    <p:sldId id="902" r:id="rId70"/>
    <p:sldId id="903" r:id="rId71"/>
    <p:sldId id="904" r:id="rId72"/>
    <p:sldId id="934" r:id="rId73"/>
    <p:sldId id="932" r:id="rId74"/>
    <p:sldId id="835" r:id="rId75"/>
    <p:sldId id="830" r:id="rId76"/>
    <p:sldId id="935" r:id="rId77"/>
    <p:sldId id="936" r:id="rId78"/>
    <p:sldId id="937" r:id="rId79"/>
    <p:sldId id="849" r:id="rId80"/>
    <p:sldId id="850" r:id="rId81"/>
    <p:sldId id="851" r:id="rId82"/>
    <p:sldId id="852" r:id="rId83"/>
    <p:sldId id="853" r:id="rId84"/>
    <p:sldId id="854" r:id="rId85"/>
    <p:sldId id="855" r:id="rId86"/>
    <p:sldId id="856" r:id="rId87"/>
    <p:sldId id="857" r:id="rId88"/>
    <p:sldId id="858" r:id="rId89"/>
    <p:sldId id="859" r:id="rId90"/>
    <p:sldId id="860" r:id="rId91"/>
    <p:sldId id="861" r:id="rId92"/>
    <p:sldId id="862" r:id="rId93"/>
    <p:sldId id="863" r:id="rId94"/>
    <p:sldId id="864" r:id="rId95"/>
    <p:sldId id="865" r:id="rId96"/>
    <p:sldId id="866" r:id="rId97"/>
    <p:sldId id="867" r:id="rId98"/>
    <p:sldId id="868" r:id="rId99"/>
    <p:sldId id="869" r:id="rId100"/>
    <p:sldId id="870" r:id="rId101"/>
    <p:sldId id="871" r:id="rId102"/>
    <p:sldId id="872" r:id="rId103"/>
    <p:sldId id="873" r:id="rId104"/>
    <p:sldId id="874" r:id="rId105"/>
    <p:sldId id="875" r:id="rId106"/>
    <p:sldId id="876" r:id="rId107"/>
    <p:sldId id="878" r:id="rId108"/>
    <p:sldId id="879" r:id="rId109"/>
    <p:sldId id="880" r:id="rId110"/>
    <p:sldId id="881" r:id="rId111"/>
    <p:sldId id="882" r:id="rId112"/>
    <p:sldId id="883" r:id="rId113"/>
    <p:sldId id="884" r:id="rId114"/>
    <p:sldId id="914" r:id="rId115"/>
    <p:sldId id="908" r:id="rId116"/>
    <p:sldId id="909" r:id="rId117"/>
    <p:sldId id="910" r:id="rId118"/>
    <p:sldId id="911" r:id="rId119"/>
    <p:sldId id="912" r:id="rId120"/>
    <p:sldId id="913" r:id="rId121"/>
    <p:sldId id="915" r:id="rId122"/>
    <p:sldId id="916" r:id="rId123"/>
    <p:sldId id="917" r:id="rId12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xmlns="">
        <p15:guide id="1" orient="horz" pos="1776">
          <p15:clr>
            <a:srgbClr val="A4A3A4"/>
          </p15:clr>
        </p15:guide>
        <p15:guide id="2" pos="1872">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00"/>
    <a:srgbClr val="FF66FF"/>
    <a:srgbClr val="CCFFFF"/>
    <a:srgbClr val="FF3399"/>
    <a:srgbClr val="339933"/>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83" autoAdjust="0"/>
    <p:restoredTop sz="93929" autoAdjust="0"/>
  </p:normalViewPr>
  <p:slideViewPr>
    <p:cSldViewPr>
      <p:cViewPr varScale="1">
        <p:scale>
          <a:sx n="66" d="100"/>
          <a:sy n="66" d="100"/>
        </p:scale>
        <p:origin x="-714" y="-108"/>
      </p:cViewPr>
      <p:guideLst>
        <p:guide orient="horz" pos="1776"/>
        <p:guide pos="187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8"/>
    </p:cViewPr>
  </p:sorterViewPr>
  <p:notesViewPr>
    <p:cSldViewPr>
      <p:cViewPr varScale="1">
        <p:scale>
          <a:sx n="54" d="100"/>
          <a:sy n="54" d="100"/>
        </p:scale>
        <p:origin x="2460"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53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28DFE3B-850E-48AA-8D2A-AC0BC197292B}" type="slidenum">
              <a:rPr lang="en-US" altLang="zh-CN"/>
              <a:pPr/>
              <a:t>‹#›</a:t>
            </a:fld>
            <a:endParaRPr lang="en-US" altLang="zh-CN"/>
          </a:p>
        </p:txBody>
      </p:sp>
    </p:spTree>
    <p:extLst>
      <p:ext uri="{BB962C8B-B14F-4D97-AF65-F5344CB8AC3E}">
        <p14:creationId xmlns:p14="http://schemas.microsoft.com/office/powerpoint/2010/main" val="21519623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和我们人类从小认识世界一样，我们一般要对认识的东西进行分类。如衣帽、水果、家具等。对于不同的东西，有不同的用处。</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B452EEE-F137-4F02-A7BB-5AE188373E89}" type="slidenum">
              <a:rPr kumimoji="1" lang="zh-CN" altLang="en-US" sz="1200" b="0" i="0" u="none" strike="noStrike" kern="1200" cap="none" spc="0" normalizeH="0" baseline="0" noProof="0" smtClean="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67305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6A8DC832-2A26-4F98-9CAF-CA5CA3047FB2}" type="slidenum">
              <a:rPr lang="en-US" altLang="zh-CN" sz="1200"/>
              <a:pPr algn="r" eaLnBrk="1" hangingPunct="1"/>
              <a:t>20</a:t>
            </a:fld>
            <a:endParaRPr lang="en-US"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1946</a:t>
            </a:r>
            <a:r>
              <a:rPr lang="zh-CN" altLang="en-US" smtClean="0"/>
              <a:t>年，第一台电子计算机问世，应用领域迅速扩大，软硬件飞速发展，程序设计语言相继问世。</a:t>
            </a:r>
          </a:p>
          <a:p>
            <a:pPr eaLnBrk="1" hangingPunct="1"/>
            <a:r>
              <a:rPr lang="zh-CN" altLang="en-US" smtClean="0"/>
              <a:t>程序设计语言</a:t>
            </a:r>
            <a:r>
              <a:rPr lang="en-US" altLang="zh-CN" smtClean="0"/>
              <a:t>:</a:t>
            </a:r>
            <a:r>
              <a:rPr lang="zh-CN" altLang="en-US" smtClean="0"/>
              <a:t>将自然语言形式化为有格式的语言</a:t>
            </a:r>
          </a:p>
          <a:p>
            <a:pPr eaLnBrk="1" hangingPunct="1"/>
            <a:r>
              <a:rPr lang="en-US" altLang="zh-CN" smtClean="0"/>
              <a:t>1</a:t>
            </a:r>
            <a:r>
              <a:rPr lang="zh-CN" altLang="en-US" smtClean="0"/>
              <a:t>。机器语言：</a:t>
            </a:r>
          </a:p>
          <a:p>
            <a:pPr lvl="2" eaLnBrk="1" hangingPunct="1">
              <a:buClr>
                <a:schemeClr val="tx2"/>
              </a:buClr>
              <a:buFontTx/>
              <a:buChar char="•"/>
            </a:pPr>
            <a:r>
              <a:rPr lang="zh-CN" altLang="en-US" smtClean="0"/>
              <a:t>计算机能够认识的语言</a:t>
            </a:r>
          </a:p>
          <a:p>
            <a:pPr lvl="2" eaLnBrk="1" hangingPunct="1">
              <a:buClr>
                <a:schemeClr val="tx2"/>
              </a:buClr>
              <a:buFontTx/>
              <a:buChar char="•"/>
            </a:pPr>
            <a:r>
              <a:rPr lang="zh-CN" altLang="en-US" smtClean="0"/>
              <a:t>计算机的基础是数字电路</a:t>
            </a:r>
          </a:p>
          <a:p>
            <a:pPr lvl="2" eaLnBrk="1" hangingPunct="1">
              <a:buClr>
                <a:schemeClr val="tx2"/>
              </a:buClr>
              <a:buFontTx/>
              <a:buChar char="•"/>
            </a:pPr>
            <a:r>
              <a:rPr lang="zh-CN" altLang="en-US" smtClean="0"/>
              <a:t>机器语言就是数字电路里的电信号</a:t>
            </a:r>
          </a:p>
          <a:p>
            <a:pPr lvl="2" eaLnBrk="1" hangingPunct="1">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eaLnBrk="1" hangingPunct="1">
              <a:buClr>
                <a:schemeClr val="tx2"/>
              </a:buClr>
              <a:buFontTx/>
              <a:buChar char="•"/>
            </a:pPr>
            <a:r>
              <a:rPr lang="zh-CN" altLang="en-US" smtClean="0"/>
              <a:t>都是二进制文件</a:t>
            </a:r>
          </a:p>
          <a:p>
            <a:pPr lvl="2" eaLnBrk="1" hangingPunct="1">
              <a:buClr>
                <a:schemeClr val="tx2"/>
              </a:buClr>
              <a:buFontTx/>
              <a:buChar char="•"/>
            </a:pPr>
            <a:r>
              <a:rPr lang="zh-CN" altLang="en-US" smtClean="0"/>
              <a:t>一条机器语言成为一条指令</a:t>
            </a:r>
          </a:p>
          <a:p>
            <a:pPr lvl="2" eaLnBrk="1" hangingPunct="1">
              <a:buClr>
                <a:schemeClr val="tx2"/>
              </a:buClr>
              <a:buFontTx/>
              <a:buChar char="•"/>
            </a:pPr>
            <a:r>
              <a:rPr lang="zh-CN" altLang="en-US" smtClean="0"/>
              <a:t>指令是不可分割的最小功能单元</a:t>
            </a:r>
          </a:p>
          <a:p>
            <a:pPr eaLnBrk="1" hangingPunct="1"/>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pPr eaLnBrk="1" hangingPunct="1"/>
            <a:r>
              <a:rPr lang="zh-CN" altLang="en-US" smtClean="0"/>
              <a:t>特点：</a:t>
            </a:r>
          </a:p>
          <a:p>
            <a:pPr eaLnBrk="1" hangingPunct="1"/>
            <a:r>
              <a:rPr lang="zh-CN" altLang="en-US" smtClean="0"/>
              <a:t>执行效率高</a:t>
            </a:r>
          </a:p>
          <a:p>
            <a:pPr eaLnBrk="1" hangingPunct="1"/>
            <a:r>
              <a:rPr lang="zh-CN" altLang="en-US" smtClean="0"/>
              <a:t>不直观，不易查错，生产效率低。</a:t>
            </a:r>
          </a:p>
          <a:p>
            <a:pPr eaLnBrk="1" hangingPunct="1"/>
            <a:r>
              <a:rPr lang="en-US" altLang="zh-CN" smtClean="0"/>
              <a:t>2</a:t>
            </a:r>
            <a:r>
              <a:rPr lang="zh-CN" altLang="en-US" smtClean="0"/>
              <a:t>。汇编语言</a:t>
            </a:r>
          </a:p>
          <a:p>
            <a:pPr eaLnBrk="1" hangingPunct="1"/>
            <a:r>
              <a:rPr lang="zh-CN" altLang="en-US" smtClean="0"/>
              <a:t>定义：用助记符号描述的指令系统</a:t>
            </a:r>
          </a:p>
          <a:p>
            <a:pPr eaLnBrk="1" hangingPunct="1"/>
            <a:r>
              <a:rPr lang="zh-CN" altLang="en-US" smtClean="0"/>
              <a:t>特点：</a:t>
            </a:r>
          </a:p>
          <a:p>
            <a:pPr eaLnBrk="1" hangingPunct="1"/>
            <a:r>
              <a:rPr lang="zh-CN" altLang="en-US" smtClean="0"/>
              <a:t>生产效率高，质量好，执行效率较高；</a:t>
            </a:r>
          </a:p>
          <a:p>
            <a:pPr eaLnBrk="1" hangingPunct="1"/>
            <a:r>
              <a:rPr lang="zh-CN" altLang="en-US" smtClean="0"/>
              <a:t>要经汇编程序汇编成目标程序（机器语言）才能执行，依赖硬件。</a:t>
            </a:r>
          </a:p>
          <a:p>
            <a:pPr eaLnBrk="1" hangingPunct="1"/>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pPr eaLnBrk="1" hangingPunct="1"/>
            <a:r>
              <a:rPr lang="en-US" altLang="zh-CN" smtClean="0"/>
              <a:t>3</a:t>
            </a:r>
            <a:r>
              <a:rPr lang="zh-CN" altLang="en-US" smtClean="0"/>
              <a:t>。高级语言</a:t>
            </a:r>
          </a:p>
          <a:p>
            <a:pPr eaLnBrk="1" hangingPunct="1"/>
            <a:r>
              <a:rPr lang="zh-CN" altLang="en-US" smtClean="0"/>
              <a:t>特点：</a:t>
            </a:r>
          </a:p>
          <a:p>
            <a:pPr eaLnBrk="1" hangingPunct="1"/>
            <a:r>
              <a:rPr lang="zh-CN" altLang="en-US" smtClean="0"/>
              <a:t>编程效率高，不必考虑硬件；</a:t>
            </a:r>
          </a:p>
          <a:p>
            <a:pPr eaLnBrk="1" hangingPunct="1"/>
            <a:r>
              <a:rPr lang="zh-CN" altLang="en-US" smtClean="0"/>
              <a:t>执行效率低，要经编译、连接后才能执行。</a:t>
            </a:r>
          </a:p>
          <a:p>
            <a:pPr eaLnBrk="1" hangingPunct="1"/>
            <a:r>
              <a:rPr lang="zh-CN" altLang="en-US" smtClean="0"/>
              <a:t>面向过程的程序设计语言</a:t>
            </a:r>
          </a:p>
          <a:p>
            <a:pPr eaLnBrk="1" hangingPunct="1"/>
            <a:r>
              <a:rPr lang="zh-CN" altLang="en-US" smtClean="0"/>
              <a:t>认为解题过程是数据被加工的过程</a:t>
            </a:r>
          </a:p>
          <a:p>
            <a:pPr eaLnBrk="1" hangingPunct="1"/>
            <a:r>
              <a:rPr lang="zh-CN" altLang="en-US" smtClean="0"/>
              <a:t>程序</a:t>
            </a:r>
            <a:r>
              <a:rPr lang="en-US" altLang="zh-CN" smtClean="0"/>
              <a:t>=</a:t>
            </a:r>
            <a:r>
              <a:rPr lang="zh-CN" altLang="en-US" smtClean="0"/>
              <a:t>数据结构</a:t>
            </a:r>
            <a:r>
              <a:rPr lang="en-US" altLang="zh-CN" smtClean="0"/>
              <a:t>+</a:t>
            </a:r>
            <a:r>
              <a:rPr lang="zh-CN" altLang="en-US" smtClean="0"/>
              <a:t>算法</a:t>
            </a:r>
          </a:p>
          <a:p>
            <a:pPr eaLnBrk="1" hangingPunct="1"/>
            <a:r>
              <a:rPr lang="en-US" altLang="zh-CN" smtClean="0"/>
              <a:t>C</a:t>
            </a:r>
            <a:r>
              <a:rPr lang="zh-CN" altLang="en-US" smtClean="0"/>
              <a:t>语言是面向过程的高级语言</a:t>
            </a:r>
          </a:p>
          <a:p>
            <a:pPr eaLnBrk="1" hangingPunct="1"/>
            <a:r>
              <a:rPr lang="zh-CN" altLang="en-US" smtClean="0"/>
              <a:t>           面向对象的程序设计语言</a:t>
            </a:r>
          </a:p>
          <a:p>
            <a:pPr eaLnBrk="1" hangingPunct="1"/>
            <a:r>
              <a:rPr lang="zh-CN" altLang="en-US" smtClean="0"/>
              <a:t>一种结构模拟方法。认为：现实世界由对象组成，对象是数据和方法的封装体；客观世界可以分类，每个对象是类的一个实例。</a:t>
            </a:r>
          </a:p>
          <a:p>
            <a:pPr eaLnBrk="1" hangingPunct="1"/>
            <a:r>
              <a:rPr lang="zh-CN" altLang="en-US" smtClean="0"/>
              <a:t>特点：比面向过程的语言更清晰、易懂，适宜编更大规模程序，是程序设计的主流</a:t>
            </a:r>
          </a:p>
          <a:p>
            <a:pPr eaLnBrk="1" hangingPunct="1"/>
            <a:endParaRPr lang="zh-CN" altLang="en-US" smtClean="0"/>
          </a:p>
          <a:p>
            <a:pPr eaLnBrk="1" hangingPunct="1"/>
            <a:r>
              <a:rPr lang="zh-CN" altLang="en-US" smtClean="0"/>
              <a:t>程序设计语言基本成分：</a:t>
            </a:r>
          </a:p>
          <a:p>
            <a:pPr eaLnBrk="1" hangingPunct="1"/>
            <a:r>
              <a:rPr lang="zh-CN" altLang="en-US" smtClean="0"/>
              <a:t>。数据成分</a:t>
            </a:r>
          </a:p>
          <a:p>
            <a:pPr eaLnBrk="1" hangingPunct="1"/>
            <a:r>
              <a:rPr lang="zh-CN" altLang="en-US" smtClean="0"/>
              <a:t>。运算成分</a:t>
            </a:r>
          </a:p>
          <a:p>
            <a:pPr eaLnBrk="1" hangingPunct="1"/>
            <a:r>
              <a:rPr lang="zh-CN" altLang="en-US" smtClean="0"/>
              <a:t>。控制成分</a:t>
            </a:r>
          </a:p>
          <a:p>
            <a:pPr eaLnBrk="1" hangingPunct="1"/>
            <a:r>
              <a:rPr lang="zh-CN" altLang="en-US" smtClean="0"/>
              <a:t>。传输成分	</a:t>
            </a:r>
          </a:p>
          <a:p>
            <a:pPr eaLnBrk="1" hangingPunct="1"/>
            <a:endParaRPr lang="zh-CN" altLang="en-US" smtClean="0"/>
          </a:p>
          <a:p>
            <a:pPr eaLnBrk="1" hangingPunct="1"/>
            <a:r>
              <a:rPr lang="zh-CN" altLang="en-US" smtClean="0"/>
              <a:t>程序设计语言定义：用于书写计算机程序的语言。通常指实现高级语言。</a:t>
            </a:r>
          </a:p>
          <a:p>
            <a:pPr eaLnBrk="1" hangingPunct="1"/>
            <a:r>
              <a:rPr lang="zh-CN" altLang="en-US" smtClean="0"/>
              <a:t>语言的基础是一组记号与一组规则。</a:t>
            </a:r>
          </a:p>
          <a:p>
            <a:pPr eaLnBrk="1" hangingPunct="1"/>
            <a:r>
              <a:rPr lang="zh-CN" altLang="en-US" smtClean="0"/>
              <a:t>程序设计语言包括：</a:t>
            </a:r>
          </a:p>
          <a:p>
            <a:pPr eaLnBrk="1" hangingPunct="1"/>
            <a:r>
              <a:rPr lang="zh-CN" altLang="en-US" smtClean="0"/>
              <a:t>语法：记号的组合规则</a:t>
            </a:r>
          </a:p>
          <a:p>
            <a:pPr eaLnBrk="1" hangingPunct="1"/>
            <a:r>
              <a:rPr lang="zh-CN" altLang="en-US" smtClean="0"/>
              <a:t>语义：记号的特定意义</a:t>
            </a:r>
          </a:p>
          <a:p>
            <a:pPr eaLnBrk="1" hangingPunct="1"/>
            <a:r>
              <a:rPr lang="zh-CN" altLang="en-US" smtClean="0"/>
              <a:t>语用：程序与使用者的关系</a:t>
            </a:r>
          </a:p>
          <a:p>
            <a:pPr eaLnBrk="1" hangingPunct="1"/>
            <a:endParaRPr lang="zh-CN" altLang="en-US" smtClean="0"/>
          </a:p>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02CFA8-D3E8-472C-804D-4371A4ED6830}" type="slidenum">
              <a:rPr lang="en-US" altLang="zh-CN"/>
              <a:pPr/>
              <a:t>23</a:t>
            </a:fld>
            <a:endParaRPr lang="en-US" altLang="zh-CN"/>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5070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38C22F-FCD8-4EF2-86AF-524A670DD7DA}" type="slidenum">
              <a:rPr lang="en-US" altLang="zh-CN"/>
              <a:pPr/>
              <a:t>24</a:t>
            </a:fld>
            <a:endParaRPr lang="en-US" altLang="zh-CN"/>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160410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43000" y="685800"/>
            <a:ext cx="4572000" cy="3429000"/>
          </a:xfrm>
          <a:ln/>
        </p:spPr>
      </p:sp>
      <p:sp>
        <p:nvSpPr>
          <p:cNvPr id="32771"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941080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43000" y="685800"/>
            <a:ext cx="4572000" cy="3429000"/>
          </a:xfrm>
          <a:ln/>
        </p:spPr>
      </p:sp>
      <p:sp>
        <p:nvSpPr>
          <p:cNvPr id="34819"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422470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43000" y="685800"/>
            <a:ext cx="4572000" cy="3429000"/>
          </a:xfrm>
          <a:ln/>
        </p:spPr>
      </p:sp>
      <p:sp>
        <p:nvSpPr>
          <p:cNvPr id="3686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458832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43000" y="685800"/>
            <a:ext cx="4572000" cy="3429000"/>
          </a:xfrm>
          <a:ln/>
        </p:spPr>
      </p:sp>
      <p:sp>
        <p:nvSpPr>
          <p:cNvPr id="3891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903260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2000" cy="3429000"/>
          </a:xfrm>
          <a:ln/>
        </p:spPr>
      </p:sp>
      <p:sp>
        <p:nvSpPr>
          <p:cNvPr id="40963"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28740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2000" cy="3429000"/>
          </a:xfrm>
          <a:ln/>
        </p:spPr>
      </p:sp>
      <p:sp>
        <p:nvSpPr>
          <p:cNvPr id="43011"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504500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3000" y="685800"/>
            <a:ext cx="4572000" cy="3429000"/>
          </a:xfrm>
          <a:ln/>
        </p:spPr>
      </p:sp>
      <p:sp>
        <p:nvSpPr>
          <p:cNvPr id="45059"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00417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76A33-5755-4A0E-816C-2474F2700A32}" type="slidenum">
              <a:rPr lang="en-US" altLang="zh-CN"/>
              <a:pPr/>
              <a:t>10</a:t>
            </a:fld>
            <a:endParaRPr lang="en-US" altLang="zh-CN"/>
          </a:p>
        </p:txBody>
      </p:sp>
      <p:sp>
        <p:nvSpPr>
          <p:cNvPr id="959490" name="Rectangle 2"/>
          <p:cNvSpPr>
            <a:spLocks noGrp="1" noRot="1" noChangeAspect="1" noChangeArrowheads="1" noTextEdit="1"/>
          </p:cNvSpPr>
          <p:nvPr>
            <p:ph type="sldImg"/>
          </p:nvPr>
        </p:nvSpPr>
        <p:spPr>
          <a:ln/>
        </p:spPr>
      </p:sp>
      <p:sp>
        <p:nvSpPr>
          <p:cNvPr id="9594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3000" y="685800"/>
            <a:ext cx="4572000" cy="3429000"/>
          </a:xfrm>
          <a:ln/>
        </p:spPr>
      </p:sp>
      <p:sp>
        <p:nvSpPr>
          <p:cNvPr id="4710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218452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43000" y="685800"/>
            <a:ext cx="4572000" cy="3429000"/>
          </a:xfrm>
          <a:ln/>
        </p:spPr>
      </p:sp>
      <p:sp>
        <p:nvSpPr>
          <p:cNvPr id="4915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375463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43000" y="685800"/>
            <a:ext cx="4572000" cy="3429000"/>
          </a:xfrm>
          <a:ln/>
        </p:spPr>
      </p:sp>
      <p:sp>
        <p:nvSpPr>
          <p:cNvPr id="51203"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54298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43000" y="685800"/>
            <a:ext cx="4572000" cy="3429000"/>
          </a:xfrm>
          <a:ln/>
        </p:spPr>
      </p:sp>
      <p:sp>
        <p:nvSpPr>
          <p:cNvPr id="53251"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329831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1C596-6A6A-4EA5-B3E6-C139459BBB86}" type="slidenum">
              <a:rPr lang="en-US" altLang="zh-CN"/>
              <a:pPr/>
              <a:t>41</a:t>
            </a:fld>
            <a:endParaRPr lang="en-US" altLang="zh-CN"/>
          </a:p>
        </p:txBody>
      </p:sp>
      <p:sp>
        <p:nvSpPr>
          <p:cNvPr id="1050626" name="Rectangle 2"/>
          <p:cNvSpPr>
            <a:spLocks noGrp="1" noRot="1" noChangeAspect="1" noChangeArrowheads="1" noTextEdit="1"/>
          </p:cNvSpPr>
          <p:nvPr>
            <p:ph type="sldImg"/>
          </p:nvPr>
        </p:nvSpPr>
        <p:spPr>
          <a:ln/>
        </p:spPr>
      </p:sp>
      <p:sp>
        <p:nvSpPr>
          <p:cNvPr id="10506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1817155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&lt;</a:t>
            </a:r>
            <a:r>
              <a:rPr lang="en-US" altLang="zh-CN" dirty="0" err="1" smtClean="0"/>
              <a:t>stdio.h</a:t>
            </a:r>
            <a:r>
              <a:rPr lang="en-US" altLang="zh-CN" dirty="0" smtClean="0"/>
              <a:t>&gt;</a:t>
            </a:r>
          </a:p>
          <a:p>
            <a:r>
              <a:rPr lang="en-US" altLang="zh-CN" dirty="0" smtClean="0"/>
              <a:t>double  fun(</a:t>
            </a:r>
            <a:r>
              <a:rPr lang="en-US" altLang="zh-CN" dirty="0" err="1" smtClean="0"/>
              <a:t>int</a:t>
            </a:r>
            <a:r>
              <a:rPr lang="en-US" altLang="zh-CN" dirty="0" smtClean="0"/>
              <a:t>  n)</a:t>
            </a:r>
          </a:p>
          <a:p>
            <a:r>
              <a:rPr lang="en-US" altLang="zh-CN" dirty="0" smtClean="0"/>
              <a:t>{                }</a:t>
            </a:r>
          </a:p>
          <a:p>
            <a:r>
              <a:rPr lang="en-US" altLang="zh-CN" dirty="0" smtClean="0"/>
              <a:t>main()</a:t>
            </a:r>
          </a:p>
          <a:p>
            <a:r>
              <a:rPr lang="en-US" altLang="zh-CN" dirty="0" smtClean="0"/>
              <a:t>{  </a:t>
            </a:r>
            <a:r>
              <a:rPr lang="en-US" altLang="zh-CN" dirty="0" err="1" smtClean="0"/>
              <a:t>int</a:t>
            </a:r>
            <a:r>
              <a:rPr lang="en-US" altLang="zh-CN" dirty="0" smtClean="0"/>
              <a:t>  n;     double  s;</a:t>
            </a:r>
          </a:p>
          <a:p>
            <a:r>
              <a:rPr lang="en-US" altLang="zh-CN" dirty="0" smtClean="0"/>
              <a:t>   </a:t>
            </a:r>
            <a:r>
              <a:rPr lang="en-US" altLang="zh-CN" dirty="0" err="1" smtClean="0"/>
              <a:t>printf</a:t>
            </a:r>
            <a:r>
              <a:rPr lang="en-US" altLang="zh-CN" dirty="0" smtClean="0"/>
              <a:t>("Input n:  ");</a:t>
            </a:r>
          </a:p>
          <a:p>
            <a:r>
              <a:rPr lang="en-US" altLang="zh-CN" dirty="0" smtClean="0"/>
              <a:t>  </a:t>
            </a:r>
            <a:r>
              <a:rPr lang="en-US" altLang="zh-CN" dirty="0" err="1" smtClean="0"/>
              <a:t>scanf</a:t>
            </a:r>
            <a:r>
              <a:rPr lang="en-US" altLang="zh-CN" dirty="0" smtClean="0"/>
              <a:t>("%</a:t>
            </a:r>
            <a:r>
              <a:rPr lang="en-US" altLang="zh-CN" dirty="0" err="1" smtClean="0"/>
              <a:t>d",&amp;n</a:t>
            </a:r>
            <a:r>
              <a:rPr lang="en-US" altLang="zh-CN" dirty="0" smtClean="0"/>
              <a:t>);</a:t>
            </a:r>
          </a:p>
          <a:p>
            <a:r>
              <a:rPr lang="en-US" altLang="zh-CN" dirty="0" smtClean="0"/>
              <a:t>   s=fun(n);</a:t>
            </a:r>
          </a:p>
          <a:p>
            <a:r>
              <a:rPr lang="en-US" altLang="zh-CN" dirty="0" smtClean="0"/>
              <a:t>   </a:t>
            </a:r>
            <a:r>
              <a:rPr lang="en-US" altLang="zh-CN" dirty="0" err="1" smtClean="0"/>
              <a:t>printf</a:t>
            </a:r>
            <a:r>
              <a:rPr lang="en-US" altLang="zh-CN" dirty="0" smtClean="0"/>
              <a:t>("s=%f\</a:t>
            </a:r>
            <a:r>
              <a:rPr lang="en-US" altLang="zh-CN" dirty="0" err="1" smtClean="0"/>
              <a:t>n",s</a:t>
            </a:r>
            <a:r>
              <a:rPr lang="en-US" altLang="zh-CN" dirty="0" smtClean="0"/>
              <a:t>);</a:t>
            </a:r>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B28DFE3B-850E-48AA-8D2A-AC0BC197292B}" type="slidenum">
              <a:rPr lang="en-US" altLang="zh-CN" smtClean="0"/>
              <a:pPr/>
              <a:t>42</a:t>
            </a:fld>
            <a:endParaRPr lang="en-US" altLang="zh-CN"/>
          </a:p>
        </p:txBody>
      </p:sp>
    </p:spTree>
    <p:extLst>
      <p:ext uri="{BB962C8B-B14F-4D97-AF65-F5344CB8AC3E}">
        <p14:creationId xmlns:p14="http://schemas.microsoft.com/office/powerpoint/2010/main" val="4110736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43000" y="685800"/>
            <a:ext cx="4572000" cy="3429000"/>
          </a:xfrm>
          <a:ln/>
        </p:spPr>
      </p:sp>
      <p:sp>
        <p:nvSpPr>
          <p:cNvPr id="55299"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010257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43000" y="685800"/>
            <a:ext cx="4572000" cy="3429000"/>
          </a:xfrm>
          <a:ln/>
        </p:spPr>
      </p:sp>
      <p:sp>
        <p:nvSpPr>
          <p:cNvPr id="5734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752141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43000" y="685800"/>
            <a:ext cx="4572000" cy="3429000"/>
          </a:xfrm>
          <a:ln/>
        </p:spPr>
      </p:sp>
      <p:sp>
        <p:nvSpPr>
          <p:cNvPr id="5939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995277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43000" y="685800"/>
            <a:ext cx="4572000" cy="3429000"/>
          </a:xfrm>
          <a:ln/>
        </p:spPr>
      </p:sp>
      <p:sp>
        <p:nvSpPr>
          <p:cNvPr id="61443"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4231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注意：数据输出后面加一个小空格</a:t>
            </a:r>
            <a:endParaRPr lang="zh-CN" altLang="en-US" dirty="0"/>
          </a:p>
        </p:txBody>
      </p:sp>
      <p:sp>
        <p:nvSpPr>
          <p:cNvPr id="4" name="灯片编号占位符 3"/>
          <p:cNvSpPr>
            <a:spLocks noGrp="1"/>
          </p:cNvSpPr>
          <p:nvPr>
            <p:ph type="sldNum" sz="quarter" idx="10"/>
          </p:nvPr>
        </p:nvSpPr>
        <p:spPr/>
        <p:txBody>
          <a:bodyPr/>
          <a:lstStyle/>
          <a:p>
            <a:fld id="{B28DFE3B-850E-48AA-8D2A-AC0BC197292B}" type="slidenum">
              <a:rPr lang="en-US" altLang="zh-CN" smtClean="0"/>
              <a:pPr/>
              <a:t>12</a:t>
            </a:fld>
            <a:endParaRPr lang="en-US" altLang="zh-CN"/>
          </a:p>
        </p:txBody>
      </p:sp>
    </p:spTree>
    <p:extLst>
      <p:ext uri="{BB962C8B-B14F-4D97-AF65-F5344CB8AC3E}">
        <p14:creationId xmlns:p14="http://schemas.microsoft.com/office/powerpoint/2010/main" val="837367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EFB9B52-D74A-4AB2-8496-417247258CAB}" type="slidenum">
              <a:rPr lang="en-US" altLang="zh-CN" sz="1200">
                <a:solidFill>
                  <a:srgbClr val="000000"/>
                </a:solidFill>
              </a:rPr>
              <a:pPr eaLnBrk="1" hangingPunct="1"/>
              <a:t>62</a:t>
            </a:fld>
            <a:endParaRPr lang="en-US" altLang="zh-CN" sz="1200">
              <a:solidFill>
                <a:srgbClr val="000000"/>
              </a:solidFill>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2817887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478AC9B-92CE-460B-AF50-A5B97FB210D3}" type="slidenum">
              <a:rPr lang="en-US" altLang="zh-CN" sz="1200">
                <a:solidFill>
                  <a:srgbClr val="000000"/>
                </a:solidFill>
              </a:rPr>
              <a:pPr eaLnBrk="1" hangingPunct="1"/>
              <a:t>63</a:t>
            </a:fld>
            <a:endParaRPr lang="en-US" altLang="zh-CN" sz="1200">
              <a:solidFill>
                <a:srgbClr val="000000"/>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444845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F18377D-DA8D-4BC9-B816-F5C0774ADCD4}" type="slidenum">
              <a:rPr lang="en-US" altLang="zh-CN" sz="1200">
                <a:solidFill>
                  <a:srgbClr val="000000"/>
                </a:solidFill>
              </a:rPr>
              <a:pPr eaLnBrk="1" hangingPunct="1"/>
              <a:t>64</a:t>
            </a:fld>
            <a:endParaRPr lang="en-US" altLang="zh-CN" sz="1200">
              <a:solidFill>
                <a:srgbClr val="000000"/>
              </a:solidFill>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3878927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8B53FCC-081A-47B9-8791-2FCDAF1D0835}" type="slidenum">
              <a:rPr lang="en-US" altLang="zh-CN" sz="1200">
                <a:solidFill>
                  <a:srgbClr val="000000"/>
                </a:solidFill>
              </a:rPr>
              <a:pPr eaLnBrk="1" hangingPunct="1"/>
              <a:t>65</a:t>
            </a:fld>
            <a:endParaRPr lang="en-US" altLang="zh-CN" sz="1200">
              <a:solidFill>
                <a:srgbClr val="000000"/>
              </a:solidFill>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1569264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3471E75-3DF5-46D9-85C2-13A45C1E09BE}" type="slidenum">
              <a:rPr lang="en-US" altLang="zh-CN" sz="1200">
                <a:solidFill>
                  <a:srgbClr val="000000"/>
                </a:solidFill>
              </a:rPr>
              <a:pPr eaLnBrk="1" hangingPunct="1"/>
              <a:t>66</a:t>
            </a:fld>
            <a:endParaRPr lang="en-US" altLang="zh-CN" sz="1200">
              <a:solidFill>
                <a:srgbClr val="000000"/>
              </a:solidFill>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4828502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6D78BAC-FB85-43A1-8AC5-F9DA202F5F12}" type="slidenum">
              <a:rPr lang="en-US" altLang="zh-CN" sz="1200">
                <a:solidFill>
                  <a:srgbClr val="000000"/>
                </a:solidFill>
              </a:rPr>
              <a:pPr eaLnBrk="1" hangingPunct="1"/>
              <a:t>67</a:t>
            </a:fld>
            <a:endParaRPr lang="en-US" altLang="zh-CN" sz="1200">
              <a:solidFill>
                <a:srgbClr val="000000"/>
              </a:solidFill>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27734294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8C9B547-5469-4460-B5C7-420D8EF04C2C}" type="slidenum">
              <a:rPr lang="en-US" altLang="zh-CN" sz="1200">
                <a:solidFill>
                  <a:srgbClr val="000000"/>
                </a:solidFill>
              </a:rPr>
              <a:pPr eaLnBrk="1" hangingPunct="1"/>
              <a:t>68</a:t>
            </a:fld>
            <a:endParaRPr lang="en-US" altLang="zh-CN" sz="1200">
              <a:solidFill>
                <a:srgbClr val="000000"/>
              </a:solidFill>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36253644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C9050CA-7A26-4B6F-800B-B7EB0A388927}" type="slidenum">
              <a:rPr lang="en-US" altLang="zh-CN" sz="1200">
                <a:solidFill>
                  <a:srgbClr val="000000"/>
                </a:solidFill>
              </a:rPr>
              <a:pPr eaLnBrk="1" hangingPunct="1"/>
              <a:t>69</a:t>
            </a:fld>
            <a:endParaRPr lang="en-US" altLang="zh-CN" sz="1200">
              <a:solidFill>
                <a:srgbClr val="000000"/>
              </a:solidFill>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605276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E6EBE87-F681-44E0-A32A-AF91A86392BC}" type="slidenum">
              <a:rPr lang="en-US" altLang="zh-CN" sz="1200">
                <a:solidFill>
                  <a:srgbClr val="000000"/>
                </a:solidFill>
              </a:rPr>
              <a:pPr eaLnBrk="1" hangingPunct="1"/>
              <a:t>70</a:t>
            </a:fld>
            <a:endParaRPr lang="en-US" altLang="zh-CN" sz="1200">
              <a:solidFill>
                <a:srgbClr val="000000"/>
              </a:solidFill>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954655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B9EA837-D970-4C14-98BA-C93D81849879}" type="slidenum">
              <a:rPr lang="en-US" altLang="zh-CN" sz="1200">
                <a:solidFill>
                  <a:srgbClr val="000000"/>
                </a:solidFill>
              </a:rPr>
              <a:pPr eaLnBrk="1" hangingPunct="1"/>
              <a:t>71</a:t>
            </a:fld>
            <a:endParaRPr lang="en-US" altLang="zh-CN" sz="1200">
              <a:solidFill>
                <a:srgbClr val="000000"/>
              </a:solidFill>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xfrm>
            <a:off x="914400" y="4343400"/>
            <a:ext cx="5029200" cy="4114800"/>
          </a:xfrm>
          <a:noFill/>
        </p:spPr>
        <p:txBody>
          <a:bodyPr/>
          <a:lstStyle/>
          <a:p>
            <a:r>
              <a:rPr lang="en-US" altLang="zh-CN" smtClean="0"/>
              <a:t>1946</a:t>
            </a:r>
            <a:r>
              <a:rPr lang="zh-CN" altLang="en-US" smtClean="0"/>
              <a:t>年，第一台电子计算机问世，应用领域迅速扩大，软硬件飞速发展，程序设计语言相继问世。</a:t>
            </a:r>
          </a:p>
          <a:p>
            <a:r>
              <a:rPr lang="zh-CN" altLang="en-US" smtClean="0"/>
              <a:t>程序设计语言</a:t>
            </a:r>
            <a:r>
              <a:rPr lang="en-US" altLang="zh-CN" smtClean="0"/>
              <a:t>:</a:t>
            </a:r>
            <a:r>
              <a:rPr lang="zh-CN" altLang="en-US" smtClean="0"/>
              <a:t>将自然语言形式化为有格式的语言</a:t>
            </a:r>
          </a:p>
          <a:p>
            <a:r>
              <a:rPr lang="en-US" altLang="zh-CN" smtClean="0"/>
              <a:t>1</a:t>
            </a:r>
            <a:r>
              <a:rPr lang="zh-CN" altLang="en-US" smtClean="0"/>
              <a:t>。机器语言：</a:t>
            </a:r>
          </a:p>
          <a:p>
            <a:pPr lvl="2">
              <a:buClr>
                <a:schemeClr val="tx2"/>
              </a:buClr>
              <a:buFontTx/>
              <a:buChar char="•"/>
            </a:pPr>
            <a:r>
              <a:rPr lang="zh-CN" altLang="en-US" smtClean="0"/>
              <a:t>计算机能够认识的语言</a:t>
            </a:r>
          </a:p>
          <a:p>
            <a:pPr lvl="2">
              <a:buClr>
                <a:schemeClr val="tx2"/>
              </a:buClr>
              <a:buFontTx/>
              <a:buChar char="•"/>
            </a:pPr>
            <a:r>
              <a:rPr lang="zh-CN" altLang="en-US" smtClean="0"/>
              <a:t>计算机的基础是数字电路</a:t>
            </a:r>
          </a:p>
          <a:p>
            <a:pPr lvl="2">
              <a:buClr>
                <a:schemeClr val="tx2"/>
              </a:buClr>
              <a:buFontTx/>
              <a:buChar char="•"/>
            </a:pPr>
            <a:r>
              <a:rPr lang="zh-CN" altLang="en-US" smtClean="0"/>
              <a:t>机器语言就是数字电路里的电信号</a:t>
            </a:r>
          </a:p>
          <a:p>
            <a:pPr lvl="2">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a:buClr>
                <a:schemeClr val="tx2"/>
              </a:buClr>
              <a:buFontTx/>
              <a:buChar char="•"/>
            </a:pPr>
            <a:r>
              <a:rPr lang="zh-CN" altLang="en-US" smtClean="0"/>
              <a:t>都是二进制文件</a:t>
            </a:r>
          </a:p>
          <a:p>
            <a:pPr lvl="2">
              <a:buClr>
                <a:schemeClr val="tx2"/>
              </a:buClr>
              <a:buFontTx/>
              <a:buChar char="•"/>
            </a:pPr>
            <a:r>
              <a:rPr lang="zh-CN" altLang="en-US" smtClean="0"/>
              <a:t>一条机器语言成为一条指令</a:t>
            </a:r>
          </a:p>
          <a:p>
            <a:pPr lvl="2">
              <a:buClr>
                <a:schemeClr val="tx2"/>
              </a:buClr>
              <a:buFontTx/>
              <a:buChar char="•"/>
            </a:pPr>
            <a:r>
              <a:rPr lang="zh-CN" altLang="en-US" smtClean="0"/>
              <a:t>指令是不可分割的最小功能单元</a:t>
            </a:r>
          </a:p>
          <a:p>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r>
              <a:rPr lang="zh-CN" altLang="en-US" smtClean="0"/>
              <a:t>特点：</a:t>
            </a:r>
          </a:p>
          <a:p>
            <a:r>
              <a:rPr lang="zh-CN" altLang="en-US" smtClean="0"/>
              <a:t>执行效率高</a:t>
            </a:r>
          </a:p>
          <a:p>
            <a:r>
              <a:rPr lang="zh-CN" altLang="en-US" smtClean="0"/>
              <a:t>不直观，不易查错，生产效率低。</a:t>
            </a:r>
          </a:p>
          <a:p>
            <a:r>
              <a:rPr lang="en-US" altLang="zh-CN" smtClean="0"/>
              <a:t>2</a:t>
            </a:r>
            <a:r>
              <a:rPr lang="zh-CN" altLang="en-US" smtClean="0"/>
              <a:t>。汇编语言</a:t>
            </a:r>
          </a:p>
          <a:p>
            <a:r>
              <a:rPr lang="zh-CN" altLang="en-US" smtClean="0"/>
              <a:t>定义：用助记符号描述的指令系统</a:t>
            </a:r>
          </a:p>
          <a:p>
            <a:r>
              <a:rPr lang="zh-CN" altLang="en-US" smtClean="0"/>
              <a:t>特点：</a:t>
            </a:r>
          </a:p>
          <a:p>
            <a:r>
              <a:rPr lang="zh-CN" altLang="en-US" smtClean="0"/>
              <a:t>生产效率高，质量好，执行效率较高；</a:t>
            </a:r>
          </a:p>
          <a:p>
            <a:r>
              <a:rPr lang="zh-CN" altLang="en-US" smtClean="0"/>
              <a:t>要经汇编程序汇编成目标程序（机器语言）才能执行，依赖硬件。</a:t>
            </a:r>
          </a:p>
          <a:p>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r>
              <a:rPr lang="en-US" altLang="zh-CN" smtClean="0"/>
              <a:t>3</a:t>
            </a:r>
            <a:r>
              <a:rPr lang="zh-CN" altLang="en-US" smtClean="0"/>
              <a:t>。高级语言</a:t>
            </a:r>
          </a:p>
          <a:p>
            <a:r>
              <a:rPr lang="zh-CN" altLang="en-US" smtClean="0"/>
              <a:t>特点：</a:t>
            </a:r>
          </a:p>
          <a:p>
            <a:r>
              <a:rPr lang="zh-CN" altLang="en-US" smtClean="0"/>
              <a:t>编程效率高，不必考虑硬件；</a:t>
            </a:r>
          </a:p>
          <a:p>
            <a:r>
              <a:rPr lang="zh-CN" altLang="en-US" smtClean="0"/>
              <a:t>执行效率低，要经编译、连接后才能执行。</a:t>
            </a:r>
          </a:p>
          <a:p>
            <a:r>
              <a:rPr lang="zh-CN" altLang="en-US" smtClean="0"/>
              <a:t>面向过程的程序设计语言</a:t>
            </a:r>
          </a:p>
          <a:p>
            <a:r>
              <a:rPr lang="zh-CN" altLang="en-US" smtClean="0"/>
              <a:t>认为解题过程是数据被加工的过程</a:t>
            </a:r>
          </a:p>
          <a:p>
            <a:r>
              <a:rPr lang="zh-CN" altLang="en-US" smtClean="0"/>
              <a:t>程序</a:t>
            </a:r>
            <a:r>
              <a:rPr lang="en-US" altLang="zh-CN" smtClean="0"/>
              <a:t>=</a:t>
            </a:r>
            <a:r>
              <a:rPr lang="zh-CN" altLang="en-US" smtClean="0"/>
              <a:t>数据结构</a:t>
            </a:r>
            <a:r>
              <a:rPr lang="en-US" altLang="zh-CN" smtClean="0"/>
              <a:t>+</a:t>
            </a:r>
            <a:r>
              <a:rPr lang="zh-CN" altLang="en-US" smtClean="0"/>
              <a:t>算法</a:t>
            </a:r>
          </a:p>
          <a:p>
            <a:r>
              <a:rPr lang="en-US" altLang="zh-CN" smtClean="0"/>
              <a:t>C</a:t>
            </a:r>
            <a:r>
              <a:rPr lang="zh-CN" altLang="en-US" smtClean="0"/>
              <a:t>语言是面向过程的高级语言</a:t>
            </a:r>
          </a:p>
          <a:p>
            <a:r>
              <a:rPr lang="zh-CN" altLang="en-US" smtClean="0"/>
              <a:t>           面向对象的程序设计语言</a:t>
            </a:r>
          </a:p>
          <a:p>
            <a:r>
              <a:rPr lang="zh-CN" altLang="en-US" smtClean="0"/>
              <a:t>一种结构模拟方法。认为：现实世界由对象组成，对象是数据和方法的封装体；客观世界可以分类，每个对象是类的一个实例。</a:t>
            </a:r>
          </a:p>
          <a:p>
            <a:r>
              <a:rPr lang="zh-CN" altLang="en-US" smtClean="0"/>
              <a:t>特点：比面向过程的语言更清晰、易懂，适宜编更大规模程序，是程序设计的主流</a:t>
            </a:r>
          </a:p>
          <a:p>
            <a:endParaRPr lang="zh-CN" altLang="en-US" smtClean="0"/>
          </a:p>
          <a:p>
            <a:r>
              <a:rPr lang="zh-CN" altLang="en-US" smtClean="0"/>
              <a:t>程序设计语言基本成分：</a:t>
            </a:r>
          </a:p>
          <a:p>
            <a:r>
              <a:rPr lang="zh-CN" altLang="en-US" smtClean="0"/>
              <a:t>。数据成分</a:t>
            </a:r>
          </a:p>
          <a:p>
            <a:r>
              <a:rPr lang="zh-CN" altLang="en-US" smtClean="0"/>
              <a:t>。运算成分</a:t>
            </a:r>
          </a:p>
          <a:p>
            <a:r>
              <a:rPr lang="zh-CN" altLang="en-US" smtClean="0"/>
              <a:t>。控制成分</a:t>
            </a:r>
          </a:p>
          <a:p>
            <a:r>
              <a:rPr lang="zh-CN" altLang="en-US" smtClean="0"/>
              <a:t>。传输成分	</a:t>
            </a:r>
          </a:p>
          <a:p>
            <a:endParaRPr lang="zh-CN" altLang="en-US" smtClean="0"/>
          </a:p>
          <a:p>
            <a:r>
              <a:rPr lang="zh-CN" altLang="en-US" smtClean="0"/>
              <a:t>程序设计语言定义：用于书写计算机程序的语言。通常指实现高级语言。</a:t>
            </a:r>
          </a:p>
          <a:p>
            <a:r>
              <a:rPr lang="zh-CN" altLang="en-US" smtClean="0"/>
              <a:t>语言的基础是一组记号与一组规则。</a:t>
            </a:r>
          </a:p>
          <a:p>
            <a:r>
              <a:rPr lang="zh-CN" altLang="en-US" smtClean="0"/>
              <a:t>程序设计语言包括：</a:t>
            </a:r>
          </a:p>
          <a:p>
            <a:r>
              <a:rPr lang="zh-CN" altLang="en-US" smtClean="0"/>
              <a:t>语法：记号的组合规则</a:t>
            </a:r>
          </a:p>
          <a:p>
            <a:r>
              <a:rPr lang="zh-CN" altLang="en-US" smtClean="0"/>
              <a:t>语义：记号的特定意义</a:t>
            </a:r>
          </a:p>
          <a:p>
            <a:r>
              <a:rPr lang="zh-CN" altLang="en-US" smtClean="0"/>
              <a:t>语用：程序与使用者的关系</a:t>
            </a:r>
          </a:p>
          <a:p>
            <a:endParaRPr lang="zh-CN" altLang="en-US" smtClean="0"/>
          </a:p>
          <a:p>
            <a:endParaRPr lang="en-US" altLang="zh-CN" smtClean="0"/>
          </a:p>
        </p:txBody>
      </p:sp>
    </p:spTree>
    <p:extLst>
      <p:ext uri="{BB962C8B-B14F-4D97-AF65-F5344CB8AC3E}">
        <p14:creationId xmlns:p14="http://schemas.microsoft.com/office/powerpoint/2010/main" val="139713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33FB0-783B-4A21-9283-1B4A84DD5424}" type="slidenum">
              <a:rPr lang="en-US" altLang="zh-CN"/>
              <a:pPr/>
              <a:t>13</a:t>
            </a:fld>
            <a:endParaRPr lang="en-US" altLang="zh-CN"/>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7973274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71C2AAF-19CE-48E5-9BFC-AC73A9A4884F}" type="slidenum">
              <a:rPr lang="en-US" altLang="zh-CN" sz="1200"/>
              <a:pPr eaLnBrk="1" hangingPunct="1"/>
              <a:t>72</a:t>
            </a:fld>
            <a:endParaRPr lang="en-US" altLang="zh-CN"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t>1946</a:t>
            </a:r>
            <a:r>
              <a:rPr lang="zh-CN" altLang="en-US" smtClean="0"/>
              <a:t>年，第一台电子计算机问世，应用领域迅速扩大，软硬件飞速发展，程序设计语言相继问世。</a:t>
            </a:r>
          </a:p>
          <a:p>
            <a:pPr eaLnBrk="1" hangingPunct="1"/>
            <a:r>
              <a:rPr lang="zh-CN" altLang="en-US" smtClean="0"/>
              <a:t>程序设计语言</a:t>
            </a:r>
            <a:r>
              <a:rPr lang="en-US" altLang="zh-CN" smtClean="0"/>
              <a:t>:</a:t>
            </a:r>
            <a:r>
              <a:rPr lang="zh-CN" altLang="en-US" smtClean="0"/>
              <a:t>将自然语言形式化为有格式的语言</a:t>
            </a:r>
          </a:p>
          <a:p>
            <a:pPr eaLnBrk="1" hangingPunct="1"/>
            <a:r>
              <a:rPr lang="en-US" altLang="zh-CN" smtClean="0"/>
              <a:t>1</a:t>
            </a:r>
            <a:r>
              <a:rPr lang="zh-CN" altLang="en-US" smtClean="0"/>
              <a:t>。机器语言：</a:t>
            </a:r>
          </a:p>
          <a:p>
            <a:pPr lvl="2" eaLnBrk="1" hangingPunct="1">
              <a:buClr>
                <a:schemeClr val="tx2"/>
              </a:buClr>
              <a:buFontTx/>
              <a:buChar char="•"/>
            </a:pPr>
            <a:r>
              <a:rPr lang="zh-CN" altLang="en-US" smtClean="0"/>
              <a:t>计算机能够认识的语言</a:t>
            </a:r>
          </a:p>
          <a:p>
            <a:pPr lvl="2" eaLnBrk="1" hangingPunct="1">
              <a:buClr>
                <a:schemeClr val="tx2"/>
              </a:buClr>
              <a:buFontTx/>
              <a:buChar char="•"/>
            </a:pPr>
            <a:r>
              <a:rPr lang="zh-CN" altLang="en-US" smtClean="0"/>
              <a:t>计算机的基础是数字电路</a:t>
            </a:r>
          </a:p>
          <a:p>
            <a:pPr lvl="2" eaLnBrk="1" hangingPunct="1">
              <a:buClr>
                <a:schemeClr val="tx2"/>
              </a:buClr>
              <a:buFontTx/>
              <a:buChar char="•"/>
            </a:pPr>
            <a:r>
              <a:rPr lang="zh-CN" altLang="en-US" smtClean="0"/>
              <a:t>机器语言就是数字电路里的电信号</a:t>
            </a:r>
          </a:p>
          <a:p>
            <a:pPr lvl="2" eaLnBrk="1" hangingPunct="1">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eaLnBrk="1" hangingPunct="1">
              <a:buClr>
                <a:schemeClr val="tx2"/>
              </a:buClr>
              <a:buFontTx/>
              <a:buChar char="•"/>
            </a:pPr>
            <a:r>
              <a:rPr lang="zh-CN" altLang="en-US" smtClean="0"/>
              <a:t>都是二进制文件</a:t>
            </a:r>
          </a:p>
          <a:p>
            <a:pPr lvl="2" eaLnBrk="1" hangingPunct="1">
              <a:buClr>
                <a:schemeClr val="tx2"/>
              </a:buClr>
              <a:buFontTx/>
              <a:buChar char="•"/>
            </a:pPr>
            <a:r>
              <a:rPr lang="zh-CN" altLang="en-US" smtClean="0"/>
              <a:t>一条机器语言成为一条指令</a:t>
            </a:r>
          </a:p>
          <a:p>
            <a:pPr lvl="2" eaLnBrk="1" hangingPunct="1">
              <a:buClr>
                <a:schemeClr val="tx2"/>
              </a:buClr>
              <a:buFontTx/>
              <a:buChar char="•"/>
            </a:pPr>
            <a:r>
              <a:rPr lang="zh-CN" altLang="en-US" smtClean="0"/>
              <a:t>指令是不可分割的最小功能单元</a:t>
            </a:r>
          </a:p>
          <a:p>
            <a:pPr eaLnBrk="1" hangingPunct="1"/>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pPr eaLnBrk="1" hangingPunct="1"/>
            <a:r>
              <a:rPr lang="zh-CN" altLang="en-US" smtClean="0"/>
              <a:t>特点：</a:t>
            </a:r>
          </a:p>
          <a:p>
            <a:pPr eaLnBrk="1" hangingPunct="1"/>
            <a:r>
              <a:rPr lang="zh-CN" altLang="en-US" smtClean="0"/>
              <a:t>执行效率高</a:t>
            </a:r>
          </a:p>
          <a:p>
            <a:pPr eaLnBrk="1" hangingPunct="1"/>
            <a:r>
              <a:rPr lang="zh-CN" altLang="en-US" smtClean="0"/>
              <a:t>不直观，不易查错，生产效率低。</a:t>
            </a:r>
          </a:p>
          <a:p>
            <a:pPr eaLnBrk="1" hangingPunct="1"/>
            <a:r>
              <a:rPr lang="en-US" altLang="zh-CN" smtClean="0"/>
              <a:t>2</a:t>
            </a:r>
            <a:r>
              <a:rPr lang="zh-CN" altLang="en-US" smtClean="0"/>
              <a:t>。汇编语言</a:t>
            </a:r>
          </a:p>
          <a:p>
            <a:pPr eaLnBrk="1" hangingPunct="1"/>
            <a:r>
              <a:rPr lang="zh-CN" altLang="en-US" smtClean="0"/>
              <a:t>定义：用助记符号描述的指令系统</a:t>
            </a:r>
          </a:p>
          <a:p>
            <a:pPr eaLnBrk="1" hangingPunct="1"/>
            <a:r>
              <a:rPr lang="zh-CN" altLang="en-US" smtClean="0"/>
              <a:t>特点：</a:t>
            </a:r>
          </a:p>
          <a:p>
            <a:pPr eaLnBrk="1" hangingPunct="1"/>
            <a:r>
              <a:rPr lang="zh-CN" altLang="en-US" smtClean="0"/>
              <a:t>生产效率高，质量好，执行效率较高；</a:t>
            </a:r>
          </a:p>
          <a:p>
            <a:pPr eaLnBrk="1" hangingPunct="1"/>
            <a:r>
              <a:rPr lang="zh-CN" altLang="en-US" smtClean="0"/>
              <a:t>要经汇编程序汇编成目标程序（机器语言）才能执行，依赖硬件。</a:t>
            </a:r>
          </a:p>
          <a:p>
            <a:pPr eaLnBrk="1" hangingPunct="1"/>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pPr eaLnBrk="1" hangingPunct="1"/>
            <a:r>
              <a:rPr lang="en-US" altLang="zh-CN" smtClean="0"/>
              <a:t>3</a:t>
            </a:r>
            <a:r>
              <a:rPr lang="zh-CN" altLang="en-US" smtClean="0"/>
              <a:t>。高级语言</a:t>
            </a:r>
          </a:p>
          <a:p>
            <a:pPr eaLnBrk="1" hangingPunct="1"/>
            <a:r>
              <a:rPr lang="zh-CN" altLang="en-US" smtClean="0"/>
              <a:t>特点：</a:t>
            </a:r>
          </a:p>
          <a:p>
            <a:pPr eaLnBrk="1" hangingPunct="1"/>
            <a:r>
              <a:rPr lang="zh-CN" altLang="en-US" smtClean="0"/>
              <a:t>编程效率高，不必考虑硬件；</a:t>
            </a:r>
          </a:p>
          <a:p>
            <a:pPr eaLnBrk="1" hangingPunct="1"/>
            <a:r>
              <a:rPr lang="zh-CN" altLang="en-US" smtClean="0"/>
              <a:t>执行效率低，要经编译、连接后才能执行。</a:t>
            </a:r>
          </a:p>
          <a:p>
            <a:pPr eaLnBrk="1" hangingPunct="1"/>
            <a:r>
              <a:rPr lang="zh-CN" altLang="en-US" smtClean="0"/>
              <a:t>面向过程的程序设计语言</a:t>
            </a:r>
          </a:p>
          <a:p>
            <a:pPr eaLnBrk="1" hangingPunct="1"/>
            <a:r>
              <a:rPr lang="zh-CN" altLang="en-US" smtClean="0"/>
              <a:t>认为解题过程是数据被加工的过程</a:t>
            </a:r>
          </a:p>
          <a:p>
            <a:pPr eaLnBrk="1" hangingPunct="1"/>
            <a:r>
              <a:rPr lang="zh-CN" altLang="en-US" smtClean="0"/>
              <a:t>程序</a:t>
            </a:r>
            <a:r>
              <a:rPr lang="en-US" altLang="zh-CN" smtClean="0"/>
              <a:t>=</a:t>
            </a:r>
            <a:r>
              <a:rPr lang="zh-CN" altLang="en-US" smtClean="0"/>
              <a:t>数据结构</a:t>
            </a:r>
            <a:r>
              <a:rPr lang="en-US" altLang="zh-CN" smtClean="0"/>
              <a:t>+</a:t>
            </a:r>
            <a:r>
              <a:rPr lang="zh-CN" altLang="en-US" smtClean="0"/>
              <a:t>算法</a:t>
            </a:r>
          </a:p>
          <a:p>
            <a:pPr eaLnBrk="1" hangingPunct="1"/>
            <a:r>
              <a:rPr lang="en-US" altLang="zh-CN" smtClean="0"/>
              <a:t>C</a:t>
            </a:r>
            <a:r>
              <a:rPr lang="zh-CN" altLang="en-US" smtClean="0"/>
              <a:t>语言是面向过程的高级语言</a:t>
            </a:r>
          </a:p>
          <a:p>
            <a:pPr eaLnBrk="1" hangingPunct="1"/>
            <a:r>
              <a:rPr lang="zh-CN" altLang="en-US" smtClean="0"/>
              <a:t>           面向对象的程序设计语言</a:t>
            </a:r>
          </a:p>
          <a:p>
            <a:pPr eaLnBrk="1" hangingPunct="1"/>
            <a:r>
              <a:rPr lang="zh-CN" altLang="en-US" smtClean="0"/>
              <a:t>一种结构模拟方法。认为：现实世界由对象组成，对象是数据和方法的封装体；客观世界可以分类，每个对象是类的一个实例。</a:t>
            </a:r>
          </a:p>
          <a:p>
            <a:pPr eaLnBrk="1" hangingPunct="1"/>
            <a:r>
              <a:rPr lang="zh-CN" altLang="en-US" smtClean="0"/>
              <a:t>特点：比面向过程的语言更清晰、易懂，适宜编更大规模程序，是程序设计的主流</a:t>
            </a:r>
          </a:p>
          <a:p>
            <a:pPr eaLnBrk="1" hangingPunct="1"/>
            <a:endParaRPr lang="zh-CN" altLang="en-US" smtClean="0"/>
          </a:p>
          <a:p>
            <a:pPr eaLnBrk="1" hangingPunct="1"/>
            <a:r>
              <a:rPr lang="zh-CN" altLang="en-US" smtClean="0"/>
              <a:t>程序设计语言基本成分：</a:t>
            </a:r>
          </a:p>
          <a:p>
            <a:pPr eaLnBrk="1" hangingPunct="1"/>
            <a:r>
              <a:rPr lang="zh-CN" altLang="en-US" smtClean="0"/>
              <a:t>。数据成分</a:t>
            </a:r>
          </a:p>
          <a:p>
            <a:pPr eaLnBrk="1" hangingPunct="1"/>
            <a:r>
              <a:rPr lang="zh-CN" altLang="en-US" smtClean="0"/>
              <a:t>。运算成分</a:t>
            </a:r>
          </a:p>
          <a:p>
            <a:pPr eaLnBrk="1" hangingPunct="1"/>
            <a:r>
              <a:rPr lang="zh-CN" altLang="en-US" smtClean="0"/>
              <a:t>。控制成分</a:t>
            </a:r>
          </a:p>
          <a:p>
            <a:pPr eaLnBrk="1" hangingPunct="1"/>
            <a:r>
              <a:rPr lang="zh-CN" altLang="en-US" smtClean="0"/>
              <a:t>。传输成分	</a:t>
            </a:r>
          </a:p>
          <a:p>
            <a:pPr eaLnBrk="1" hangingPunct="1"/>
            <a:endParaRPr lang="zh-CN" altLang="en-US" smtClean="0"/>
          </a:p>
          <a:p>
            <a:pPr eaLnBrk="1" hangingPunct="1"/>
            <a:r>
              <a:rPr lang="zh-CN" altLang="en-US" smtClean="0"/>
              <a:t>程序设计语言定义：用于书写计算机程序的语言。通常指实现高级语言。</a:t>
            </a:r>
          </a:p>
          <a:p>
            <a:pPr eaLnBrk="1" hangingPunct="1"/>
            <a:r>
              <a:rPr lang="zh-CN" altLang="en-US" smtClean="0"/>
              <a:t>语言的基础是一组记号与一组规则。</a:t>
            </a:r>
          </a:p>
          <a:p>
            <a:pPr eaLnBrk="1" hangingPunct="1"/>
            <a:r>
              <a:rPr lang="zh-CN" altLang="en-US" smtClean="0"/>
              <a:t>程序设计语言包括：</a:t>
            </a:r>
          </a:p>
          <a:p>
            <a:pPr eaLnBrk="1" hangingPunct="1"/>
            <a:r>
              <a:rPr lang="zh-CN" altLang="en-US" smtClean="0"/>
              <a:t>语法：记号的组合规则</a:t>
            </a:r>
          </a:p>
          <a:p>
            <a:pPr eaLnBrk="1" hangingPunct="1"/>
            <a:r>
              <a:rPr lang="zh-CN" altLang="en-US" smtClean="0"/>
              <a:t>语义：记号的特定意义</a:t>
            </a:r>
          </a:p>
          <a:p>
            <a:pPr eaLnBrk="1" hangingPunct="1"/>
            <a:r>
              <a:rPr lang="zh-CN" altLang="en-US" smtClean="0"/>
              <a:t>语用：程序与使用者的关系</a:t>
            </a:r>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2508036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3526A1B-69FE-4E03-8B0A-BFD0D64F51CE}" type="slidenum">
              <a:rPr lang="en-US" altLang="zh-CN" sz="1200"/>
              <a:pPr eaLnBrk="1" hangingPunct="1"/>
              <a:t>73</a:t>
            </a:fld>
            <a:endParaRPr lang="en-US" altLang="zh-CN"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t>1946</a:t>
            </a:r>
            <a:r>
              <a:rPr lang="zh-CN" altLang="en-US" smtClean="0"/>
              <a:t>年，第一台电子计算机问世，应用领域迅速扩大，软硬件飞速发展，程序设计语言相继问世。</a:t>
            </a:r>
          </a:p>
          <a:p>
            <a:pPr eaLnBrk="1" hangingPunct="1"/>
            <a:r>
              <a:rPr lang="zh-CN" altLang="en-US" smtClean="0"/>
              <a:t>程序设计语言</a:t>
            </a:r>
            <a:r>
              <a:rPr lang="en-US" altLang="zh-CN" smtClean="0"/>
              <a:t>:</a:t>
            </a:r>
            <a:r>
              <a:rPr lang="zh-CN" altLang="en-US" smtClean="0"/>
              <a:t>将自然语言形式化为有格式的语言</a:t>
            </a:r>
          </a:p>
          <a:p>
            <a:pPr eaLnBrk="1" hangingPunct="1"/>
            <a:r>
              <a:rPr lang="en-US" altLang="zh-CN" smtClean="0"/>
              <a:t>1</a:t>
            </a:r>
            <a:r>
              <a:rPr lang="zh-CN" altLang="en-US" smtClean="0"/>
              <a:t>。机器语言：</a:t>
            </a:r>
          </a:p>
          <a:p>
            <a:pPr lvl="2" eaLnBrk="1" hangingPunct="1">
              <a:buClr>
                <a:schemeClr val="tx2"/>
              </a:buClr>
              <a:buFontTx/>
              <a:buChar char="•"/>
            </a:pPr>
            <a:r>
              <a:rPr lang="zh-CN" altLang="en-US" smtClean="0"/>
              <a:t>计算机能够认识的语言</a:t>
            </a:r>
          </a:p>
          <a:p>
            <a:pPr lvl="2" eaLnBrk="1" hangingPunct="1">
              <a:buClr>
                <a:schemeClr val="tx2"/>
              </a:buClr>
              <a:buFontTx/>
              <a:buChar char="•"/>
            </a:pPr>
            <a:r>
              <a:rPr lang="zh-CN" altLang="en-US" smtClean="0"/>
              <a:t>计算机的基础是数字电路</a:t>
            </a:r>
          </a:p>
          <a:p>
            <a:pPr lvl="2" eaLnBrk="1" hangingPunct="1">
              <a:buClr>
                <a:schemeClr val="tx2"/>
              </a:buClr>
              <a:buFontTx/>
              <a:buChar char="•"/>
            </a:pPr>
            <a:r>
              <a:rPr lang="zh-CN" altLang="en-US" smtClean="0"/>
              <a:t>机器语言就是数字电路里的电信号</a:t>
            </a:r>
          </a:p>
          <a:p>
            <a:pPr lvl="2" eaLnBrk="1" hangingPunct="1">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eaLnBrk="1" hangingPunct="1">
              <a:buClr>
                <a:schemeClr val="tx2"/>
              </a:buClr>
              <a:buFontTx/>
              <a:buChar char="•"/>
            </a:pPr>
            <a:r>
              <a:rPr lang="zh-CN" altLang="en-US" smtClean="0"/>
              <a:t>都是二进制文件</a:t>
            </a:r>
          </a:p>
          <a:p>
            <a:pPr lvl="2" eaLnBrk="1" hangingPunct="1">
              <a:buClr>
                <a:schemeClr val="tx2"/>
              </a:buClr>
              <a:buFontTx/>
              <a:buChar char="•"/>
            </a:pPr>
            <a:r>
              <a:rPr lang="zh-CN" altLang="en-US" smtClean="0"/>
              <a:t>一条机器语言成为一条指令</a:t>
            </a:r>
          </a:p>
          <a:p>
            <a:pPr lvl="2" eaLnBrk="1" hangingPunct="1">
              <a:buClr>
                <a:schemeClr val="tx2"/>
              </a:buClr>
              <a:buFontTx/>
              <a:buChar char="•"/>
            </a:pPr>
            <a:r>
              <a:rPr lang="zh-CN" altLang="en-US" smtClean="0"/>
              <a:t>指令是不可分割的最小功能单元</a:t>
            </a:r>
          </a:p>
          <a:p>
            <a:pPr eaLnBrk="1" hangingPunct="1"/>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pPr eaLnBrk="1" hangingPunct="1"/>
            <a:r>
              <a:rPr lang="zh-CN" altLang="en-US" smtClean="0"/>
              <a:t>特点：</a:t>
            </a:r>
          </a:p>
          <a:p>
            <a:pPr eaLnBrk="1" hangingPunct="1"/>
            <a:r>
              <a:rPr lang="zh-CN" altLang="en-US" smtClean="0"/>
              <a:t>执行效率高</a:t>
            </a:r>
          </a:p>
          <a:p>
            <a:pPr eaLnBrk="1" hangingPunct="1"/>
            <a:r>
              <a:rPr lang="zh-CN" altLang="en-US" smtClean="0"/>
              <a:t>不直观，不易查错，生产效率低。</a:t>
            </a:r>
          </a:p>
          <a:p>
            <a:pPr eaLnBrk="1" hangingPunct="1"/>
            <a:r>
              <a:rPr lang="en-US" altLang="zh-CN" smtClean="0"/>
              <a:t>2</a:t>
            </a:r>
            <a:r>
              <a:rPr lang="zh-CN" altLang="en-US" smtClean="0"/>
              <a:t>。汇编语言</a:t>
            </a:r>
          </a:p>
          <a:p>
            <a:pPr eaLnBrk="1" hangingPunct="1"/>
            <a:r>
              <a:rPr lang="zh-CN" altLang="en-US" smtClean="0"/>
              <a:t>定义：用助记符号描述的指令系统</a:t>
            </a:r>
          </a:p>
          <a:p>
            <a:pPr eaLnBrk="1" hangingPunct="1"/>
            <a:r>
              <a:rPr lang="zh-CN" altLang="en-US" smtClean="0"/>
              <a:t>特点：</a:t>
            </a:r>
          </a:p>
          <a:p>
            <a:pPr eaLnBrk="1" hangingPunct="1"/>
            <a:r>
              <a:rPr lang="zh-CN" altLang="en-US" smtClean="0"/>
              <a:t>生产效率高，质量好，执行效率较高；</a:t>
            </a:r>
          </a:p>
          <a:p>
            <a:pPr eaLnBrk="1" hangingPunct="1"/>
            <a:r>
              <a:rPr lang="zh-CN" altLang="en-US" smtClean="0"/>
              <a:t>要经汇编程序汇编成目标程序（机器语言）才能执行，依赖硬件。</a:t>
            </a:r>
          </a:p>
          <a:p>
            <a:pPr eaLnBrk="1" hangingPunct="1"/>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pPr eaLnBrk="1" hangingPunct="1"/>
            <a:r>
              <a:rPr lang="en-US" altLang="zh-CN" smtClean="0"/>
              <a:t>3</a:t>
            </a:r>
            <a:r>
              <a:rPr lang="zh-CN" altLang="en-US" smtClean="0"/>
              <a:t>。高级语言</a:t>
            </a:r>
          </a:p>
          <a:p>
            <a:pPr eaLnBrk="1" hangingPunct="1"/>
            <a:r>
              <a:rPr lang="zh-CN" altLang="en-US" smtClean="0"/>
              <a:t>特点：</a:t>
            </a:r>
          </a:p>
          <a:p>
            <a:pPr eaLnBrk="1" hangingPunct="1"/>
            <a:r>
              <a:rPr lang="zh-CN" altLang="en-US" smtClean="0"/>
              <a:t>编程效率高，不必考虑硬件；</a:t>
            </a:r>
          </a:p>
          <a:p>
            <a:pPr eaLnBrk="1" hangingPunct="1"/>
            <a:r>
              <a:rPr lang="zh-CN" altLang="en-US" smtClean="0"/>
              <a:t>执行效率低，要经编译、连接后才能执行。</a:t>
            </a:r>
          </a:p>
          <a:p>
            <a:pPr eaLnBrk="1" hangingPunct="1"/>
            <a:r>
              <a:rPr lang="zh-CN" altLang="en-US" smtClean="0"/>
              <a:t>面向过程的程序设计语言</a:t>
            </a:r>
          </a:p>
          <a:p>
            <a:pPr eaLnBrk="1" hangingPunct="1"/>
            <a:r>
              <a:rPr lang="zh-CN" altLang="en-US" smtClean="0"/>
              <a:t>认为解题过程是数据被加工的过程</a:t>
            </a:r>
          </a:p>
          <a:p>
            <a:pPr eaLnBrk="1" hangingPunct="1"/>
            <a:r>
              <a:rPr lang="zh-CN" altLang="en-US" smtClean="0"/>
              <a:t>程序</a:t>
            </a:r>
            <a:r>
              <a:rPr lang="en-US" altLang="zh-CN" smtClean="0"/>
              <a:t>=</a:t>
            </a:r>
            <a:r>
              <a:rPr lang="zh-CN" altLang="en-US" smtClean="0"/>
              <a:t>数据结构</a:t>
            </a:r>
            <a:r>
              <a:rPr lang="en-US" altLang="zh-CN" smtClean="0"/>
              <a:t>+</a:t>
            </a:r>
            <a:r>
              <a:rPr lang="zh-CN" altLang="en-US" smtClean="0"/>
              <a:t>算法</a:t>
            </a:r>
          </a:p>
          <a:p>
            <a:pPr eaLnBrk="1" hangingPunct="1"/>
            <a:r>
              <a:rPr lang="en-US" altLang="zh-CN" smtClean="0"/>
              <a:t>C</a:t>
            </a:r>
            <a:r>
              <a:rPr lang="zh-CN" altLang="en-US" smtClean="0"/>
              <a:t>语言是面向过程的高级语言</a:t>
            </a:r>
          </a:p>
          <a:p>
            <a:pPr eaLnBrk="1" hangingPunct="1"/>
            <a:r>
              <a:rPr lang="zh-CN" altLang="en-US" smtClean="0"/>
              <a:t>           面向对象的程序设计语言</a:t>
            </a:r>
          </a:p>
          <a:p>
            <a:pPr eaLnBrk="1" hangingPunct="1"/>
            <a:r>
              <a:rPr lang="zh-CN" altLang="en-US" smtClean="0"/>
              <a:t>一种结构模拟方法。认为：现实世界由对象组成，对象是数据和方法的封装体；客观世界可以分类，每个对象是类的一个实例。</a:t>
            </a:r>
          </a:p>
          <a:p>
            <a:pPr eaLnBrk="1" hangingPunct="1"/>
            <a:r>
              <a:rPr lang="zh-CN" altLang="en-US" smtClean="0"/>
              <a:t>特点：比面向过程的语言更清晰、易懂，适宜编更大规模程序，是程序设计的主流</a:t>
            </a:r>
          </a:p>
          <a:p>
            <a:pPr eaLnBrk="1" hangingPunct="1"/>
            <a:endParaRPr lang="zh-CN" altLang="en-US" smtClean="0"/>
          </a:p>
          <a:p>
            <a:pPr eaLnBrk="1" hangingPunct="1"/>
            <a:r>
              <a:rPr lang="zh-CN" altLang="en-US" smtClean="0"/>
              <a:t>程序设计语言基本成分：</a:t>
            </a:r>
          </a:p>
          <a:p>
            <a:pPr eaLnBrk="1" hangingPunct="1"/>
            <a:r>
              <a:rPr lang="zh-CN" altLang="en-US" smtClean="0"/>
              <a:t>。数据成分</a:t>
            </a:r>
          </a:p>
          <a:p>
            <a:pPr eaLnBrk="1" hangingPunct="1"/>
            <a:r>
              <a:rPr lang="zh-CN" altLang="en-US" smtClean="0"/>
              <a:t>。运算成分</a:t>
            </a:r>
          </a:p>
          <a:p>
            <a:pPr eaLnBrk="1" hangingPunct="1"/>
            <a:r>
              <a:rPr lang="zh-CN" altLang="en-US" smtClean="0"/>
              <a:t>。控制成分</a:t>
            </a:r>
          </a:p>
          <a:p>
            <a:pPr eaLnBrk="1" hangingPunct="1"/>
            <a:r>
              <a:rPr lang="zh-CN" altLang="en-US" smtClean="0"/>
              <a:t>。传输成分	</a:t>
            </a:r>
          </a:p>
          <a:p>
            <a:pPr eaLnBrk="1" hangingPunct="1"/>
            <a:endParaRPr lang="zh-CN" altLang="en-US" smtClean="0"/>
          </a:p>
          <a:p>
            <a:pPr eaLnBrk="1" hangingPunct="1"/>
            <a:r>
              <a:rPr lang="zh-CN" altLang="en-US" smtClean="0"/>
              <a:t>程序设计语言定义：用于书写计算机程序的语言。通常指实现高级语言。</a:t>
            </a:r>
          </a:p>
          <a:p>
            <a:pPr eaLnBrk="1" hangingPunct="1"/>
            <a:r>
              <a:rPr lang="zh-CN" altLang="en-US" smtClean="0"/>
              <a:t>语言的基础是一组记号与一组规则。</a:t>
            </a:r>
          </a:p>
          <a:p>
            <a:pPr eaLnBrk="1" hangingPunct="1"/>
            <a:r>
              <a:rPr lang="zh-CN" altLang="en-US" smtClean="0"/>
              <a:t>程序设计语言包括：</a:t>
            </a:r>
          </a:p>
          <a:p>
            <a:pPr eaLnBrk="1" hangingPunct="1"/>
            <a:r>
              <a:rPr lang="zh-CN" altLang="en-US" smtClean="0"/>
              <a:t>语法：记号的组合规则</a:t>
            </a:r>
          </a:p>
          <a:p>
            <a:pPr eaLnBrk="1" hangingPunct="1"/>
            <a:r>
              <a:rPr lang="zh-CN" altLang="en-US" smtClean="0"/>
              <a:t>语义：记号的特定意义</a:t>
            </a:r>
          </a:p>
          <a:p>
            <a:pPr eaLnBrk="1" hangingPunct="1"/>
            <a:r>
              <a:rPr lang="zh-CN" altLang="en-US" smtClean="0"/>
              <a:t>语用：程序与使用者的关系</a:t>
            </a:r>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33801069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E1D05-B4A3-4844-BCE5-FED10847B9F1}" type="slidenum">
              <a:rPr lang="en-US" altLang="zh-CN"/>
              <a:pPr/>
              <a:t>75</a:t>
            </a:fld>
            <a:endParaRPr lang="en-US" altLang="zh-CN"/>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2ACA14B-58BA-4DC4-A84A-D326C6DAB4B5}" type="slidenum">
              <a:rPr lang="en-US" altLang="zh-CN" sz="1200"/>
              <a:pPr eaLnBrk="1" hangingPunct="1"/>
              <a:t>76</a:t>
            </a:fld>
            <a:endParaRPr lang="en-US" altLang="zh-CN"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extLst>
      <p:ext uri="{BB962C8B-B14F-4D97-AF65-F5344CB8AC3E}">
        <p14:creationId xmlns:p14="http://schemas.microsoft.com/office/powerpoint/2010/main" val="263456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78950B-672E-4016-8DB0-06F0D5DFBE55}" type="slidenum">
              <a:rPr lang="en-US" altLang="zh-CN" sz="1200"/>
              <a:pPr eaLnBrk="1" hangingPunct="1"/>
              <a:t>77</a:t>
            </a:fld>
            <a:endParaRPr lang="en-US" altLang="zh-CN"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t>1946</a:t>
            </a:r>
            <a:r>
              <a:rPr lang="zh-CN" altLang="en-US" smtClean="0"/>
              <a:t>年，第一台电子计算机问世，应用领域迅速扩大，软硬件飞速发展，程序设计语言相继问世。</a:t>
            </a:r>
          </a:p>
          <a:p>
            <a:pPr eaLnBrk="1" hangingPunct="1"/>
            <a:r>
              <a:rPr lang="zh-CN" altLang="en-US" smtClean="0"/>
              <a:t>程序设计语言</a:t>
            </a:r>
            <a:r>
              <a:rPr lang="en-US" altLang="zh-CN" smtClean="0"/>
              <a:t>:</a:t>
            </a:r>
            <a:r>
              <a:rPr lang="zh-CN" altLang="en-US" smtClean="0"/>
              <a:t>将自然语言形式化为有格式的语言</a:t>
            </a:r>
          </a:p>
          <a:p>
            <a:pPr eaLnBrk="1" hangingPunct="1"/>
            <a:r>
              <a:rPr lang="en-US" altLang="zh-CN" smtClean="0"/>
              <a:t>1</a:t>
            </a:r>
            <a:r>
              <a:rPr lang="zh-CN" altLang="en-US" smtClean="0"/>
              <a:t>。机器语言：</a:t>
            </a:r>
          </a:p>
          <a:p>
            <a:pPr lvl="2" eaLnBrk="1" hangingPunct="1">
              <a:buClr>
                <a:schemeClr val="tx2"/>
              </a:buClr>
              <a:buFontTx/>
              <a:buChar char="•"/>
            </a:pPr>
            <a:r>
              <a:rPr lang="zh-CN" altLang="en-US" smtClean="0"/>
              <a:t>计算机能够认识的语言</a:t>
            </a:r>
          </a:p>
          <a:p>
            <a:pPr lvl="2" eaLnBrk="1" hangingPunct="1">
              <a:buClr>
                <a:schemeClr val="tx2"/>
              </a:buClr>
              <a:buFontTx/>
              <a:buChar char="•"/>
            </a:pPr>
            <a:r>
              <a:rPr lang="zh-CN" altLang="en-US" smtClean="0"/>
              <a:t>计算机的基础是数字电路</a:t>
            </a:r>
          </a:p>
          <a:p>
            <a:pPr lvl="2" eaLnBrk="1" hangingPunct="1">
              <a:buClr>
                <a:schemeClr val="tx2"/>
              </a:buClr>
              <a:buFontTx/>
              <a:buChar char="•"/>
            </a:pPr>
            <a:r>
              <a:rPr lang="zh-CN" altLang="en-US" smtClean="0"/>
              <a:t>机器语言就是数字电路里的电信号</a:t>
            </a:r>
          </a:p>
          <a:p>
            <a:pPr lvl="2" eaLnBrk="1" hangingPunct="1">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eaLnBrk="1" hangingPunct="1">
              <a:buClr>
                <a:schemeClr val="tx2"/>
              </a:buClr>
              <a:buFontTx/>
              <a:buChar char="•"/>
            </a:pPr>
            <a:r>
              <a:rPr lang="zh-CN" altLang="en-US" smtClean="0"/>
              <a:t>都是二进制文件</a:t>
            </a:r>
          </a:p>
          <a:p>
            <a:pPr lvl="2" eaLnBrk="1" hangingPunct="1">
              <a:buClr>
                <a:schemeClr val="tx2"/>
              </a:buClr>
              <a:buFontTx/>
              <a:buChar char="•"/>
            </a:pPr>
            <a:r>
              <a:rPr lang="zh-CN" altLang="en-US" smtClean="0"/>
              <a:t>一条机器语言成为一条指令</a:t>
            </a:r>
          </a:p>
          <a:p>
            <a:pPr lvl="2" eaLnBrk="1" hangingPunct="1">
              <a:buClr>
                <a:schemeClr val="tx2"/>
              </a:buClr>
              <a:buFontTx/>
              <a:buChar char="•"/>
            </a:pPr>
            <a:r>
              <a:rPr lang="zh-CN" altLang="en-US" smtClean="0"/>
              <a:t>指令是不可分割的最小功能单元</a:t>
            </a:r>
          </a:p>
          <a:p>
            <a:pPr eaLnBrk="1" hangingPunct="1"/>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pPr eaLnBrk="1" hangingPunct="1"/>
            <a:r>
              <a:rPr lang="zh-CN" altLang="en-US" smtClean="0"/>
              <a:t>特点：</a:t>
            </a:r>
          </a:p>
          <a:p>
            <a:pPr eaLnBrk="1" hangingPunct="1"/>
            <a:r>
              <a:rPr lang="zh-CN" altLang="en-US" smtClean="0"/>
              <a:t>执行效率高</a:t>
            </a:r>
          </a:p>
          <a:p>
            <a:pPr eaLnBrk="1" hangingPunct="1"/>
            <a:r>
              <a:rPr lang="zh-CN" altLang="en-US" smtClean="0"/>
              <a:t>不直观，不易查错，生产效率低。</a:t>
            </a:r>
          </a:p>
          <a:p>
            <a:pPr eaLnBrk="1" hangingPunct="1"/>
            <a:r>
              <a:rPr lang="en-US" altLang="zh-CN" smtClean="0"/>
              <a:t>2</a:t>
            </a:r>
            <a:r>
              <a:rPr lang="zh-CN" altLang="en-US" smtClean="0"/>
              <a:t>。汇编语言</a:t>
            </a:r>
          </a:p>
          <a:p>
            <a:pPr eaLnBrk="1" hangingPunct="1"/>
            <a:r>
              <a:rPr lang="zh-CN" altLang="en-US" smtClean="0"/>
              <a:t>定义：用助记符号描述的指令系统</a:t>
            </a:r>
          </a:p>
          <a:p>
            <a:pPr eaLnBrk="1" hangingPunct="1"/>
            <a:r>
              <a:rPr lang="zh-CN" altLang="en-US" smtClean="0"/>
              <a:t>特点：</a:t>
            </a:r>
          </a:p>
          <a:p>
            <a:pPr eaLnBrk="1" hangingPunct="1"/>
            <a:r>
              <a:rPr lang="zh-CN" altLang="en-US" smtClean="0"/>
              <a:t>生产效率高，质量好，执行效率较高；</a:t>
            </a:r>
          </a:p>
          <a:p>
            <a:pPr eaLnBrk="1" hangingPunct="1"/>
            <a:r>
              <a:rPr lang="zh-CN" altLang="en-US" smtClean="0"/>
              <a:t>要经汇编程序汇编成目标程序（机器语言）才能执行，依赖硬件。</a:t>
            </a:r>
          </a:p>
          <a:p>
            <a:pPr eaLnBrk="1" hangingPunct="1"/>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pPr eaLnBrk="1" hangingPunct="1"/>
            <a:r>
              <a:rPr lang="en-US" altLang="zh-CN" smtClean="0"/>
              <a:t>3</a:t>
            </a:r>
            <a:r>
              <a:rPr lang="zh-CN" altLang="en-US" smtClean="0"/>
              <a:t>。高级语言</a:t>
            </a:r>
          </a:p>
          <a:p>
            <a:pPr eaLnBrk="1" hangingPunct="1"/>
            <a:r>
              <a:rPr lang="zh-CN" altLang="en-US" smtClean="0"/>
              <a:t>特点：</a:t>
            </a:r>
          </a:p>
          <a:p>
            <a:pPr eaLnBrk="1" hangingPunct="1"/>
            <a:r>
              <a:rPr lang="zh-CN" altLang="en-US" smtClean="0"/>
              <a:t>编程效率高，不必考虑硬件；</a:t>
            </a:r>
          </a:p>
          <a:p>
            <a:pPr eaLnBrk="1" hangingPunct="1"/>
            <a:r>
              <a:rPr lang="zh-CN" altLang="en-US" smtClean="0"/>
              <a:t>执行效率低，要经编译、连接后才能执行。</a:t>
            </a:r>
          </a:p>
          <a:p>
            <a:pPr eaLnBrk="1" hangingPunct="1"/>
            <a:r>
              <a:rPr lang="zh-CN" altLang="en-US" smtClean="0"/>
              <a:t>面向过程的程序设计语言</a:t>
            </a:r>
          </a:p>
          <a:p>
            <a:pPr eaLnBrk="1" hangingPunct="1"/>
            <a:r>
              <a:rPr lang="zh-CN" altLang="en-US" smtClean="0"/>
              <a:t>认为解题过程是数据被加工的过程</a:t>
            </a:r>
          </a:p>
          <a:p>
            <a:pPr eaLnBrk="1" hangingPunct="1"/>
            <a:r>
              <a:rPr lang="zh-CN" altLang="en-US" smtClean="0"/>
              <a:t>程序</a:t>
            </a:r>
            <a:r>
              <a:rPr lang="en-US" altLang="zh-CN" smtClean="0"/>
              <a:t>=</a:t>
            </a:r>
            <a:r>
              <a:rPr lang="zh-CN" altLang="en-US" smtClean="0"/>
              <a:t>数据结构</a:t>
            </a:r>
            <a:r>
              <a:rPr lang="en-US" altLang="zh-CN" smtClean="0"/>
              <a:t>+</a:t>
            </a:r>
            <a:r>
              <a:rPr lang="zh-CN" altLang="en-US" smtClean="0"/>
              <a:t>算法</a:t>
            </a:r>
          </a:p>
          <a:p>
            <a:pPr eaLnBrk="1" hangingPunct="1"/>
            <a:r>
              <a:rPr lang="en-US" altLang="zh-CN" smtClean="0"/>
              <a:t>C</a:t>
            </a:r>
            <a:r>
              <a:rPr lang="zh-CN" altLang="en-US" smtClean="0"/>
              <a:t>语言是面向过程的高级语言</a:t>
            </a:r>
          </a:p>
          <a:p>
            <a:pPr eaLnBrk="1" hangingPunct="1"/>
            <a:r>
              <a:rPr lang="zh-CN" altLang="en-US" smtClean="0"/>
              <a:t>           面向对象的程序设计语言</a:t>
            </a:r>
          </a:p>
          <a:p>
            <a:pPr eaLnBrk="1" hangingPunct="1"/>
            <a:r>
              <a:rPr lang="zh-CN" altLang="en-US" smtClean="0"/>
              <a:t>一种结构模拟方法。认为：现实世界由对象组成，对象是数据和方法的封装体；客观世界可以分类，每个对象是类的一个实例。</a:t>
            </a:r>
          </a:p>
          <a:p>
            <a:pPr eaLnBrk="1" hangingPunct="1"/>
            <a:r>
              <a:rPr lang="zh-CN" altLang="en-US" smtClean="0"/>
              <a:t>特点：比面向过程的语言更清晰、易懂，适宜编更大规模程序，是程序设计的主流</a:t>
            </a:r>
          </a:p>
          <a:p>
            <a:pPr eaLnBrk="1" hangingPunct="1"/>
            <a:endParaRPr lang="zh-CN" altLang="en-US" smtClean="0"/>
          </a:p>
          <a:p>
            <a:pPr eaLnBrk="1" hangingPunct="1"/>
            <a:r>
              <a:rPr lang="zh-CN" altLang="en-US" smtClean="0"/>
              <a:t>程序设计语言基本成分：</a:t>
            </a:r>
          </a:p>
          <a:p>
            <a:pPr eaLnBrk="1" hangingPunct="1"/>
            <a:r>
              <a:rPr lang="zh-CN" altLang="en-US" smtClean="0"/>
              <a:t>。数据成分</a:t>
            </a:r>
          </a:p>
          <a:p>
            <a:pPr eaLnBrk="1" hangingPunct="1"/>
            <a:r>
              <a:rPr lang="zh-CN" altLang="en-US" smtClean="0"/>
              <a:t>。运算成分</a:t>
            </a:r>
          </a:p>
          <a:p>
            <a:pPr eaLnBrk="1" hangingPunct="1"/>
            <a:r>
              <a:rPr lang="zh-CN" altLang="en-US" smtClean="0"/>
              <a:t>。控制成分</a:t>
            </a:r>
          </a:p>
          <a:p>
            <a:pPr eaLnBrk="1" hangingPunct="1"/>
            <a:r>
              <a:rPr lang="zh-CN" altLang="en-US" smtClean="0"/>
              <a:t>。传输成分	</a:t>
            </a:r>
          </a:p>
          <a:p>
            <a:pPr eaLnBrk="1" hangingPunct="1"/>
            <a:endParaRPr lang="zh-CN" altLang="en-US" smtClean="0"/>
          </a:p>
          <a:p>
            <a:pPr eaLnBrk="1" hangingPunct="1"/>
            <a:r>
              <a:rPr lang="zh-CN" altLang="en-US" smtClean="0"/>
              <a:t>程序设计语言定义：用于书写计算机程序的语言。通常指实现高级语言。</a:t>
            </a:r>
          </a:p>
          <a:p>
            <a:pPr eaLnBrk="1" hangingPunct="1"/>
            <a:r>
              <a:rPr lang="zh-CN" altLang="en-US" smtClean="0"/>
              <a:t>语言的基础是一组记号与一组规则。</a:t>
            </a:r>
          </a:p>
          <a:p>
            <a:pPr eaLnBrk="1" hangingPunct="1"/>
            <a:r>
              <a:rPr lang="zh-CN" altLang="en-US" smtClean="0"/>
              <a:t>程序设计语言包括：</a:t>
            </a:r>
          </a:p>
          <a:p>
            <a:pPr eaLnBrk="1" hangingPunct="1"/>
            <a:r>
              <a:rPr lang="zh-CN" altLang="en-US" smtClean="0"/>
              <a:t>语法：记号的组合规则</a:t>
            </a:r>
          </a:p>
          <a:p>
            <a:pPr eaLnBrk="1" hangingPunct="1"/>
            <a:r>
              <a:rPr lang="zh-CN" altLang="en-US" smtClean="0"/>
              <a:t>语义：记号的特定意义</a:t>
            </a:r>
          </a:p>
          <a:p>
            <a:pPr eaLnBrk="1" hangingPunct="1"/>
            <a:r>
              <a:rPr lang="zh-CN" altLang="en-US" smtClean="0"/>
              <a:t>语用：程序与使用者的关系</a:t>
            </a:r>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14225949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0BFE00A-815F-4D94-A88A-4FECC513D339}" type="slidenum">
              <a:rPr lang="en-US" altLang="zh-CN" sz="1200"/>
              <a:pPr eaLnBrk="1" hangingPunct="1"/>
              <a:t>78</a:t>
            </a:fld>
            <a:endParaRPr lang="en-US" altLang="zh-CN"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14400" y="4343400"/>
            <a:ext cx="5029200" cy="4114800"/>
          </a:xfrm>
          <a:noFill/>
        </p:spPr>
        <p:txBody>
          <a:bodyPr/>
          <a:lstStyle/>
          <a:p>
            <a:pPr eaLnBrk="1" hangingPunct="1"/>
            <a:r>
              <a:rPr lang="en-US" altLang="zh-CN" smtClean="0"/>
              <a:t>1946</a:t>
            </a:r>
            <a:r>
              <a:rPr lang="zh-CN" altLang="en-US" smtClean="0"/>
              <a:t>年，第一台电子计算机问世，应用领域迅速扩大，软硬件飞速发展，程序设计语言相继问世。</a:t>
            </a:r>
          </a:p>
          <a:p>
            <a:pPr eaLnBrk="1" hangingPunct="1"/>
            <a:r>
              <a:rPr lang="zh-CN" altLang="en-US" smtClean="0"/>
              <a:t>程序设计语言</a:t>
            </a:r>
            <a:r>
              <a:rPr lang="en-US" altLang="zh-CN" smtClean="0"/>
              <a:t>:</a:t>
            </a:r>
            <a:r>
              <a:rPr lang="zh-CN" altLang="en-US" smtClean="0"/>
              <a:t>将自然语言形式化为有格式的语言</a:t>
            </a:r>
          </a:p>
          <a:p>
            <a:pPr eaLnBrk="1" hangingPunct="1"/>
            <a:r>
              <a:rPr lang="en-US" altLang="zh-CN" smtClean="0"/>
              <a:t>1</a:t>
            </a:r>
            <a:r>
              <a:rPr lang="zh-CN" altLang="en-US" smtClean="0"/>
              <a:t>。机器语言：</a:t>
            </a:r>
          </a:p>
          <a:p>
            <a:pPr lvl="2" eaLnBrk="1" hangingPunct="1">
              <a:buClr>
                <a:schemeClr val="tx2"/>
              </a:buClr>
              <a:buFontTx/>
              <a:buChar char="•"/>
            </a:pPr>
            <a:r>
              <a:rPr lang="zh-CN" altLang="en-US" smtClean="0"/>
              <a:t>计算机能够认识的语言</a:t>
            </a:r>
          </a:p>
          <a:p>
            <a:pPr lvl="2" eaLnBrk="1" hangingPunct="1">
              <a:buClr>
                <a:schemeClr val="tx2"/>
              </a:buClr>
              <a:buFontTx/>
              <a:buChar char="•"/>
            </a:pPr>
            <a:r>
              <a:rPr lang="zh-CN" altLang="en-US" smtClean="0"/>
              <a:t>计算机的基础是数字电路</a:t>
            </a:r>
          </a:p>
          <a:p>
            <a:pPr lvl="2" eaLnBrk="1" hangingPunct="1">
              <a:buClr>
                <a:schemeClr val="tx2"/>
              </a:buClr>
              <a:buFontTx/>
              <a:buChar char="•"/>
            </a:pPr>
            <a:r>
              <a:rPr lang="zh-CN" altLang="en-US" smtClean="0"/>
              <a:t>机器语言就是数字电路里的电信号</a:t>
            </a:r>
          </a:p>
          <a:p>
            <a:pPr lvl="2" eaLnBrk="1" hangingPunct="1">
              <a:buClr>
                <a:schemeClr val="tx2"/>
              </a:buClr>
              <a:buFontTx/>
              <a:buChar char="•"/>
            </a:pPr>
            <a:r>
              <a:rPr lang="zh-CN" altLang="en-US" smtClean="0"/>
              <a:t>将在</a:t>
            </a:r>
            <a:r>
              <a:rPr lang="en-US" altLang="zh-CN" smtClean="0"/>
              <a:t>《</a:t>
            </a:r>
            <a:r>
              <a:rPr lang="zh-CN" altLang="en-US" smtClean="0"/>
              <a:t>计算机组成</a:t>
            </a:r>
            <a:r>
              <a:rPr lang="en-US" altLang="zh-CN" smtClean="0"/>
              <a:t>》</a:t>
            </a:r>
            <a:r>
              <a:rPr lang="zh-CN" altLang="en-US" smtClean="0"/>
              <a:t>课程中学习</a:t>
            </a:r>
          </a:p>
          <a:p>
            <a:pPr lvl="2" eaLnBrk="1" hangingPunct="1">
              <a:buClr>
                <a:schemeClr val="tx2"/>
              </a:buClr>
              <a:buFontTx/>
              <a:buChar char="•"/>
            </a:pPr>
            <a:r>
              <a:rPr lang="zh-CN" altLang="en-US" smtClean="0"/>
              <a:t>都是二进制文件</a:t>
            </a:r>
          </a:p>
          <a:p>
            <a:pPr lvl="2" eaLnBrk="1" hangingPunct="1">
              <a:buClr>
                <a:schemeClr val="tx2"/>
              </a:buClr>
              <a:buFontTx/>
              <a:buChar char="•"/>
            </a:pPr>
            <a:r>
              <a:rPr lang="zh-CN" altLang="en-US" smtClean="0"/>
              <a:t>一条机器语言成为一条指令</a:t>
            </a:r>
          </a:p>
          <a:p>
            <a:pPr lvl="2" eaLnBrk="1" hangingPunct="1">
              <a:buClr>
                <a:schemeClr val="tx2"/>
              </a:buClr>
              <a:buFontTx/>
              <a:buChar char="•"/>
            </a:pPr>
            <a:r>
              <a:rPr lang="zh-CN" altLang="en-US" smtClean="0"/>
              <a:t>指令是不可分割的最小功能单元</a:t>
            </a:r>
          </a:p>
          <a:p>
            <a:pPr eaLnBrk="1" hangingPunct="1"/>
            <a:r>
              <a:rPr lang="zh-CN" altLang="en-US" smtClean="0"/>
              <a:t>定义：一种</a:t>
            </a:r>
            <a:r>
              <a:rPr lang="en-US" altLang="zh-CN" smtClean="0"/>
              <a:t>CPU</a:t>
            </a:r>
            <a:r>
              <a:rPr lang="zh-CN" altLang="en-US" smtClean="0"/>
              <a:t>的指令系统，由该</a:t>
            </a:r>
            <a:r>
              <a:rPr lang="en-US" altLang="zh-CN" smtClean="0"/>
              <a:t>CPU</a:t>
            </a:r>
            <a:r>
              <a:rPr lang="zh-CN" altLang="en-US" smtClean="0"/>
              <a:t>可识别的</a:t>
            </a:r>
            <a:r>
              <a:rPr lang="en-US" altLang="zh-CN" smtClean="0"/>
              <a:t>0</a:t>
            </a:r>
            <a:r>
              <a:rPr lang="zh-CN" altLang="en-US" smtClean="0"/>
              <a:t>、</a:t>
            </a:r>
            <a:r>
              <a:rPr lang="en-US" altLang="zh-CN" smtClean="0"/>
              <a:t>1</a:t>
            </a:r>
            <a:r>
              <a:rPr lang="zh-CN" altLang="en-US" smtClean="0"/>
              <a:t>序列构成的指令码组成。</a:t>
            </a:r>
          </a:p>
          <a:p>
            <a:pPr eaLnBrk="1" hangingPunct="1"/>
            <a:r>
              <a:rPr lang="zh-CN" altLang="en-US" smtClean="0"/>
              <a:t>特点：</a:t>
            </a:r>
          </a:p>
          <a:p>
            <a:pPr eaLnBrk="1" hangingPunct="1"/>
            <a:r>
              <a:rPr lang="zh-CN" altLang="en-US" smtClean="0"/>
              <a:t>执行效率高</a:t>
            </a:r>
          </a:p>
          <a:p>
            <a:pPr eaLnBrk="1" hangingPunct="1"/>
            <a:r>
              <a:rPr lang="zh-CN" altLang="en-US" smtClean="0"/>
              <a:t>不直观，不易查错，生产效率低。</a:t>
            </a:r>
          </a:p>
          <a:p>
            <a:pPr eaLnBrk="1" hangingPunct="1"/>
            <a:r>
              <a:rPr lang="en-US" altLang="zh-CN" smtClean="0"/>
              <a:t>2</a:t>
            </a:r>
            <a:r>
              <a:rPr lang="zh-CN" altLang="en-US" smtClean="0"/>
              <a:t>。汇编语言</a:t>
            </a:r>
          </a:p>
          <a:p>
            <a:pPr eaLnBrk="1" hangingPunct="1"/>
            <a:r>
              <a:rPr lang="zh-CN" altLang="en-US" smtClean="0"/>
              <a:t>定义：用助记符号描述的指令系统</a:t>
            </a:r>
          </a:p>
          <a:p>
            <a:pPr eaLnBrk="1" hangingPunct="1"/>
            <a:r>
              <a:rPr lang="zh-CN" altLang="en-US" smtClean="0"/>
              <a:t>特点：</a:t>
            </a:r>
          </a:p>
          <a:p>
            <a:pPr eaLnBrk="1" hangingPunct="1"/>
            <a:r>
              <a:rPr lang="zh-CN" altLang="en-US" smtClean="0"/>
              <a:t>生产效率高，质量好，执行效率较高；</a:t>
            </a:r>
          </a:p>
          <a:p>
            <a:pPr eaLnBrk="1" hangingPunct="1"/>
            <a:r>
              <a:rPr lang="zh-CN" altLang="en-US" smtClean="0"/>
              <a:t>要经汇编程序汇编成目标程序（机器语言）才能执行，依赖硬件。</a:t>
            </a:r>
          </a:p>
          <a:p>
            <a:pPr eaLnBrk="1" hangingPunct="1"/>
            <a:r>
              <a:rPr lang="zh-CN" altLang="en-US" smtClean="0"/>
              <a:t>（面向机器的语言</a:t>
            </a:r>
            <a:r>
              <a:rPr lang="en-US" altLang="zh-CN" smtClean="0"/>
              <a:t>----</a:t>
            </a:r>
            <a:r>
              <a:rPr lang="zh-CN" altLang="en-US" smtClean="0"/>
              <a:t>依</a:t>
            </a:r>
            <a:r>
              <a:rPr lang="en-US" altLang="zh-CN" smtClean="0"/>
              <a:t>CPU</a:t>
            </a:r>
            <a:r>
              <a:rPr lang="zh-CN" altLang="en-US" smtClean="0"/>
              <a:t>不同而异）</a:t>
            </a:r>
          </a:p>
          <a:p>
            <a:pPr eaLnBrk="1" hangingPunct="1"/>
            <a:r>
              <a:rPr lang="en-US" altLang="zh-CN" smtClean="0"/>
              <a:t>3</a:t>
            </a:r>
            <a:r>
              <a:rPr lang="zh-CN" altLang="en-US" smtClean="0"/>
              <a:t>。高级语言</a:t>
            </a:r>
          </a:p>
          <a:p>
            <a:pPr eaLnBrk="1" hangingPunct="1"/>
            <a:r>
              <a:rPr lang="zh-CN" altLang="en-US" smtClean="0"/>
              <a:t>特点：</a:t>
            </a:r>
          </a:p>
          <a:p>
            <a:pPr eaLnBrk="1" hangingPunct="1"/>
            <a:r>
              <a:rPr lang="zh-CN" altLang="en-US" smtClean="0"/>
              <a:t>编程效率高，不必考虑硬件；</a:t>
            </a:r>
          </a:p>
          <a:p>
            <a:pPr eaLnBrk="1" hangingPunct="1"/>
            <a:r>
              <a:rPr lang="zh-CN" altLang="en-US" smtClean="0"/>
              <a:t>执行效率低，要经编译、连接后才能执行。</a:t>
            </a:r>
          </a:p>
          <a:p>
            <a:pPr eaLnBrk="1" hangingPunct="1"/>
            <a:r>
              <a:rPr lang="zh-CN" altLang="en-US" smtClean="0"/>
              <a:t>面向过程的程序设计语言</a:t>
            </a:r>
          </a:p>
          <a:p>
            <a:pPr eaLnBrk="1" hangingPunct="1"/>
            <a:r>
              <a:rPr lang="zh-CN" altLang="en-US" smtClean="0"/>
              <a:t>认为解题过程是数据被加工的过程</a:t>
            </a:r>
          </a:p>
          <a:p>
            <a:pPr eaLnBrk="1" hangingPunct="1"/>
            <a:r>
              <a:rPr lang="zh-CN" altLang="en-US" smtClean="0"/>
              <a:t>程序</a:t>
            </a:r>
            <a:r>
              <a:rPr lang="en-US" altLang="zh-CN" smtClean="0"/>
              <a:t>=</a:t>
            </a:r>
            <a:r>
              <a:rPr lang="zh-CN" altLang="en-US" smtClean="0"/>
              <a:t>数据结构</a:t>
            </a:r>
            <a:r>
              <a:rPr lang="en-US" altLang="zh-CN" smtClean="0"/>
              <a:t>+</a:t>
            </a:r>
            <a:r>
              <a:rPr lang="zh-CN" altLang="en-US" smtClean="0"/>
              <a:t>算法</a:t>
            </a:r>
          </a:p>
          <a:p>
            <a:pPr eaLnBrk="1" hangingPunct="1"/>
            <a:r>
              <a:rPr lang="en-US" altLang="zh-CN" smtClean="0"/>
              <a:t>C</a:t>
            </a:r>
            <a:r>
              <a:rPr lang="zh-CN" altLang="en-US" smtClean="0"/>
              <a:t>语言是面向过程的高级语言</a:t>
            </a:r>
          </a:p>
          <a:p>
            <a:pPr eaLnBrk="1" hangingPunct="1"/>
            <a:r>
              <a:rPr lang="zh-CN" altLang="en-US" smtClean="0"/>
              <a:t>           面向对象的程序设计语言</a:t>
            </a:r>
          </a:p>
          <a:p>
            <a:pPr eaLnBrk="1" hangingPunct="1"/>
            <a:r>
              <a:rPr lang="zh-CN" altLang="en-US" smtClean="0"/>
              <a:t>一种结构模拟方法。认为：现实世界由对象组成，对象是数据和方法的封装体；客观世界可以分类，每个对象是类的一个实例。</a:t>
            </a:r>
          </a:p>
          <a:p>
            <a:pPr eaLnBrk="1" hangingPunct="1"/>
            <a:r>
              <a:rPr lang="zh-CN" altLang="en-US" smtClean="0"/>
              <a:t>特点：比面向过程的语言更清晰、易懂，适宜编更大规模程序，是程序设计的主流</a:t>
            </a:r>
          </a:p>
          <a:p>
            <a:pPr eaLnBrk="1" hangingPunct="1"/>
            <a:endParaRPr lang="zh-CN" altLang="en-US" smtClean="0"/>
          </a:p>
          <a:p>
            <a:pPr eaLnBrk="1" hangingPunct="1"/>
            <a:r>
              <a:rPr lang="zh-CN" altLang="en-US" smtClean="0"/>
              <a:t>程序设计语言基本成分：</a:t>
            </a:r>
          </a:p>
          <a:p>
            <a:pPr eaLnBrk="1" hangingPunct="1"/>
            <a:r>
              <a:rPr lang="zh-CN" altLang="en-US" smtClean="0"/>
              <a:t>。数据成分</a:t>
            </a:r>
          </a:p>
          <a:p>
            <a:pPr eaLnBrk="1" hangingPunct="1"/>
            <a:r>
              <a:rPr lang="zh-CN" altLang="en-US" smtClean="0"/>
              <a:t>。运算成分</a:t>
            </a:r>
          </a:p>
          <a:p>
            <a:pPr eaLnBrk="1" hangingPunct="1"/>
            <a:r>
              <a:rPr lang="zh-CN" altLang="en-US" smtClean="0"/>
              <a:t>。控制成分</a:t>
            </a:r>
          </a:p>
          <a:p>
            <a:pPr eaLnBrk="1" hangingPunct="1"/>
            <a:r>
              <a:rPr lang="zh-CN" altLang="en-US" smtClean="0"/>
              <a:t>。传输成分	</a:t>
            </a:r>
          </a:p>
          <a:p>
            <a:pPr eaLnBrk="1" hangingPunct="1"/>
            <a:endParaRPr lang="zh-CN" altLang="en-US" smtClean="0"/>
          </a:p>
          <a:p>
            <a:pPr eaLnBrk="1" hangingPunct="1"/>
            <a:r>
              <a:rPr lang="zh-CN" altLang="en-US" smtClean="0"/>
              <a:t>程序设计语言定义：用于书写计算机程序的语言。通常指实现高级语言。</a:t>
            </a:r>
          </a:p>
          <a:p>
            <a:pPr eaLnBrk="1" hangingPunct="1"/>
            <a:r>
              <a:rPr lang="zh-CN" altLang="en-US" smtClean="0"/>
              <a:t>语言的基础是一组记号与一组规则。</a:t>
            </a:r>
          </a:p>
          <a:p>
            <a:pPr eaLnBrk="1" hangingPunct="1"/>
            <a:r>
              <a:rPr lang="zh-CN" altLang="en-US" smtClean="0"/>
              <a:t>程序设计语言包括：</a:t>
            </a:r>
          </a:p>
          <a:p>
            <a:pPr eaLnBrk="1" hangingPunct="1"/>
            <a:r>
              <a:rPr lang="zh-CN" altLang="en-US" smtClean="0"/>
              <a:t>语法：记号的组合规则</a:t>
            </a:r>
          </a:p>
          <a:p>
            <a:pPr eaLnBrk="1" hangingPunct="1"/>
            <a:r>
              <a:rPr lang="zh-CN" altLang="en-US" smtClean="0"/>
              <a:t>语义：记号的特定意义</a:t>
            </a:r>
          </a:p>
          <a:p>
            <a:pPr eaLnBrk="1" hangingPunct="1"/>
            <a:r>
              <a:rPr lang="zh-CN" altLang="en-US" smtClean="0"/>
              <a:t>语用：程序与使用者的关系</a:t>
            </a:r>
          </a:p>
          <a:p>
            <a:pPr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21458538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A5959F-9048-4135-8F34-B94D1A387035}"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115</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26050" name="Rectangle 2"/>
          <p:cNvSpPr>
            <a:spLocks noGrp="1" noRot="1" noChangeAspect="1" noChangeArrowheads="1" noTextEdit="1"/>
          </p:cNvSpPr>
          <p:nvPr>
            <p:ph type="sldImg"/>
          </p:nvPr>
        </p:nvSpPr>
        <p:spPr>
          <a:ln/>
        </p:spPr>
      </p:sp>
      <p:sp>
        <p:nvSpPr>
          <p:cNvPr id="102605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33455536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3BBD2E-E04A-4094-8A4B-A4D8CC891DF5}"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116</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30151075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D550F9F-ADA6-44CB-BC69-2588D0362F8F}"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2181586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A7B6C3D-D1D6-4412-9B1B-26A89BFD8E59}"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118</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3156127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43000" y="685800"/>
            <a:ext cx="4572000" cy="3429000"/>
          </a:xfrm>
          <a:ln/>
        </p:spPr>
      </p:sp>
      <p:sp>
        <p:nvSpPr>
          <p:cNvPr id="22531"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7713149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EE91A2-F038-4832-AEB2-3FDA22D63842}"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20108845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A5E39B0-F9DB-431E-8223-C9519B308331}" type="slidenum">
              <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extLst>
      <p:ext uri="{BB962C8B-B14F-4D97-AF65-F5344CB8AC3E}">
        <p14:creationId xmlns:p14="http://schemas.microsoft.com/office/powerpoint/2010/main" val="13958697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A9276D-AB56-49C6-B809-6559D43B97D3}" type="slidenum">
              <a:rPr lang="en-US" altLang="zh-CN"/>
              <a:pPr/>
              <a:t>121</a:t>
            </a:fld>
            <a:endParaRPr lang="en-US" altLang="zh-CN"/>
          </a:p>
        </p:txBody>
      </p:sp>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060029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02CFA8-D3E8-472C-804D-4371A4ED6830}" type="slidenum">
              <a:rPr lang="en-US" altLang="zh-CN"/>
              <a:pPr/>
              <a:t>122</a:t>
            </a:fld>
            <a:endParaRPr lang="en-US" altLang="zh-CN"/>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57535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38C22F-FCD8-4EF2-86AF-524A670DD7DA}" type="slidenum">
              <a:rPr lang="en-US" altLang="zh-CN"/>
              <a:pPr/>
              <a:t>123</a:t>
            </a:fld>
            <a:endParaRPr lang="en-US" altLang="zh-CN"/>
          </a:p>
        </p:txBody>
      </p:sp>
      <p:sp>
        <p:nvSpPr>
          <p:cNvPr id="1044482" name="Rectangle 2"/>
          <p:cNvSpPr>
            <a:spLocks noGrp="1" noRot="1" noChangeAspect="1" noChangeArrowheads="1" noTextEdit="1"/>
          </p:cNvSpPr>
          <p:nvPr>
            <p:ph type="sldImg"/>
          </p:nvPr>
        </p:nvSpPr>
        <p:spPr>
          <a:ln/>
        </p:spPr>
      </p:sp>
      <p:sp>
        <p:nvSpPr>
          <p:cNvPr id="1044483"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85560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3000" y="685800"/>
            <a:ext cx="4572000" cy="3429000"/>
          </a:xfrm>
          <a:ln/>
        </p:spPr>
      </p:sp>
      <p:sp>
        <p:nvSpPr>
          <p:cNvPr id="24579"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6797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43000" y="685800"/>
            <a:ext cx="4572000" cy="3429000"/>
          </a:xfrm>
          <a:ln/>
        </p:spPr>
      </p:sp>
      <p:sp>
        <p:nvSpPr>
          <p:cNvPr id="2662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85286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43000" y="685800"/>
            <a:ext cx="4572000" cy="3429000"/>
          </a:xfrm>
          <a:ln/>
        </p:spPr>
      </p:sp>
      <p:sp>
        <p:nvSpPr>
          <p:cNvPr id="2867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94023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3000" y="685800"/>
            <a:ext cx="4572000" cy="3429000"/>
          </a:xfrm>
          <a:ln/>
        </p:spPr>
      </p:sp>
      <p:sp>
        <p:nvSpPr>
          <p:cNvPr id="30723"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150903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5"/>
          <p:cNvPicPr>
            <a:picLocks noChangeAspect="1"/>
          </p:cNvPicPr>
          <p:nvPr/>
        </p:nvPicPr>
        <p:blipFill>
          <a:blip r:embed="rId2"/>
          <a:srcRect b="15822"/>
          <a:stretch>
            <a:fillRect/>
          </a:stretch>
        </p:blipFill>
        <p:spPr bwMode="auto">
          <a:xfrm>
            <a:off x="0" y="-26988"/>
            <a:ext cx="9144000" cy="3068638"/>
          </a:xfrm>
          <a:prstGeom prst="rect">
            <a:avLst/>
          </a:prstGeom>
          <a:noFill/>
          <a:ln w="9525">
            <a:noFill/>
            <a:miter lim="800000"/>
            <a:headEnd/>
            <a:tailEnd/>
          </a:ln>
        </p:spPr>
      </p:pic>
      <p:pic>
        <p:nvPicPr>
          <p:cNvPr id="5" name="Picture 2"/>
          <p:cNvPicPr>
            <a:picLocks noChangeAspect="1" noChangeArrowheads="1"/>
          </p:cNvPicPr>
          <p:nvPr/>
        </p:nvPicPr>
        <p:blipFill>
          <a:blip r:embed="rId3"/>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sp>
        <p:nvSpPr>
          <p:cNvPr id="2" name="Title 1"/>
          <p:cNvSpPr>
            <a:spLocks noGrp="1"/>
          </p:cNvSpPr>
          <p:nvPr>
            <p:ph type="ctrTitle"/>
          </p:nvPr>
        </p:nvSpPr>
        <p:spPr>
          <a:xfrm>
            <a:off x="395536" y="2607648"/>
            <a:ext cx="8062664" cy="866527"/>
          </a:xfrm>
          <a:ln>
            <a:gradFill>
              <a:gsLst>
                <a:gs pos="0">
                  <a:schemeClr val="accent1">
                    <a:shade val="30000"/>
                    <a:satMod val="115000"/>
                  </a:schemeClr>
                </a:gs>
                <a:gs pos="86000">
                  <a:schemeClr val="accent1">
                    <a:shade val="67500"/>
                    <a:satMod val="115000"/>
                  </a:schemeClr>
                </a:gs>
                <a:gs pos="100000">
                  <a:schemeClr val="accent1">
                    <a:shade val="100000"/>
                    <a:satMod val="115000"/>
                  </a:schemeClr>
                </a:gs>
              </a:gsLst>
              <a:lin ang="5400000" scaled="0"/>
            </a:gradFill>
          </a:ln>
        </p:spPr>
        <p:txBody>
          <a:bodyPr/>
          <a:lstStyle>
            <a:lvl1pPr algn="ctr">
              <a:defRPr sz="4400" b="1">
                <a:solidFill>
                  <a:srgbClr val="0000FF"/>
                </a:solidFill>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3" name="Subtitle 2"/>
          <p:cNvSpPr>
            <a:spLocks noGrp="1"/>
          </p:cNvSpPr>
          <p:nvPr>
            <p:ph type="subTitle" idx="1"/>
          </p:nvPr>
        </p:nvSpPr>
        <p:spPr>
          <a:xfrm>
            <a:off x="1371600" y="3861048"/>
            <a:ext cx="6400800" cy="1152128"/>
          </a:xfrm>
        </p:spPr>
        <p:txBody>
          <a:bodyPr/>
          <a:lstStyle>
            <a:lvl1pPr marL="0" indent="0" algn="ctr">
              <a:buNone/>
              <a:defRPr sz="2400" b="1">
                <a:solidFill>
                  <a:srgbClr val="080808"/>
                </a:solidFill>
                <a:effectLs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单击以编辑母版副标题样式</a:t>
            </a:r>
            <a:endParaRPr lang="zh-CN" altLang="en-US"/>
          </a:p>
        </p:txBody>
      </p:sp>
    </p:spTree>
    <p:extLst>
      <p:ext uri="{BB962C8B-B14F-4D97-AF65-F5344CB8AC3E}">
        <p14:creationId xmlns:p14="http://schemas.microsoft.com/office/powerpoint/2010/main" val="2701932087"/>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Rectangle 6"/>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Font typeface="Arial" charset="0"/>
              <a:buNone/>
              <a:defRPr/>
            </a:pPr>
            <a:endParaRPr lang="zh-CN" altLang="en-US"/>
          </a:p>
        </p:txBody>
      </p:sp>
      <p:pic>
        <p:nvPicPr>
          <p:cNvPr id="5" name="Picture 2"/>
          <p:cNvPicPr>
            <a:picLocks noChangeAspect="1" noChangeArrowheads="1"/>
          </p:cNvPicPr>
          <p:nvPr/>
        </p:nvPicPr>
        <p:blipFill>
          <a:blip r:embed="rId2"/>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pic>
        <p:nvPicPr>
          <p:cNvPr id="6" name="Picture 2"/>
          <p:cNvPicPr>
            <a:picLocks noChangeAspect="1" noChangeArrowheads="1"/>
          </p:cNvPicPr>
          <p:nvPr/>
        </p:nvPicPr>
        <p:blipFill>
          <a:blip r:embed="rId3"/>
          <a:srcRect/>
          <a:stretch>
            <a:fillRect/>
          </a:stretch>
        </p:blipFill>
        <p:spPr bwMode="auto">
          <a:xfrm>
            <a:off x="0" y="15875"/>
            <a:ext cx="9144000" cy="892175"/>
          </a:xfrm>
          <a:prstGeom prst="rect">
            <a:avLst/>
          </a:prstGeom>
          <a:noFill/>
          <a:ln w="9525">
            <a:noFill/>
            <a:miter lim="800000"/>
            <a:headEnd/>
            <a:tailEnd/>
          </a:ln>
          <a:effectLst>
            <a:prstShdw prst="shdw13" dist="53882" dir="13500000">
              <a:schemeClr val="bg2">
                <a:alpha val="50000"/>
              </a:schemeClr>
            </a:prstShdw>
          </a:effectLst>
        </p:spPr>
      </p:pic>
      <p:sp>
        <p:nvSpPr>
          <p:cNvPr id="3" name="Content Placeholder 2"/>
          <p:cNvSpPr>
            <a:spLocks noGrp="1"/>
          </p:cNvSpPr>
          <p:nvPr>
            <p:ph idx="1"/>
          </p:nvPr>
        </p:nvSpPr>
        <p:spPr>
          <a:xfrm>
            <a:off x="251520" y="1052736"/>
            <a:ext cx="8568952" cy="5073427"/>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1" name="Title Placeholder 1"/>
          <p:cNvSpPr>
            <a:spLocks noGrp="1"/>
          </p:cNvSpPr>
          <p:nvPr>
            <p:ph type="title"/>
          </p:nvPr>
        </p:nvSpPr>
        <p:spPr>
          <a:xfrm>
            <a:off x="0" y="130622"/>
            <a:ext cx="9144000" cy="562074"/>
          </a:xfrm>
          <a:prstGeom prst="rect">
            <a:avLst/>
          </a:prstGeom>
          <a:noFill/>
        </p:spPr>
        <p:txBody>
          <a:bodyPr rtlCol="0">
            <a:noAutofit/>
          </a:bodyPr>
          <a:lstStyle>
            <a:lvl1pPr algn="l">
              <a:defRPr sz="2800" b="1">
                <a:solidFill>
                  <a:schemeClr val="bg1"/>
                </a:solidFill>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7" name="Footer Placeholder 11"/>
          <p:cNvSpPr>
            <a:spLocks noGrp="1"/>
          </p:cNvSpPr>
          <p:nvPr>
            <p:ph type="ftr" sz="quarter" idx="10"/>
          </p:nvPr>
        </p:nvSpPr>
        <p:spPr>
          <a:xfrm>
            <a:off x="1692275" y="6559550"/>
            <a:ext cx="1736725" cy="268288"/>
          </a:xfrm>
        </p:spPr>
        <p:txBody>
          <a:bodyPr/>
          <a:lstStyle>
            <a:lvl1pPr algn="l">
              <a:defRPr sz="1000">
                <a:solidFill>
                  <a:schemeClr val="bg1"/>
                </a:solidFill>
              </a:defRPr>
            </a:lvl1pPr>
          </a:lstStyle>
          <a:p>
            <a:pPr>
              <a:defRPr/>
            </a:pPr>
            <a:r>
              <a:rPr lang="en-US" altLang="zh-CN" smtClean="0"/>
              <a:t>Marketing Intelligence Unit</a:t>
            </a:r>
            <a:endParaRPr lang="en-US" altLang="zh-CN"/>
          </a:p>
        </p:txBody>
      </p:sp>
    </p:spTree>
    <p:extLst>
      <p:ext uri="{BB962C8B-B14F-4D97-AF65-F5344CB8AC3E}">
        <p14:creationId xmlns:p14="http://schemas.microsoft.com/office/powerpoint/2010/main" val="2731094296"/>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1">
    <p:spTree>
      <p:nvGrpSpPr>
        <p:cNvPr id="1" name=""/>
        <p:cNvGrpSpPr/>
        <p:nvPr/>
      </p:nvGrpSpPr>
      <p:grpSpPr>
        <a:xfrm>
          <a:off x="0" y="0"/>
          <a:ext cx="0" cy="0"/>
          <a:chOff x="0" y="0"/>
          <a:chExt cx="0" cy="0"/>
        </a:xfrm>
      </p:grpSpPr>
      <p:sp>
        <p:nvSpPr>
          <p:cNvPr id="4" name="Rectangle 6"/>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Font typeface="Arial" charset="0"/>
              <a:buNone/>
              <a:defRPr/>
            </a:pPr>
            <a:endParaRPr lang="zh-CN" altLang="en-US"/>
          </a:p>
        </p:txBody>
      </p:sp>
      <p:pic>
        <p:nvPicPr>
          <p:cNvPr id="5" name="Picture 2"/>
          <p:cNvPicPr>
            <a:picLocks noChangeAspect="1" noChangeArrowheads="1"/>
          </p:cNvPicPr>
          <p:nvPr/>
        </p:nvPicPr>
        <p:blipFill>
          <a:blip r:embed="rId2"/>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pic>
        <p:nvPicPr>
          <p:cNvPr id="6" name="Picture 2"/>
          <p:cNvPicPr>
            <a:picLocks noChangeAspect="1" noChangeArrowheads="1"/>
          </p:cNvPicPr>
          <p:nvPr/>
        </p:nvPicPr>
        <p:blipFill>
          <a:blip r:embed="rId3"/>
          <a:srcRect/>
          <a:stretch>
            <a:fillRect/>
          </a:stretch>
        </p:blipFill>
        <p:spPr bwMode="auto">
          <a:xfrm>
            <a:off x="0" y="15875"/>
            <a:ext cx="9144000" cy="892175"/>
          </a:xfrm>
          <a:prstGeom prst="rect">
            <a:avLst/>
          </a:prstGeom>
          <a:noFill/>
          <a:ln w="9525">
            <a:noFill/>
            <a:miter lim="800000"/>
            <a:headEnd/>
            <a:tailEnd/>
          </a:ln>
          <a:effectLst>
            <a:prstShdw prst="shdw13" dist="53882" dir="13500000">
              <a:schemeClr val="bg2">
                <a:alpha val="50000"/>
              </a:schemeClr>
            </a:prstShdw>
          </a:effectLst>
        </p:spPr>
      </p:pic>
      <p:sp>
        <p:nvSpPr>
          <p:cNvPr id="11" name="Title Placeholder 1"/>
          <p:cNvSpPr>
            <a:spLocks noGrp="1"/>
          </p:cNvSpPr>
          <p:nvPr>
            <p:ph type="title"/>
          </p:nvPr>
        </p:nvSpPr>
        <p:spPr>
          <a:xfrm>
            <a:off x="0" y="130622"/>
            <a:ext cx="9144000" cy="562074"/>
          </a:xfrm>
          <a:prstGeom prst="rect">
            <a:avLst/>
          </a:prstGeom>
          <a:noFill/>
        </p:spPr>
        <p:txBody>
          <a:bodyPr rtlCol="0">
            <a:noAutofit/>
          </a:bodyPr>
          <a:lstStyle>
            <a:lvl1pPr algn="l">
              <a:defRPr sz="2800" b="1">
                <a:solidFill>
                  <a:schemeClr val="bg1"/>
                </a:solidFill>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699948834"/>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sp>
        <p:nvSpPr>
          <p:cNvPr id="2" name="Title 1"/>
          <p:cNvSpPr>
            <a:spLocks noGrp="1"/>
          </p:cNvSpPr>
          <p:nvPr>
            <p:ph type="title"/>
          </p:nvPr>
        </p:nvSpPr>
        <p:spPr>
          <a:xfrm>
            <a:off x="722313" y="4406900"/>
            <a:ext cx="7772400" cy="1362075"/>
          </a:xfrm>
        </p:spPr>
        <p:txBody>
          <a:bodyPr anchor="t"/>
          <a:lstStyle>
            <a:lvl1pPr algn="l">
              <a:defRPr sz="3200" b="1" cap="a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Tree>
    <p:extLst>
      <p:ext uri="{BB962C8B-B14F-4D97-AF65-F5344CB8AC3E}">
        <p14:creationId xmlns:p14="http://schemas.microsoft.com/office/powerpoint/2010/main" val="3197902630"/>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sp>
        <p:nvSpPr>
          <p:cNvPr id="4" name="Rectangle 7"/>
          <p:cNvSpPr/>
          <p:nvPr/>
        </p:nvSpPr>
        <p:spPr>
          <a:xfrm>
            <a:off x="0" y="692150"/>
            <a:ext cx="9144000" cy="21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buFont typeface="Arial" charset="0"/>
              <a:buNone/>
              <a:defRPr/>
            </a:pPr>
            <a:endParaRPr lang="zh-CN" altLang="en-US"/>
          </a:p>
        </p:txBody>
      </p:sp>
      <p:pic>
        <p:nvPicPr>
          <p:cNvPr id="5" name="Picture 2"/>
          <p:cNvPicPr>
            <a:picLocks noChangeAspect="1" noChangeArrowheads="1"/>
          </p:cNvPicPr>
          <p:nvPr/>
        </p:nvPicPr>
        <p:blipFill>
          <a:blip r:embed="rId3"/>
          <a:srcRect/>
          <a:stretch>
            <a:fillRect/>
          </a:stretch>
        </p:blipFill>
        <p:spPr bwMode="auto">
          <a:xfrm>
            <a:off x="0" y="15875"/>
            <a:ext cx="9144000" cy="892175"/>
          </a:xfrm>
          <a:prstGeom prst="rect">
            <a:avLst/>
          </a:prstGeom>
          <a:noFill/>
          <a:ln w="9525">
            <a:noFill/>
            <a:miter lim="800000"/>
            <a:headEnd/>
            <a:tailEnd/>
          </a:ln>
          <a:effectLst>
            <a:prstShdw prst="shdw13" dist="53882" dir="13500000">
              <a:schemeClr val="bg2">
                <a:alpha val="50000"/>
              </a:schemeClr>
            </a:prstShdw>
          </a:effectLst>
        </p:spPr>
      </p:pic>
      <p:sp>
        <p:nvSpPr>
          <p:cNvPr id="10" name="Title Placeholder 1"/>
          <p:cNvSpPr>
            <a:spLocks noGrp="1"/>
          </p:cNvSpPr>
          <p:nvPr>
            <p:ph type="title"/>
          </p:nvPr>
        </p:nvSpPr>
        <p:spPr>
          <a:xfrm>
            <a:off x="0" y="130622"/>
            <a:ext cx="9144000" cy="562074"/>
          </a:xfrm>
          <a:prstGeom prst="rect">
            <a:avLst/>
          </a:prstGeom>
          <a:noFill/>
        </p:spPr>
        <p:txBody>
          <a:bodyPr rtlCol="0">
            <a:noAutofit/>
          </a:bodyPr>
          <a:lstStyle>
            <a:lvl1pPr algn="l">
              <a:defRPr sz="2800" b="1">
                <a:solidFill>
                  <a:schemeClr val="bg1"/>
                </a:solidFill>
              </a:defRPr>
            </a:lvl1pPr>
          </a:lstStyle>
          <a:p>
            <a:r>
              <a:rPr lang="zh-CN" altLang="en-US" smtClean="0"/>
              <a:t>单击此处编辑母版标题样式</a:t>
            </a:r>
            <a:endParaRPr lang="zh-CN" altLang="en-US" dirty="0"/>
          </a:p>
        </p:txBody>
      </p:sp>
      <p:sp>
        <p:nvSpPr>
          <p:cNvPr id="6" name="Footer Placeholder 11"/>
          <p:cNvSpPr>
            <a:spLocks noGrp="1"/>
          </p:cNvSpPr>
          <p:nvPr>
            <p:ph type="ftr" sz="quarter" idx="10"/>
          </p:nvPr>
        </p:nvSpPr>
        <p:spPr>
          <a:xfrm>
            <a:off x="1692275" y="6559550"/>
            <a:ext cx="1736725" cy="268288"/>
          </a:xfrm>
        </p:spPr>
        <p:txBody>
          <a:bodyPr/>
          <a:lstStyle>
            <a:lvl1pPr algn="l">
              <a:defRPr sz="1000">
                <a:solidFill>
                  <a:schemeClr val="bg1"/>
                </a:solidFill>
              </a:defRPr>
            </a:lvl1pPr>
          </a:lstStyle>
          <a:p>
            <a:pPr>
              <a:defRPr/>
            </a:pPr>
            <a:r>
              <a:rPr lang="en-US" altLang="zh-CN" smtClean="0"/>
              <a:t>Marketing Intelligence Unit</a:t>
            </a:r>
            <a:endParaRPr lang="en-US" altLang="zh-CN"/>
          </a:p>
        </p:txBody>
      </p:sp>
      <p:sp>
        <p:nvSpPr>
          <p:cNvPr id="7" name="Slide Number Placeholder 12"/>
          <p:cNvSpPr>
            <a:spLocks noGrp="1"/>
          </p:cNvSpPr>
          <p:nvPr>
            <p:ph type="sldNum" sz="quarter" idx="11"/>
          </p:nvPr>
        </p:nvSpPr>
        <p:spPr>
          <a:xfrm>
            <a:off x="6948488" y="188913"/>
            <a:ext cx="2133600" cy="484187"/>
          </a:xfrm>
        </p:spPr>
        <p:txBody>
          <a:bodyPr/>
          <a:lstStyle>
            <a:lvl1pPr>
              <a:defRPr>
                <a:solidFill>
                  <a:schemeClr val="bg1"/>
                </a:solidFill>
              </a:defRPr>
            </a:lvl1pPr>
          </a:lstStyle>
          <a:p>
            <a:pPr>
              <a:defRPr/>
            </a:pPr>
            <a:r>
              <a:rPr lang="en-GB" altLang="zh-CN" smtClean="0"/>
              <a:t>www.globalintelligence.com – </a:t>
            </a:r>
            <a:r>
              <a:rPr lang="en-GB" altLang="zh-CN" smtClean="0">
                <a:solidFill>
                  <a:srgbClr val="808080"/>
                </a:solidFill>
              </a:rPr>
              <a:t>page </a:t>
            </a:r>
            <a:fld id="{5AD3B97C-2BF6-4D1A-BFE3-E28C7BFBD564}" type="slidenum">
              <a:rPr lang="en-GB" altLang="zh-CN" smtClean="0">
                <a:solidFill>
                  <a:srgbClr val="808080"/>
                </a:solidFill>
              </a:rPr>
              <a:pPr>
                <a:defRPr/>
              </a:pPr>
              <a:t>‹#›</a:t>
            </a:fld>
            <a:endParaRPr lang="en-GB" altLang="zh-CN"/>
          </a:p>
        </p:txBody>
      </p:sp>
    </p:spTree>
    <p:extLst>
      <p:ext uri="{BB962C8B-B14F-4D97-AF65-F5344CB8AC3E}">
        <p14:creationId xmlns:p14="http://schemas.microsoft.com/office/powerpoint/2010/main" val="351451501"/>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l="33675"/>
          <a:stretch>
            <a:fillRect/>
          </a:stretch>
        </p:blipFill>
        <p:spPr bwMode="auto">
          <a:xfrm>
            <a:off x="0" y="6446838"/>
            <a:ext cx="9144000" cy="438150"/>
          </a:xfrm>
          <a:prstGeom prst="rect">
            <a:avLst/>
          </a:prstGeom>
          <a:noFill/>
          <a:ln w="9525">
            <a:noFill/>
            <a:miter lim="800000"/>
            <a:headEnd/>
            <a:tailEnd/>
          </a:ln>
          <a:effectLst>
            <a:prstShdw prst="shdw13" dist="53882" dir="13500000">
              <a:schemeClr val="bg2">
                <a:alpha val="50000"/>
              </a:schemeClr>
            </a:prstShdw>
          </a:effectLst>
        </p:spPr>
      </p:pic>
    </p:spTree>
    <p:extLst>
      <p:ext uri="{BB962C8B-B14F-4D97-AF65-F5344CB8AC3E}">
        <p14:creationId xmlns:p14="http://schemas.microsoft.com/office/powerpoint/2010/main" val="2690581333"/>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539750" y="836613"/>
            <a:ext cx="8104188" cy="900112"/>
          </a:xfrm>
        </p:spPr>
        <p:txBody>
          <a:bodyPr/>
          <a:lstStyle/>
          <a:p>
            <a:r>
              <a:rPr lang="zh-CN" altLang="en-US" smtClean="0"/>
              <a:t>单击此处编辑母版标题样式</a:t>
            </a:r>
            <a:endParaRPr lang="zh-CN" altLang="en-US"/>
          </a:p>
        </p:txBody>
      </p:sp>
      <p:sp>
        <p:nvSpPr>
          <p:cNvPr id="3" name="Rectangle 23"/>
          <p:cNvSpPr>
            <a:spLocks noGrp="1" noChangeArrowheads="1"/>
          </p:cNvSpPr>
          <p:nvPr>
            <p:ph type="sldNum" sz="quarter" idx="10"/>
          </p:nvPr>
        </p:nvSpPr>
        <p:spPr/>
        <p:txBody>
          <a:bodyPr/>
          <a:lstStyle>
            <a:lvl1pPr>
              <a:defRPr/>
            </a:lvl1pPr>
          </a:lstStyle>
          <a:p>
            <a:pPr>
              <a:defRPr/>
            </a:pPr>
            <a:r>
              <a:rPr lang="en-GB" altLang="zh-CN" smtClean="0"/>
              <a:t>www.globalintelligence.com – </a:t>
            </a:r>
            <a:r>
              <a:rPr lang="en-GB" altLang="zh-CN" smtClean="0">
                <a:solidFill>
                  <a:srgbClr val="808080"/>
                </a:solidFill>
              </a:rPr>
              <a:t>page </a:t>
            </a:r>
            <a:fld id="{E0175EC8-C5A3-4065-80A4-F9F651957E69}" type="slidenum">
              <a:rPr lang="en-GB" altLang="zh-CN" smtClean="0">
                <a:solidFill>
                  <a:srgbClr val="808080"/>
                </a:solidFill>
              </a:rPr>
              <a:pPr>
                <a:defRPr/>
              </a:pPr>
              <a:t>‹#›</a:t>
            </a:fld>
            <a:endParaRPr lang="en-GB" altLang="zh-CN"/>
          </a:p>
        </p:txBody>
      </p:sp>
    </p:spTree>
    <p:extLst>
      <p:ext uri="{BB962C8B-B14F-4D97-AF65-F5344CB8AC3E}">
        <p14:creationId xmlns:p14="http://schemas.microsoft.com/office/powerpoint/2010/main" val="1222904162"/>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图形">
    <p:spTree>
      <p:nvGrpSpPr>
        <p:cNvPr id="1" name=""/>
        <p:cNvGrpSpPr/>
        <p:nvPr/>
      </p:nvGrpSpPr>
      <p:grpSpPr>
        <a:xfrm>
          <a:off x="0" y="0"/>
          <a:ext cx="0" cy="0"/>
          <a:chOff x="0" y="0"/>
          <a:chExt cx="0" cy="0"/>
        </a:xfrm>
      </p:grpSpPr>
      <p:sp>
        <p:nvSpPr>
          <p:cNvPr id="3" name="Freeform 5"/>
          <p:cNvSpPr>
            <a:spLocks/>
          </p:cNvSpPr>
          <p:nvPr userDrawn="1"/>
        </p:nvSpPr>
        <p:spPr bwMode="auto">
          <a:xfrm>
            <a:off x="2481486" y="0"/>
            <a:ext cx="6662516" cy="318218"/>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tx1">
              <a:lumMod val="75000"/>
              <a:lumOff val="25000"/>
            </a:schemeClr>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4" name="Freeform 6"/>
          <p:cNvSpPr>
            <a:spLocks/>
          </p:cNvSpPr>
          <p:nvPr userDrawn="1"/>
        </p:nvSpPr>
        <p:spPr bwMode="auto">
          <a:xfrm>
            <a:off x="1" y="476672"/>
            <a:ext cx="4270295" cy="37373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C9C9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5" name="Freeform 7"/>
          <p:cNvSpPr>
            <a:spLocks/>
          </p:cNvSpPr>
          <p:nvPr userDrawn="1"/>
        </p:nvSpPr>
        <p:spPr bwMode="auto">
          <a:xfrm>
            <a:off x="1" y="123051"/>
            <a:ext cx="8046673" cy="571911"/>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7" name="Freeform 9"/>
          <p:cNvSpPr>
            <a:spLocks/>
          </p:cNvSpPr>
          <p:nvPr userDrawn="1"/>
        </p:nvSpPr>
        <p:spPr bwMode="auto">
          <a:xfrm>
            <a:off x="8568445" y="6453339"/>
            <a:ext cx="575557" cy="403325"/>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rgbClr val="C1C0C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8" name="Freeform 10"/>
          <p:cNvSpPr>
            <a:spLocks/>
          </p:cNvSpPr>
          <p:nvPr userDrawn="1"/>
        </p:nvSpPr>
        <p:spPr bwMode="auto">
          <a:xfrm>
            <a:off x="8464263" y="6525347"/>
            <a:ext cx="679738" cy="331317"/>
          </a:xfrm>
          <a:custGeom>
            <a:avLst/>
            <a:gdLst>
              <a:gd name="T0" fmla="*/ 2467 w 2467"/>
              <a:gd name="T1" fmla="*/ 0 h 843"/>
              <a:gd name="T2" fmla="*/ 2467 w 2467"/>
              <a:gd name="T3" fmla="*/ 843 h 843"/>
              <a:gd name="T4" fmla="*/ 0 w 2467"/>
              <a:gd name="T5" fmla="*/ 843 h 843"/>
              <a:gd name="T6" fmla="*/ 533 w 2467"/>
              <a:gd name="T7" fmla="*/ 0 h 843"/>
              <a:gd name="T8" fmla="*/ 2467 w 2467"/>
              <a:gd name="T9" fmla="*/ 0 h 843"/>
            </a:gdLst>
            <a:ahLst/>
            <a:cxnLst>
              <a:cxn ang="0">
                <a:pos x="T0" y="T1"/>
              </a:cxn>
              <a:cxn ang="0">
                <a:pos x="T2" y="T3"/>
              </a:cxn>
              <a:cxn ang="0">
                <a:pos x="T4" y="T5"/>
              </a:cxn>
              <a:cxn ang="0">
                <a:pos x="T6" y="T7"/>
              </a:cxn>
              <a:cxn ang="0">
                <a:pos x="T8" y="T9"/>
              </a:cxn>
            </a:cxnLst>
            <a:rect l="0" t="0" r="r" b="b"/>
            <a:pathLst>
              <a:path w="2467" h="843">
                <a:moveTo>
                  <a:pt x="2467" y="0"/>
                </a:moveTo>
                <a:lnTo>
                  <a:pt x="2467" y="843"/>
                </a:lnTo>
                <a:lnTo>
                  <a:pt x="0" y="843"/>
                </a:lnTo>
                <a:lnTo>
                  <a:pt x="533" y="0"/>
                </a:lnTo>
                <a:lnTo>
                  <a:pt x="2467" y="0"/>
                </a:lnTo>
                <a:close/>
              </a:path>
            </a:pathLst>
          </a:custGeom>
          <a:solidFill>
            <a:srgbClr val="0095AB"/>
          </a:solidFill>
          <a:ln>
            <a:noFill/>
          </a:ln>
          <a:extLst/>
        </p:spPr>
        <p:txBody>
          <a:bodyPr/>
          <a:lstStyle/>
          <a:p>
            <a:pPr defTabSz="514145"/>
            <a:endParaRPr lang="zh-CN" altLang="en-US" sz="1012">
              <a:solidFill>
                <a:srgbClr val="006794"/>
              </a:solidFill>
              <a:latin typeface="Arial" panose="020B0604020202020204" pitchFamily="34" charset="0"/>
              <a:ea typeface="宋体" panose="02010600030101010101" pitchFamily="2" charset="-122"/>
            </a:endParaRPr>
          </a:p>
        </p:txBody>
      </p:sp>
      <p:sp>
        <p:nvSpPr>
          <p:cNvPr id="11" name="TextBox 5"/>
          <p:cNvSpPr txBox="1">
            <a:spLocks noChangeArrowheads="1"/>
          </p:cNvSpPr>
          <p:nvPr userDrawn="1"/>
        </p:nvSpPr>
        <p:spPr bwMode="auto">
          <a:xfrm>
            <a:off x="8804914" y="6525346"/>
            <a:ext cx="325731" cy="230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514350" eaLnBrk="1" fontAlgn="auto" latinLnBrk="0" hangingPunct="1">
              <a:lnSpc>
                <a:spcPct val="100000"/>
              </a:lnSpc>
              <a:spcBef>
                <a:spcPts val="0"/>
              </a:spcBef>
              <a:spcAft>
                <a:spcPts val="0"/>
              </a:spcAft>
              <a:buClrTx/>
              <a:buSzTx/>
              <a:buFontTx/>
              <a:buNone/>
              <a:tabLst/>
              <a:defRPr/>
            </a:pPr>
            <a:fld id="{3161CE9B-5973-44A4-9CC8-F1B63640A982}" type="slidenum">
              <a:rPr kumimoji="0" lang="zh-CN" altLang="en-US" sz="899"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pPr marL="0" marR="0" lvl="0" indent="0" algn="ctr" defTabSz="514350" eaLnBrk="1" fontAlgn="auto" latinLnBrk="0" hangingPunct="1">
                <a:lnSpc>
                  <a:spcPct val="100000"/>
                </a:lnSpc>
                <a:spcBef>
                  <a:spcPts val="0"/>
                </a:spcBef>
                <a:spcAft>
                  <a:spcPts val="0"/>
                </a:spcAft>
                <a:buClrTx/>
                <a:buSzTx/>
                <a:buFontTx/>
                <a:buNone/>
                <a:tabLst/>
                <a:defRPr/>
              </a:pPr>
              <a:t>‹#›</a:t>
            </a:fld>
            <a:endParaRPr kumimoji="0" lang="zh-CN" altLang="en-US" sz="899"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sp>
        <p:nvSpPr>
          <p:cNvPr id="12" name="标题 11"/>
          <p:cNvSpPr>
            <a:spLocks noGrp="1"/>
          </p:cNvSpPr>
          <p:nvPr>
            <p:ph type="title"/>
          </p:nvPr>
        </p:nvSpPr>
        <p:spPr>
          <a:xfrm>
            <a:off x="521550" y="239784"/>
            <a:ext cx="5292588" cy="3519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1687" b="1" kern="1200" dirty="0">
                <a:solidFill>
                  <a:srgbClr val="FFFFFF"/>
                </a:solidFill>
                <a:latin typeface="微软雅黑" panose="020B0503020204020204" pitchFamily="34" charset="-122"/>
                <a:ea typeface="微软雅黑" panose="020B0503020204020204" pitchFamily="34" charset="-122"/>
                <a:cs typeface="+mn-cs"/>
              </a:defRPr>
            </a:lvl1pPr>
          </a:lstStyle>
          <a:p>
            <a:pPr lvl="0" algn="l" defTabSz="514145"/>
            <a:r>
              <a:rPr lang="zh-CN" altLang="en-US" dirty="0" smtClean="0"/>
              <a:t>单击此处编辑母版标题样式</a:t>
            </a:r>
            <a:endParaRPr lang="zh-CN" altLang="en-US" dirty="0"/>
          </a:p>
        </p:txBody>
      </p:sp>
    </p:spTree>
    <p:extLst>
      <p:ext uri="{BB962C8B-B14F-4D97-AF65-F5344CB8AC3E}">
        <p14:creationId xmlns:p14="http://schemas.microsoft.com/office/powerpoint/2010/main" val="8096507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1000"/>
                                        <p:tgtEl>
                                          <p:spTgt spid="3"/>
                                        </p:tgtEl>
                                      </p:cBhvr>
                                    </p:animEffect>
                                  </p:childTnLst>
                                </p:cTn>
                              </p:par>
                              <p:par>
                                <p:cTn id="11" presetID="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400"/>
                                        <p:tgtEl>
                                          <p:spTgt spid="7"/>
                                        </p:tgtEl>
                                      </p:cBhvr>
                                    </p:animEffect>
                                    <p:anim calcmode="lin" valueType="num">
                                      <p:cBhvr>
                                        <p:cTn id="18" dur="400" fill="hold"/>
                                        <p:tgtEl>
                                          <p:spTgt spid="7"/>
                                        </p:tgtEl>
                                        <p:attrNameLst>
                                          <p:attrName>ppt_x</p:attrName>
                                        </p:attrNameLst>
                                      </p:cBhvr>
                                      <p:tavLst>
                                        <p:tav tm="0">
                                          <p:val>
                                            <p:strVal val="#ppt_x"/>
                                          </p:val>
                                        </p:tav>
                                        <p:tav tm="100000">
                                          <p:val>
                                            <p:strVal val="#ppt_x"/>
                                          </p:val>
                                        </p:tav>
                                      </p:tavLst>
                                    </p:anim>
                                    <p:anim calcmode="lin" valueType="num">
                                      <p:cBhvr>
                                        <p:cTn id="19" dur="4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4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300" fill="hold"/>
                                        <p:tgtEl>
                                          <p:spTgt spid="11"/>
                                        </p:tgtEl>
                                        <p:attrNameLst>
                                          <p:attrName>ppt_w</p:attrName>
                                        </p:attrNameLst>
                                      </p:cBhvr>
                                      <p:tavLst>
                                        <p:tav tm="0">
                                          <p:val>
                                            <p:fltVal val="0"/>
                                          </p:val>
                                        </p:tav>
                                        <p:tav tm="100000">
                                          <p:val>
                                            <p:strVal val="#ppt_w"/>
                                          </p:val>
                                        </p:tav>
                                      </p:tavLst>
                                    </p:anim>
                                    <p:anim calcmode="lin" valueType="num">
                                      <p:cBhvr>
                                        <p:cTn id="29" dur="300" fill="hold"/>
                                        <p:tgtEl>
                                          <p:spTgt spid="11"/>
                                        </p:tgtEl>
                                        <p:attrNameLst>
                                          <p:attrName>ppt_h</p:attrName>
                                        </p:attrNameLst>
                                      </p:cBhvr>
                                      <p:tavLst>
                                        <p:tav tm="0">
                                          <p:val>
                                            <p:fltVal val="0"/>
                                          </p:val>
                                        </p:tav>
                                        <p:tav tm="100000">
                                          <p:val>
                                            <p:strVal val="#ppt_h"/>
                                          </p:val>
                                        </p:tav>
                                      </p:tavLst>
                                    </p:anim>
                                    <p:anim calcmode="lin" valueType="num">
                                      <p:cBhvr>
                                        <p:cTn id="30" dur="300" fill="hold"/>
                                        <p:tgtEl>
                                          <p:spTgt spid="11"/>
                                        </p:tgtEl>
                                        <p:attrNameLst>
                                          <p:attrName>style.rotation</p:attrName>
                                        </p:attrNameLst>
                                      </p:cBhvr>
                                      <p:tavLst>
                                        <p:tav tm="0">
                                          <p:val>
                                            <p:fltVal val="90"/>
                                          </p:val>
                                        </p:tav>
                                        <p:tav tm="100000">
                                          <p:val>
                                            <p:fltVal val="0"/>
                                          </p:val>
                                        </p:tav>
                                      </p:tavLst>
                                    </p:anim>
                                    <p:animEffect transition="in" filter="fade">
                                      <p:cBhvr>
                                        <p:cTn id="31"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spcBef>
                <a:spcPct val="20000"/>
              </a:spcBef>
              <a:buFont typeface="Arial" charset="0"/>
              <a:buNone/>
              <a:defRPr sz="1400">
                <a:latin typeface="Trebuchet MS" pitchFamily="96" charset="0"/>
                <a:ea typeface="+mn-ea"/>
              </a:defRPr>
            </a:lvl1pPr>
          </a:lstStyle>
          <a:p>
            <a:endParaRPr kumimoji="0" lang="en-US" altLang="zh-CN">
              <a:solidFill>
                <a:srgbClr val="FFFFFF"/>
              </a:solidFill>
              <a:latin typeface="Arial"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spcBef>
                <a:spcPct val="20000"/>
              </a:spcBef>
              <a:buFont typeface="Arial" charset="0"/>
              <a:buNone/>
              <a:defRPr sz="1400">
                <a:latin typeface="Trebuchet MS" pitchFamily="96" charset="0"/>
                <a:ea typeface="+mn-ea"/>
              </a:defRPr>
            </a:lvl1pPr>
          </a:lstStyle>
          <a:p>
            <a:fld id="{AF3E3AC7-AD9A-4ABA-AA55-080E7C0743FE}" type="slidenum">
              <a:rPr kumimoji="0" lang="en-US" altLang="zh-CN" smtClean="0">
                <a:solidFill>
                  <a:srgbClr val="FFFFFF"/>
                </a:solidFill>
                <a:latin typeface="Arial" charset="0"/>
              </a:rPr>
              <a:pPr/>
              <a:t>‹#›</a:t>
            </a:fld>
            <a:endParaRPr kumimoji="0" lang="en-US" altLang="zh-CN">
              <a:solidFill>
                <a:srgbClr val="FFFFFF"/>
              </a:solidFill>
              <a:latin typeface="Arial" charset="0"/>
            </a:endParaRPr>
          </a:p>
        </p:txBody>
      </p:sp>
    </p:spTree>
    <p:extLst>
      <p:ext uri="{BB962C8B-B14F-4D97-AF65-F5344CB8AC3E}">
        <p14:creationId xmlns:p14="http://schemas.microsoft.com/office/powerpoint/2010/main" val="191779818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23" r:id="rId3"/>
    <p:sldLayoutId id="2147483812" r:id="rId4"/>
    <p:sldLayoutId id="2147483813" r:id="rId5"/>
    <p:sldLayoutId id="2147483814" r:id="rId6"/>
    <p:sldLayoutId id="2147483815" r:id="rId7"/>
    <p:sldLayoutId id="2147483824" r:id="rId8"/>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hyperlink" Target="gc8.c" TargetMode="Externa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6.xml"/><Relationship Id="rId1" Type="http://schemas.openxmlformats.org/officeDocument/2006/relationships/slideLayout" Target="../slideLayouts/slideLayout6.xml"/><Relationship Id="rId5" Type="http://schemas.openxmlformats.org/officeDocument/2006/relationships/audio" Target="../media/audio1.wav"/><Relationship Id="rId4" Type="http://schemas.openxmlformats.org/officeDocument/2006/relationships/audio" Target="../media/audio2.wav"/></Relationships>
</file>

<file path=ppt/slides/_rels/slide11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3.wav"/><Relationship Id="rId4" Type="http://schemas.openxmlformats.org/officeDocument/2006/relationships/audio" Target="../media/audio2.wav"/></Relationships>
</file>

<file path=ppt/slides/_rels/slide117.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12.jpe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audio" Target="../media/audio3.wav"/><Relationship Id="rId5" Type="http://schemas.openxmlformats.org/officeDocument/2006/relationships/audio" Target="../media/audio1.wav"/><Relationship Id="rId4" Type="http://schemas.openxmlformats.org/officeDocument/2006/relationships/audio" Target="../media/audio2.wav"/></Relationships>
</file>

<file path=ppt/slides/_rels/slide11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audio" Target="../media/audio1.wav"/><Relationship Id="rId4" Type="http://schemas.openxmlformats.org/officeDocument/2006/relationships/audio" Target="../media/audio2.wav"/></Relationships>
</file>

<file path=ppt/slides/_rels/slide119.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12.jpe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audio" Target="../media/audio3.wav"/><Relationship Id="rId5" Type="http://schemas.openxmlformats.org/officeDocument/2006/relationships/audio" Target="../media/audio1.wav"/><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51.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3.wav"/><Relationship Id="rId4" Type="http://schemas.openxmlformats.org/officeDocument/2006/relationships/audio" Target="../media/audio2.wav"/></Relationships>
</file>

<file path=ppt/slides/_rels/slide12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audio" Target="../media/audio7.wav"/><Relationship Id="rId5" Type="http://schemas.openxmlformats.org/officeDocument/2006/relationships/audio" Target="../media/audio1.wav"/><Relationship Id="rId4" Type="http://schemas.openxmlformats.org/officeDocument/2006/relationships/audio" Target="../media/audio2.wav"/></Relationships>
</file>

<file path=ppt/slides/_rels/slide12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53.xml"/><Relationship Id="rId1" Type="http://schemas.openxmlformats.org/officeDocument/2006/relationships/slideLayout" Target="../slideLayouts/slideLayout6.xml"/><Relationship Id="rId5" Type="http://schemas.openxmlformats.org/officeDocument/2006/relationships/audio" Target="../media/audio1.wav"/><Relationship Id="rId4" Type="http://schemas.openxmlformats.org/officeDocument/2006/relationships/audio" Target="../media/audio2.wav"/></Relationships>
</file>

<file path=ppt/slides/_rels/slide1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4.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3.wav"/><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6.xml"/><Relationship Id="rId5" Type="http://schemas.openxmlformats.org/officeDocument/2006/relationships/slide" Target="slide114.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audio" Target="../media/audio1.wav"/><Relationship Id="rId4" Type="http://schemas.openxmlformats.org/officeDocument/2006/relationships/audio" Target="../media/audio2.wav"/></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3.wav"/><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png"/><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audio" Target="../media/audio2.wav"/><Relationship Id="rId4" Type="http://schemas.openxmlformats.org/officeDocument/2006/relationships/audio" Target="../media/audio1.wav"/></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audio" Target="../media/audio2.wav"/></Relationships>
</file>

<file path=ppt/slides/_rels/slide63.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audio" Target="../media/audio6.wav"/><Relationship Id="rId5" Type="http://schemas.openxmlformats.org/officeDocument/2006/relationships/audio" Target="../media/audio1.wav"/><Relationship Id="rId4" Type="http://schemas.openxmlformats.org/officeDocument/2006/relationships/audio" Target="../media/audio2.wav"/></Relationships>
</file>

<file path=ppt/slides/_rels/slide64.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audio" Target="../media/audio6.wav"/><Relationship Id="rId5" Type="http://schemas.openxmlformats.org/officeDocument/2006/relationships/audio" Target="../media/audio1.wav"/><Relationship Id="rId4" Type="http://schemas.openxmlformats.org/officeDocument/2006/relationships/audio" Target="../media/audio2.wav"/></Relationships>
</file>

<file path=ppt/slides/_rels/slide6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3.wav"/><Relationship Id="rId4" Type="http://schemas.openxmlformats.org/officeDocument/2006/relationships/audio" Target="../media/audio1.wav"/></Relationships>
</file>

<file path=ppt/slides/_rels/slide6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6.wav"/><Relationship Id="rId4" Type="http://schemas.openxmlformats.org/officeDocument/2006/relationships/audio" Target="../media/audio1.wav"/></Relationships>
</file>

<file path=ppt/slides/_rels/slide67.xml.rels><?xml version="1.0" encoding="UTF-8" standalone="yes"?>
<Relationships xmlns="http://schemas.openxmlformats.org/package/2006/relationships"><Relationship Id="rId3" Type="http://schemas.openxmlformats.org/officeDocument/2006/relationships/audio" Target="../media/audio4.wav"/><Relationship Id="rId7"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audio" Target="../media/audio6.wav"/><Relationship Id="rId5" Type="http://schemas.openxmlformats.org/officeDocument/2006/relationships/audio" Target="../media/audio1.wav"/><Relationship Id="rId4" Type="http://schemas.openxmlformats.org/officeDocument/2006/relationships/audio" Target="../media/audio2.wav"/></Relationships>
</file>

<file path=ppt/slides/_rels/slide6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3.wav"/><Relationship Id="rId4" Type="http://schemas.openxmlformats.org/officeDocument/2006/relationships/audio" Target="../media/audio2.wav"/></Relationships>
</file>

<file path=ppt/slides/_rels/slide6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6.wav"/><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3.wav"/><Relationship Id="rId4" Type="http://schemas.openxmlformats.org/officeDocument/2006/relationships/audio" Target="../media/audio1.wav"/></Relationships>
</file>

<file path=ppt/slides/_rels/slide7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audio" Target="../media/audio3.wav"/><Relationship Id="rId4" Type="http://schemas.openxmlformats.org/officeDocument/2006/relationships/audio" Target="../media/audio1.wav"/></Relationships>
</file>

<file path=ppt/slides/_rels/slide7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audio" Target="../media/audio4.wav"/></Relationships>
</file>

<file path=ppt/slides/_rels/slide7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audio" Target="../media/audio3.wav"/></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audio" Target="../media/audio2.wav"/></Relationships>
</file>

<file path=ppt/slides/_rels/slide7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audio" Target="../media/audio4.wav"/></Relationships>
</file>

<file path=ppt/slides/_rels/slide77.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2.jpe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audio" Target="../media/audio6.wav"/><Relationship Id="rId5" Type="http://schemas.openxmlformats.org/officeDocument/2006/relationships/audio" Target="../media/audio1.wav"/><Relationship Id="rId4" Type="http://schemas.openxmlformats.org/officeDocument/2006/relationships/audio" Target="../media/audio4.wav"/></Relationships>
</file>

<file path=ppt/slides/_rels/slide78.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2.jpeg"/><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audio" Target="../media/audio3.wav"/><Relationship Id="rId5" Type="http://schemas.openxmlformats.org/officeDocument/2006/relationships/audio" Target="../media/audio1.wav"/><Relationship Id="rId4" Type="http://schemas.openxmlformats.org/officeDocument/2006/relationships/audio" Target="../media/audio4.wav"/></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C&#35838;&#20214;&#31934;&#21697;&#35838;/&#31532;&#21313;&#19968;&#27425;&#35838;/9-1.C" TargetMode="Externa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hyperlink" Target="../../C&#35838;&#20214;&#31934;&#21697;&#35838;/&#31532;&#21313;&#19968;&#27425;&#35838;/9-2.C" TargetMode="Externa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hyperlink" Target="../../C&#35838;&#20214;&#31934;&#21697;&#35838;/&#31532;&#21313;&#19968;&#27425;&#35838;/9-2.C"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solidFill>
            <a:schemeClr val="bg1"/>
          </a:solidFill>
          <a:ln>
            <a:solidFill>
              <a:schemeClr val="bg1"/>
            </a:solidFill>
          </a:ln>
        </p:spPr>
        <p:txBody>
          <a:bodyPr/>
          <a:lstStyle/>
          <a:p>
            <a:r>
              <a:rPr lang="zh-CN" altLang="en-US" sz="6600" dirty="0">
                <a:effectLst>
                  <a:outerShdw blurRad="38100" dist="38100" dir="2700000" algn="tl">
                    <a:srgbClr val="000000"/>
                  </a:outerShdw>
                </a:effectLst>
                <a:latin typeface="隶书" pitchFamily="49" charset="-122"/>
                <a:ea typeface="隶书" pitchFamily="49" charset="-122"/>
              </a:rPr>
              <a:t>第</a:t>
            </a:r>
            <a:r>
              <a:rPr lang="en-US" altLang="zh-CN" sz="6600" dirty="0">
                <a:effectLst>
                  <a:outerShdw blurRad="38100" dist="38100" dir="2700000" algn="tl">
                    <a:srgbClr val="000000"/>
                  </a:outerShdw>
                </a:effectLst>
                <a:latin typeface="隶书" pitchFamily="49" charset="-122"/>
                <a:ea typeface="隶书" pitchFamily="49" charset="-122"/>
              </a:rPr>
              <a:t>6</a:t>
            </a:r>
            <a:r>
              <a:rPr lang="zh-CN" altLang="en-US" sz="6600" dirty="0">
                <a:effectLst>
                  <a:outerShdw blurRad="38100" dist="38100" dir="2700000" algn="tl">
                    <a:srgbClr val="000000"/>
                  </a:outerShdw>
                </a:effectLst>
                <a:latin typeface="隶书" pitchFamily="49" charset="-122"/>
                <a:ea typeface="隶书" pitchFamily="49" charset="-122"/>
              </a:rPr>
              <a:t>章  函   </a:t>
            </a:r>
            <a:r>
              <a:rPr lang="zh-CN" altLang="en-US" sz="6600" dirty="0" smtClean="0">
                <a:effectLst>
                  <a:outerShdw blurRad="38100" dist="38100" dir="2700000" algn="tl">
                    <a:srgbClr val="000000"/>
                  </a:outerShdw>
                </a:effectLst>
                <a:latin typeface="隶书" pitchFamily="49" charset="-122"/>
                <a:ea typeface="隶书" pitchFamily="49" charset="-122"/>
              </a:rPr>
              <a:t>数</a:t>
            </a:r>
            <a:endParaRPr lang="zh-CN" altLang="en-US" sz="6600"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函数概述 </a:t>
            </a:r>
          </a:p>
        </p:txBody>
      </p:sp>
      <p:sp>
        <p:nvSpPr>
          <p:cNvPr id="958496" name="Rectangle 32"/>
          <p:cNvSpPr>
            <a:spLocks noChangeArrowheads="1"/>
          </p:cNvSpPr>
          <p:nvPr/>
        </p:nvSpPr>
        <p:spPr bwMode="auto">
          <a:xfrm>
            <a:off x="814388" y="730250"/>
            <a:ext cx="217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smtClean="0">
                <a:solidFill>
                  <a:srgbClr val="D60093"/>
                </a:solidFill>
                <a:effectLst>
                  <a:outerShdw blurRad="38100" dist="38100" dir="2700000" algn="tl">
                    <a:srgbClr val="000000"/>
                  </a:outerShdw>
                </a:effectLst>
                <a:latin typeface="楷体_GB2312" pitchFamily="49" charset="-122"/>
                <a:ea typeface="楷体_GB2312" pitchFamily="49" charset="-122"/>
              </a:rPr>
              <a:t>1</a:t>
            </a:r>
            <a:r>
              <a:rPr lang="zh-CN" altLang="en-US" b="1" dirty="0" smtClean="0">
                <a:solidFill>
                  <a:srgbClr val="D60093"/>
                </a:solidFill>
                <a:effectLst>
                  <a:outerShdw blurRad="38100" dist="38100" dir="2700000" algn="tl">
                    <a:srgbClr val="000000"/>
                  </a:outerShdw>
                </a:effectLst>
                <a:latin typeface="楷体_GB2312" pitchFamily="49" charset="-122"/>
                <a:ea typeface="楷体_GB2312" pitchFamily="49" charset="-122"/>
              </a:rPr>
              <a:t>、函数的概念</a:t>
            </a:r>
            <a:endParaRPr lang="zh-CN" altLang="en-US" b="1" dirty="0">
              <a:solidFill>
                <a:srgbClr val="D60093"/>
              </a:solidFill>
              <a:effectLst>
                <a:outerShdw blurRad="38100" dist="38100" dir="2700000" algn="tl">
                  <a:srgbClr val="000000"/>
                </a:outerShdw>
              </a:effectLst>
              <a:latin typeface="楷体_GB2312" pitchFamily="49" charset="-122"/>
              <a:ea typeface="楷体_GB2312" pitchFamily="49" charset="-122"/>
            </a:endParaRPr>
          </a:p>
        </p:txBody>
      </p:sp>
      <p:sp>
        <p:nvSpPr>
          <p:cNvPr id="958513" name="Rectangle 49"/>
          <p:cNvSpPr>
            <a:spLocks noChangeArrowheads="1"/>
          </p:cNvSpPr>
          <p:nvPr/>
        </p:nvSpPr>
        <p:spPr bwMode="auto">
          <a:xfrm>
            <a:off x="784225" y="1096963"/>
            <a:ext cx="7997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函数其实就是一段可以重复调用的、功能相对独立完整的程序段。 </a:t>
            </a:r>
          </a:p>
        </p:txBody>
      </p:sp>
      <p:sp>
        <p:nvSpPr>
          <p:cNvPr id="958514" name="Text Box 50"/>
          <p:cNvSpPr txBox="1">
            <a:spLocks noChangeArrowheads="1"/>
          </p:cNvSpPr>
          <p:nvPr/>
        </p:nvSpPr>
        <p:spPr bwMode="auto">
          <a:xfrm>
            <a:off x="1116013" y="1844675"/>
            <a:ext cx="7292975"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buClr>
                <a:srgbClr val="FF66FF"/>
              </a:buClr>
              <a:buFont typeface="Wingdings" pitchFamily="2" charset="2"/>
              <a:buChar char="&amp;"/>
            </a:pPr>
            <a:r>
              <a:rPr lang="en-US" altLang="zh-CN" b="1">
                <a:effectLst>
                  <a:outerShdw blurRad="38100" dist="38100" dir="2700000" algn="tl">
                    <a:srgbClr val="FFFFFF"/>
                  </a:outerShdw>
                </a:effectLst>
                <a:latin typeface="隶书" pitchFamily="49" charset="-122"/>
                <a:ea typeface="隶书" pitchFamily="49" charset="-122"/>
              </a:rPr>
              <a:t> C</a:t>
            </a:r>
            <a:r>
              <a:rPr lang="zh-CN" altLang="zh-CN" b="1">
                <a:effectLst>
                  <a:outerShdw blurRad="38100" dist="38100" dir="2700000" algn="tl">
                    <a:srgbClr val="FFFFFF"/>
                  </a:outerShdw>
                </a:effectLst>
                <a:latin typeface="隶书" pitchFamily="49" charset="-122"/>
                <a:ea typeface="隶书" pitchFamily="49" charset="-122"/>
              </a:rPr>
              <a:t>是</a:t>
            </a:r>
            <a:r>
              <a:rPr lang="zh-CN" altLang="zh-CN" b="1">
                <a:solidFill>
                  <a:srgbClr val="FF0066"/>
                </a:solidFill>
                <a:effectLst>
                  <a:outerShdw blurRad="38100" dist="38100" dir="2700000" algn="tl">
                    <a:srgbClr val="000000"/>
                  </a:outerShdw>
                </a:effectLst>
                <a:latin typeface="隶书" pitchFamily="49" charset="-122"/>
                <a:ea typeface="隶书" pitchFamily="49" charset="-122"/>
              </a:rPr>
              <a:t>函数式</a:t>
            </a:r>
            <a:r>
              <a:rPr lang="zh-CN" altLang="zh-CN" b="1">
                <a:effectLst>
                  <a:outerShdw blurRad="38100" dist="38100" dir="2700000" algn="tl">
                    <a:srgbClr val="FFFFFF"/>
                  </a:outerShdw>
                </a:effectLst>
                <a:latin typeface="隶书" pitchFamily="49" charset="-122"/>
                <a:ea typeface="隶书" pitchFamily="49" charset="-122"/>
              </a:rPr>
              <a:t>语言</a:t>
            </a:r>
          </a:p>
          <a:p>
            <a:pPr>
              <a:buClr>
                <a:srgbClr val="FF66FF"/>
              </a:buClr>
              <a:buFont typeface="Wingdings" pitchFamily="2" charset="2"/>
              <a:buChar char="&amp;"/>
            </a:pPr>
            <a:r>
              <a:rPr lang="zh-CN" altLang="en-US" b="1">
                <a:effectLst>
                  <a:outerShdw blurRad="38100" dist="38100" dir="2700000" algn="tl">
                    <a:srgbClr val="FFFFFF"/>
                  </a:outerShdw>
                </a:effectLst>
                <a:latin typeface="隶书" pitchFamily="49" charset="-122"/>
                <a:ea typeface="隶书" pitchFamily="49" charset="-122"/>
              </a:rPr>
              <a:t> </a:t>
            </a:r>
            <a:r>
              <a:rPr lang="zh-CN" altLang="zh-CN" b="1">
                <a:effectLst>
                  <a:outerShdw blurRad="38100" dist="38100" dir="2700000" algn="tl">
                    <a:srgbClr val="FFFFFF"/>
                  </a:outerShdw>
                </a:effectLst>
                <a:latin typeface="隶书" pitchFamily="49" charset="-122"/>
                <a:ea typeface="隶书" pitchFamily="49" charset="-122"/>
              </a:rPr>
              <a:t>必须有且只能有一个名为</a:t>
            </a:r>
            <a:r>
              <a:rPr lang="en-US" altLang="zh-CN" b="1">
                <a:solidFill>
                  <a:srgbClr val="FF0066"/>
                </a:solidFill>
                <a:effectLst>
                  <a:outerShdw blurRad="38100" dist="38100" dir="2700000" algn="tl">
                    <a:srgbClr val="000000"/>
                  </a:outerShdw>
                </a:effectLst>
                <a:latin typeface="隶书" pitchFamily="49" charset="-122"/>
                <a:ea typeface="隶书" pitchFamily="49" charset="-122"/>
              </a:rPr>
              <a:t>main</a:t>
            </a:r>
            <a:r>
              <a:rPr lang="zh-CN" altLang="zh-CN" b="1">
                <a:effectLst>
                  <a:outerShdw blurRad="38100" dist="38100" dir="2700000" algn="tl">
                    <a:srgbClr val="FFFFFF"/>
                  </a:outerShdw>
                </a:effectLst>
                <a:latin typeface="隶书" pitchFamily="49" charset="-122"/>
                <a:ea typeface="隶书" pitchFamily="49" charset="-122"/>
              </a:rPr>
              <a:t>的主函数</a:t>
            </a:r>
          </a:p>
          <a:p>
            <a:pPr>
              <a:buClr>
                <a:srgbClr val="FF66FF"/>
              </a:buClr>
              <a:buFont typeface="Wingdings" pitchFamily="2" charset="2"/>
              <a:buChar char="&amp;"/>
            </a:pPr>
            <a:r>
              <a:rPr lang="zh-CN" altLang="en-US" b="1">
                <a:effectLst>
                  <a:outerShdw blurRad="38100" dist="38100" dir="2700000" algn="tl">
                    <a:srgbClr val="FFFFFF"/>
                  </a:outerShdw>
                </a:effectLst>
              </a:rPr>
              <a:t> </a:t>
            </a:r>
            <a:r>
              <a:rPr lang="en-US" altLang="zh-CN" b="1">
                <a:effectLst>
                  <a:outerShdw blurRad="38100" dist="38100" dir="2700000" algn="tl">
                    <a:srgbClr val="FFFFFF"/>
                  </a:outerShdw>
                </a:effectLst>
              </a:rPr>
              <a:t>C</a:t>
            </a:r>
            <a:r>
              <a:rPr lang="zh-CN" altLang="zh-CN" b="1">
                <a:effectLst>
                  <a:outerShdw blurRad="38100" dist="38100" dir="2700000" algn="tl">
                    <a:srgbClr val="FFFFFF"/>
                  </a:outerShdw>
                </a:effectLst>
                <a:latin typeface="隶书" pitchFamily="49" charset="-122"/>
                <a:ea typeface="隶书" pitchFamily="49" charset="-122"/>
              </a:rPr>
              <a:t>程序的执行总是</a:t>
            </a:r>
            <a:r>
              <a:rPr lang="zh-CN" altLang="zh-CN" b="1">
                <a:solidFill>
                  <a:srgbClr val="FF0066"/>
                </a:solidFill>
                <a:effectLst>
                  <a:outerShdw blurRad="38100" dist="38100" dir="2700000" algn="tl">
                    <a:srgbClr val="000000"/>
                  </a:outerShdw>
                </a:effectLst>
                <a:latin typeface="隶书" pitchFamily="49" charset="-122"/>
                <a:ea typeface="隶书" pitchFamily="49" charset="-122"/>
              </a:rPr>
              <a:t>从</a:t>
            </a:r>
            <a:r>
              <a:rPr lang="en-US" altLang="zh-CN" b="1">
                <a:solidFill>
                  <a:srgbClr val="FF0066"/>
                </a:solidFill>
                <a:effectLst>
                  <a:outerShdw blurRad="38100" dist="38100" dir="2700000" algn="tl">
                    <a:srgbClr val="000000"/>
                  </a:outerShdw>
                </a:effectLst>
                <a:latin typeface="隶书" pitchFamily="49" charset="-122"/>
                <a:ea typeface="隶书" pitchFamily="49" charset="-122"/>
              </a:rPr>
              <a:t>main</a:t>
            </a:r>
            <a:r>
              <a:rPr lang="zh-CN" altLang="zh-CN" b="1">
                <a:solidFill>
                  <a:srgbClr val="FF0066"/>
                </a:solidFill>
                <a:effectLst>
                  <a:outerShdw blurRad="38100" dist="38100" dir="2700000" algn="tl">
                    <a:srgbClr val="000000"/>
                  </a:outerShdw>
                </a:effectLst>
                <a:latin typeface="隶书" pitchFamily="49" charset="-122"/>
                <a:ea typeface="隶书" pitchFamily="49" charset="-122"/>
              </a:rPr>
              <a:t>函数开始，在</a:t>
            </a:r>
            <a:r>
              <a:rPr lang="en-US" altLang="zh-CN" b="1">
                <a:solidFill>
                  <a:srgbClr val="FF0066"/>
                </a:solidFill>
                <a:effectLst>
                  <a:outerShdw blurRad="38100" dist="38100" dir="2700000" algn="tl">
                    <a:srgbClr val="000000"/>
                  </a:outerShdw>
                </a:effectLst>
                <a:latin typeface="隶书" pitchFamily="49" charset="-122"/>
                <a:ea typeface="隶书" pitchFamily="49" charset="-122"/>
              </a:rPr>
              <a:t>main</a:t>
            </a:r>
            <a:r>
              <a:rPr lang="zh-CN" altLang="zh-CN" b="1">
                <a:solidFill>
                  <a:srgbClr val="FF0066"/>
                </a:solidFill>
                <a:effectLst>
                  <a:outerShdw blurRad="38100" dist="38100" dir="2700000" algn="tl">
                    <a:srgbClr val="000000"/>
                  </a:outerShdw>
                </a:effectLst>
                <a:latin typeface="隶书" pitchFamily="49" charset="-122"/>
                <a:ea typeface="隶书" pitchFamily="49" charset="-122"/>
              </a:rPr>
              <a:t>中结束</a:t>
            </a:r>
          </a:p>
          <a:p>
            <a:pPr>
              <a:buClr>
                <a:srgbClr val="FF66FF"/>
              </a:buClr>
              <a:buFont typeface="Wingdings" pitchFamily="2" charset="2"/>
              <a:buChar char="&amp;"/>
            </a:pPr>
            <a:r>
              <a:rPr lang="zh-CN" altLang="en-US" b="1">
                <a:effectLst>
                  <a:outerShdw blurRad="38100" dist="38100" dir="2700000" algn="tl">
                    <a:srgbClr val="FFFFFF"/>
                  </a:outerShdw>
                </a:effectLst>
                <a:latin typeface="隶书" pitchFamily="49" charset="-122"/>
                <a:ea typeface="隶书" pitchFamily="49" charset="-122"/>
              </a:rPr>
              <a:t> </a:t>
            </a:r>
            <a:r>
              <a:rPr lang="zh-CN" altLang="zh-CN" b="1">
                <a:effectLst>
                  <a:outerShdw blurRad="38100" dist="38100" dir="2700000" algn="tl">
                    <a:srgbClr val="FFFFFF"/>
                  </a:outerShdw>
                </a:effectLst>
                <a:latin typeface="隶书" pitchFamily="49" charset="-122"/>
                <a:ea typeface="隶书" pitchFamily="49" charset="-122"/>
              </a:rPr>
              <a:t>函数</a:t>
            </a:r>
            <a:r>
              <a:rPr lang="zh-CN" altLang="zh-CN" b="1">
                <a:solidFill>
                  <a:srgbClr val="FF0066"/>
                </a:solidFill>
                <a:effectLst>
                  <a:outerShdw blurRad="38100" dist="38100" dir="2700000" algn="tl">
                    <a:srgbClr val="000000"/>
                  </a:outerShdw>
                </a:effectLst>
                <a:latin typeface="隶书" pitchFamily="49" charset="-122"/>
                <a:ea typeface="隶书" pitchFamily="49" charset="-122"/>
              </a:rPr>
              <a:t>不能嵌套定义,可以</a:t>
            </a:r>
            <a:r>
              <a:rPr lang="zh-CN" altLang="en-US" b="1">
                <a:solidFill>
                  <a:srgbClr val="FF0066"/>
                </a:solidFill>
                <a:effectLst>
                  <a:outerShdw blurRad="38100" dist="38100" dir="2700000" algn="tl">
                    <a:srgbClr val="000000"/>
                  </a:outerShdw>
                </a:effectLst>
                <a:latin typeface="隶书" pitchFamily="49" charset="-122"/>
                <a:ea typeface="隶书" pitchFamily="49" charset="-122"/>
              </a:rPr>
              <a:t>嵌套</a:t>
            </a:r>
            <a:r>
              <a:rPr lang="zh-CN" altLang="zh-CN" b="1">
                <a:solidFill>
                  <a:srgbClr val="FF0066"/>
                </a:solidFill>
                <a:effectLst>
                  <a:outerShdw blurRad="38100" dist="38100" dir="2700000" algn="tl">
                    <a:srgbClr val="000000"/>
                  </a:outerShdw>
                </a:effectLst>
                <a:latin typeface="隶书" pitchFamily="49" charset="-122"/>
                <a:ea typeface="隶书" pitchFamily="49" charset="-122"/>
              </a:rPr>
              <a:t>调用</a:t>
            </a:r>
            <a:endParaRPr lang="zh-CN" altLang="en-US" b="1">
              <a:solidFill>
                <a:srgbClr val="FF0066"/>
              </a:solidFill>
              <a:effectLst>
                <a:outerShdw blurRad="38100" dist="38100" dir="2700000" algn="tl">
                  <a:srgbClr val="000000"/>
                </a:outerShdw>
              </a:effectLst>
            </a:endParaRPr>
          </a:p>
        </p:txBody>
      </p:sp>
      <p:sp>
        <p:nvSpPr>
          <p:cNvPr id="958515" name="Rectangle 51"/>
          <p:cNvSpPr>
            <a:spLocks noChangeArrowheads="1"/>
          </p:cNvSpPr>
          <p:nvPr/>
        </p:nvSpPr>
        <p:spPr bwMode="auto">
          <a:xfrm>
            <a:off x="827088" y="3343275"/>
            <a:ext cx="217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D60093"/>
                </a:solidFill>
                <a:effectLst>
                  <a:outerShdw blurRad="38100" dist="38100" dir="2700000" algn="tl">
                    <a:srgbClr val="000000"/>
                  </a:outerShdw>
                </a:effectLst>
                <a:latin typeface="楷体_GB2312" pitchFamily="49" charset="-122"/>
                <a:ea typeface="楷体_GB2312" pitchFamily="49" charset="-122"/>
              </a:rPr>
              <a:t>2</a:t>
            </a:r>
            <a:r>
              <a:rPr lang="zh-CN" altLang="en-US" b="1">
                <a:solidFill>
                  <a:srgbClr val="D60093"/>
                </a:solidFill>
                <a:effectLst>
                  <a:outerShdw blurRad="38100" dist="38100" dir="2700000" algn="tl">
                    <a:srgbClr val="000000"/>
                  </a:outerShdw>
                </a:effectLst>
                <a:latin typeface="楷体_GB2312" pitchFamily="49" charset="-122"/>
                <a:ea typeface="楷体_GB2312" pitchFamily="49" charset="-122"/>
              </a:rPr>
              <a:t>、函数的分类</a:t>
            </a:r>
          </a:p>
        </p:txBody>
      </p:sp>
      <p:sp>
        <p:nvSpPr>
          <p:cNvPr id="958516" name="Rectangle 52"/>
          <p:cNvSpPr>
            <a:spLocks noChangeArrowheads="1"/>
          </p:cNvSpPr>
          <p:nvPr/>
        </p:nvSpPr>
        <p:spPr bwMode="auto">
          <a:xfrm>
            <a:off x="1187450" y="3762375"/>
            <a:ext cx="712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66"/>
              </a:buClr>
              <a:buFont typeface="Wingdings" pitchFamily="2" charset="2"/>
              <a:buChar char="Ø"/>
            </a:pPr>
            <a:r>
              <a:rPr lang="en-US" altLang="zh-CN" b="1">
                <a:effectLst>
                  <a:outerShdw blurRad="38100" dist="38100" dir="2700000" algn="tl">
                    <a:srgbClr val="FFFFFF"/>
                  </a:outerShdw>
                </a:effectLst>
                <a:ea typeface="楷体_GB2312" pitchFamily="49" charset="-122"/>
              </a:rPr>
              <a:t> </a:t>
            </a:r>
            <a:r>
              <a:rPr lang="zh-CN" altLang="en-US" b="1">
                <a:effectLst>
                  <a:outerShdw blurRad="38100" dist="38100" dir="2700000" algn="tl">
                    <a:srgbClr val="FFFFFF"/>
                  </a:outerShdw>
                </a:effectLst>
                <a:ea typeface="楷体_GB2312" pitchFamily="49" charset="-122"/>
              </a:rPr>
              <a:t>从用户角度</a:t>
            </a:r>
          </a:p>
        </p:txBody>
      </p:sp>
      <p:sp>
        <p:nvSpPr>
          <p:cNvPr id="958517" name="Rectangle 53"/>
          <p:cNvSpPr>
            <a:spLocks noChangeArrowheads="1"/>
          </p:cNvSpPr>
          <p:nvPr/>
        </p:nvSpPr>
        <p:spPr bwMode="auto">
          <a:xfrm>
            <a:off x="1533525" y="4108450"/>
            <a:ext cx="6696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1"/>
              </a:buClr>
              <a:buFont typeface="Wingdings" pitchFamily="2" charset="2"/>
              <a:buChar char="l"/>
            </a:pPr>
            <a:r>
              <a:rPr lang="en-US" altLang="zh-CN" b="1">
                <a:effectLst>
                  <a:outerShdw blurRad="38100" dist="38100" dir="2700000" algn="tl">
                    <a:srgbClr val="FFFFFF"/>
                  </a:outerShdw>
                </a:effectLst>
                <a:ea typeface="隶书" pitchFamily="49" charset="-122"/>
              </a:rPr>
              <a:t> </a:t>
            </a:r>
            <a:r>
              <a:rPr lang="zh-CN" altLang="en-US" b="1">
                <a:effectLst>
                  <a:outerShdw blurRad="38100" dist="38100" dir="2700000" algn="tl">
                    <a:srgbClr val="FFFFFF"/>
                  </a:outerShdw>
                </a:effectLst>
                <a:ea typeface="隶书" pitchFamily="49" charset="-122"/>
              </a:rPr>
              <a:t>标准函数（库函数）：由系统提供</a:t>
            </a:r>
          </a:p>
          <a:p>
            <a:pPr>
              <a:buClr>
                <a:schemeClr val="accent1"/>
              </a:buClr>
              <a:buFont typeface="Wingdings" pitchFamily="2" charset="2"/>
              <a:buChar char="l"/>
            </a:pPr>
            <a:r>
              <a:rPr lang="zh-CN" altLang="en-US" b="1">
                <a:effectLst>
                  <a:outerShdw blurRad="38100" dist="38100" dir="2700000" algn="tl">
                    <a:srgbClr val="FFFFFF"/>
                  </a:outerShdw>
                </a:effectLst>
                <a:ea typeface="隶书" pitchFamily="49" charset="-122"/>
              </a:rPr>
              <a:t> 用户自定义函数</a:t>
            </a:r>
          </a:p>
        </p:txBody>
      </p:sp>
      <p:sp>
        <p:nvSpPr>
          <p:cNvPr id="958518" name="Rectangle 54"/>
          <p:cNvSpPr>
            <a:spLocks noChangeArrowheads="1"/>
          </p:cNvSpPr>
          <p:nvPr/>
        </p:nvSpPr>
        <p:spPr bwMode="auto">
          <a:xfrm>
            <a:off x="1231900" y="4821238"/>
            <a:ext cx="712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0066"/>
              </a:buClr>
              <a:buFont typeface="Wingdings" pitchFamily="2" charset="2"/>
              <a:buChar char="Ø"/>
            </a:pPr>
            <a:r>
              <a:rPr lang="en-US" altLang="zh-CN" b="1">
                <a:effectLst>
                  <a:outerShdw blurRad="38100" dist="38100" dir="2700000" algn="tl">
                    <a:srgbClr val="FFFFFF"/>
                  </a:outerShdw>
                </a:effectLst>
                <a:ea typeface="楷体_GB2312" pitchFamily="49" charset="-122"/>
              </a:rPr>
              <a:t> </a:t>
            </a:r>
            <a:r>
              <a:rPr lang="zh-CN" altLang="en-US" b="1">
                <a:effectLst>
                  <a:outerShdw blurRad="38100" dist="38100" dir="2700000" algn="tl">
                    <a:srgbClr val="FFFFFF"/>
                  </a:outerShdw>
                </a:effectLst>
                <a:ea typeface="楷体_GB2312" pitchFamily="49" charset="-122"/>
              </a:rPr>
              <a:t>从函数形式</a:t>
            </a:r>
          </a:p>
        </p:txBody>
      </p:sp>
      <p:sp>
        <p:nvSpPr>
          <p:cNvPr id="958519" name="Rectangle 55"/>
          <p:cNvSpPr>
            <a:spLocks noChangeArrowheads="1"/>
          </p:cNvSpPr>
          <p:nvPr/>
        </p:nvSpPr>
        <p:spPr bwMode="auto">
          <a:xfrm>
            <a:off x="1448593" y="5435601"/>
            <a:ext cx="6696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1"/>
              </a:buClr>
              <a:buFont typeface="Wingdings" pitchFamily="2" charset="2"/>
              <a:buChar char="l"/>
            </a:pPr>
            <a:r>
              <a:rPr lang="en-US" altLang="zh-CN" b="1" dirty="0">
                <a:effectLst>
                  <a:outerShdw blurRad="38100" dist="38100" dir="2700000" algn="tl">
                    <a:srgbClr val="FFFFFF"/>
                  </a:outerShdw>
                </a:effectLst>
                <a:ea typeface="隶书" pitchFamily="49" charset="-122"/>
              </a:rPr>
              <a:t> </a:t>
            </a:r>
            <a:r>
              <a:rPr lang="zh-CN" altLang="en-US" b="1" dirty="0">
                <a:effectLst>
                  <a:outerShdw blurRad="38100" dist="38100" dir="2700000" algn="tl">
                    <a:srgbClr val="FFFFFF"/>
                  </a:outerShdw>
                </a:effectLst>
                <a:ea typeface="隶书" pitchFamily="49" charset="-122"/>
              </a:rPr>
              <a:t>无参数无返回</a:t>
            </a:r>
            <a:r>
              <a:rPr lang="zh-CN" altLang="en-US" b="1" dirty="0" smtClean="0">
                <a:effectLst>
                  <a:outerShdw blurRad="38100" dist="38100" dir="2700000" algn="tl">
                    <a:srgbClr val="FFFFFF"/>
                  </a:outerShdw>
                </a:effectLst>
                <a:ea typeface="隶书" pitchFamily="49" charset="-122"/>
              </a:rPr>
              <a:t>值  </a:t>
            </a:r>
            <a:r>
              <a:rPr lang="zh-CN" altLang="en-US" b="1" dirty="0">
                <a:effectLst>
                  <a:outerShdw blurRad="38100" dist="38100" dir="2700000" algn="tl">
                    <a:srgbClr val="FFFFFF"/>
                  </a:outerShdw>
                </a:effectLst>
                <a:ea typeface="隶书" pitchFamily="49" charset="-122"/>
              </a:rPr>
              <a:t>无参数有返回值</a:t>
            </a:r>
          </a:p>
          <a:p>
            <a:pPr>
              <a:buClr>
                <a:schemeClr val="accent1"/>
              </a:buClr>
              <a:buFont typeface="Wingdings" pitchFamily="2" charset="2"/>
              <a:buChar char="l"/>
            </a:pPr>
            <a:r>
              <a:rPr lang="zh-CN" altLang="en-US" b="1" dirty="0">
                <a:effectLst>
                  <a:outerShdw blurRad="38100" dist="38100" dir="2700000" algn="tl">
                    <a:srgbClr val="FFFFFF"/>
                  </a:outerShdw>
                </a:effectLst>
                <a:ea typeface="隶书" pitchFamily="49" charset="-122"/>
              </a:rPr>
              <a:t> 有参数无返回</a:t>
            </a:r>
            <a:r>
              <a:rPr lang="zh-CN" altLang="en-US" b="1" dirty="0" smtClean="0">
                <a:effectLst>
                  <a:outerShdw blurRad="38100" dist="38100" dir="2700000" algn="tl">
                    <a:srgbClr val="FFFFFF"/>
                  </a:outerShdw>
                </a:effectLst>
                <a:ea typeface="隶书" pitchFamily="49" charset="-122"/>
              </a:rPr>
              <a:t>值   </a:t>
            </a:r>
            <a:r>
              <a:rPr lang="zh-CN" altLang="en-US" b="1" dirty="0">
                <a:effectLst>
                  <a:outerShdw blurRad="38100" dist="38100" dir="2700000" algn="tl">
                    <a:srgbClr val="FFFFFF"/>
                  </a:outerShdw>
                </a:effectLst>
                <a:ea typeface="隶书" pitchFamily="49" charset="-122"/>
              </a:rPr>
              <a:t>有参数有返回值</a:t>
            </a:r>
          </a:p>
        </p:txBody>
      </p:sp>
      <p:sp>
        <p:nvSpPr>
          <p:cNvPr id="958520" name="Text Box 56"/>
          <p:cNvSpPr txBox="1">
            <a:spLocks noChangeArrowheads="1"/>
          </p:cNvSpPr>
          <p:nvPr/>
        </p:nvSpPr>
        <p:spPr bwMode="auto">
          <a:xfrm>
            <a:off x="1187450" y="2708275"/>
            <a:ext cx="7345363" cy="1955800"/>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spAutoFit/>
          </a:bodyPr>
          <a:lstStyle/>
          <a:p>
            <a:r>
              <a:rPr lang="zh-CN" altLang="en-US" b="1" u="sng" dirty="0">
                <a:solidFill>
                  <a:srgbClr val="FF0066"/>
                </a:solidFill>
                <a:effectLst>
                  <a:outerShdw blurRad="38100" dist="38100" dir="2700000" algn="tl">
                    <a:srgbClr val="000000"/>
                  </a:outerShdw>
                </a:effectLst>
                <a:latin typeface="隶书" pitchFamily="49" charset="-122"/>
                <a:ea typeface="隶书" pitchFamily="49" charset="-122"/>
              </a:rPr>
              <a:t>使用库函数应注意：</a:t>
            </a:r>
          </a:p>
          <a:p>
            <a:r>
              <a:rPr lang="zh-CN" altLang="en-US" b="1" dirty="0">
                <a:effectLst>
                  <a:outerShdw blurRad="38100" dist="38100" dir="2700000" algn="tl">
                    <a:srgbClr val="FFFFFF"/>
                  </a:outerShdw>
                </a:effectLst>
                <a:latin typeface="隶书" pitchFamily="49" charset="-122"/>
                <a:ea typeface="隶书" pitchFamily="49" charset="-122"/>
              </a:rPr>
              <a:t>  </a:t>
            </a:r>
            <a:r>
              <a:rPr lang="en-US" altLang="zh-CN" b="1" dirty="0">
                <a:effectLst>
                  <a:outerShdw blurRad="38100" dist="38100" dir="2700000" algn="tl">
                    <a:srgbClr val="FFFFFF"/>
                  </a:outerShdw>
                </a:effectLst>
                <a:latin typeface="隶书" pitchFamily="49" charset="-122"/>
                <a:ea typeface="隶书" pitchFamily="49" charset="-122"/>
              </a:rPr>
              <a:t>1</a:t>
            </a:r>
            <a:r>
              <a:rPr lang="zh-CN" altLang="en-US" b="1" dirty="0">
                <a:effectLst>
                  <a:outerShdw blurRad="38100" dist="38100" dir="2700000" algn="tl">
                    <a:srgbClr val="FFFFFF"/>
                  </a:outerShdw>
                </a:effectLst>
                <a:latin typeface="隶书" pitchFamily="49" charset="-122"/>
                <a:ea typeface="隶书" pitchFamily="49" charset="-122"/>
              </a:rPr>
              <a:t>、函数功能</a:t>
            </a:r>
          </a:p>
          <a:p>
            <a:r>
              <a:rPr lang="zh-CN" altLang="en-US" b="1" dirty="0">
                <a:effectLst>
                  <a:outerShdw blurRad="38100" dist="38100" dir="2700000" algn="tl">
                    <a:srgbClr val="FFFFFF"/>
                  </a:outerShdw>
                </a:effectLst>
                <a:latin typeface="隶书" pitchFamily="49" charset="-122"/>
                <a:ea typeface="隶书" pitchFamily="49" charset="-122"/>
              </a:rPr>
              <a:t>  </a:t>
            </a:r>
            <a:r>
              <a:rPr lang="en-US" altLang="zh-CN" b="1" dirty="0">
                <a:effectLst>
                  <a:outerShdw blurRad="38100" dist="38100" dir="2700000" algn="tl">
                    <a:srgbClr val="FFFFFF"/>
                  </a:outerShdw>
                </a:effectLst>
                <a:latin typeface="隶书" pitchFamily="49" charset="-122"/>
                <a:ea typeface="隶书" pitchFamily="49" charset="-122"/>
              </a:rPr>
              <a:t>2</a:t>
            </a:r>
            <a:r>
              <a:rPr lang="zh-CN" altLang="en-US" b="1" dirty="0">
                <a:effectLst>
                  <a:outerShdw blurRad="38100" dist="38100" dir="2700000" algn="tl">
                    <a:srgbClr val="FFFFFF"/>
                  </a:outerShdw>
                </a:effectLst>
                <a:latin typeface="隶书" pitchFamily="49" charset="-122"/>
                <a:ea typeface="隶书" pitchFamily="49" charset="-122"/>
              </a:rPr>
              <a:t>、函数参数的数目和顺序，及各参数意义和类型</a:t>
            </a:r>
          </a:p>
          <a:p>
            <a:r>
              <a:rPr lang="zh-CN" altLang="en-US" b="1" dirty="0">
                <a:effectLst>
                  <a:outerShdw blurRad="38100" dist="38100" dir="2700000" algn="tl">
                    <a:srgbClr val="FFFFFF"/>
                  </a:outerShdw>
                </a:effectLst>
                <a:latin typeface="隶书" pitchFamily="49" charset="-122"/>
                <a:ea typeface="隶书" pitchFamily="49" charset="-122"/>
              </a:rPr>
              <a:t>  </a:t>
            </a:r>
            <a:r>
              <a:rPr lang="en-US" altLang="zh-CN" b="1" dirty="0">
                <a:effectLst>
                  <a:outerShdw blurRad="38100" dist="38100" dir="2700000" algn="tl">
                    <a:srgbClr val="FFFFFF"/>
                  </a:outerShdw>
                </a:effectLst>
                <a:latin typeface="隶书" pitchFamily="49" charset="-122"/>
                <a:ea typeface="隶书" pitchFamily="49" charset="-122"/>
              </a:rPr>
              <a:t>3</a:t>
            </a:r>
            <a:r>
              <a:rPr lang="zh-CN" altLang="en-US" b="1" dirty="0">
                <a:effectLst>
                  <a:outerShdw blurRad="38100" dist="38100" dir="2700000" algn="tl">
                    <a:srgbClr val="FFFFFF"/>
                  </a:outerShdw>
                </a:effectLst>
                <a:latin typeface="隶书" pitchFamily="49" charset="-122"/>
                <a:ea typeface="隶书" pitchFamily="49" charset="-122"/>
              </a:rPr>
              <a:t>、函数返回值意义和类型</a:t>
            </a:r>
          </a:p>
          <a:p>
            <a:r>
              <a:rPr lang="zh-CN" altLang="en-US" b="1" dirty="0">
                <a:effectLst>
                  <a:outerShdw blurRad="38100" dist="38100" dir="2700000" algn="tl">
                    <a:srgbClr val="FFFFFF"/>
                  </a:outerShdw>
                </a:effectLst>
                <a:latin typeface="隶书" pitchFamily="49" charset="-122"/>
                <a:ea typeface="隶书" pitchFamily="49" charset="-122"/>
              </a:rPr>
              <a:t>  </a:t>
            </a:r>
            <a:r>
              <a:rPr lang="en-US" altLang="zh-CN" b="1" dirty="0">
                <a:effectLst>
                  <a:outerShdw blurRad="38100" dist="38100" dir="2700000" algn="tl">
                    <a:srgbClr val="FFFFFF"/>
                  </a:outerShdw>
                </a:effectLst>
                <a:latin typeface="隶书" pitchFamily="49" charset="-122"/>
                <a:ea typeface="隶书" pitchFamily="49" charset="-122"/>
              </a:rPr>
              <a:t>4</a:t>
            </a:r>
            <a:r>
              <a:rPr lang="zh-CN" altLang="en-US" b="1" dirty="0">
                <a:effectLst>
                  <a:outerShdw blurRad="38100" dist="38100" dir="2700000" algn="tl">
                    <a:srgbClr val="FFFFFF"/>
                  </a:outerShdw>
                </a:effectLst>
                <a:latin typeface="隶书" pitchFamily="49" charset="-122"/>
                <a:ea typeface="隶书" pitchFamily="49" charset="-122"/>
              </a:rPr>
              <a:t>、需要使用的包含文件</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8496"/>
                                        </p:tgtEl>
                                        <p:attrNameLst>
                                          <p:attrName>style.visibility</p:attrName>
                                        </p:attrNameLst>
                                      </p:cBhvr>
                                      <p:to>
                                        <p:strVal val="visible"/>
                                      </p:to>
                                    </p:set>
                                    <p:anim calcmode="lin" valueType="num">
                                      <p:cBhvr additive="base">
                                        <p:cTn id="7" dur="500" fill="hold"/>
                                        <p:tgtEl>
                                          <p:spTgt spid="958496"/>
                                        </p:tgtEl>
                                        <p:attrNameLst>
                                          <p:attrName>ppt_x</p:attrName>
                                        </p:attrNameLst>
                                      </p:cBhvr>
                                      <p:tavLst>
                                        <p:tav tm="0">
                                          <p:val>
                                            <p:strVal val="0-#ppt_w/2"/>
                                          </p:val>
                                        </p:tav>
                                        <p:tav tm="100000">
                                          <p:val>
                                            <p:strVal val="#ppt_x"/>
                                          </p:val>
                                        </p:tav>
                                      </p:tavLst>
                                    </p:anim>
                                    <p:anim calcmode="lin" valueType="num">
                                      <p:cBhvr additive="base">
                                        <p:cTn id="8" dur="500" fill="hold"/>
                                        <p:tgtEl>
                                          <p:spTgt spid="9584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958513"/>
                                        </p:tgtEl>
                                        <p:attrNameLst>
                                          <p:attrName>style.visibility</p:attrName>
                                        </p:attrNameLst>
                                      </p:cBhvr>
                                      <p:to>
                                        <p:strVal val="visible"/>
                                      </p:to>
                                    </p:set>
                                    <p:animEffect transition="in" filter="box(out)">
                                      <p:cBhvr>
                                        <p:cTn id="13" dur="500"/>
                                        <p:tgtEl>
                                          <p:spTgt spid="9585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958514">
                                            <p:txEl>
                                              <p:pRg st="0" end="0"/>
                                            </p:txEl>
                                          </p:spTgt>
                                        </p:tgtEl>
                                        <p:attrNameLst>
                                          <p:attrName>style.visibility</p:attrName>
                                        </p:attrNameLst>
                                      </p:cBhvr>
                                      <p:to>
                                        <p:strVal val="visible"/>
                                      </p:to>
                                    </p:set>
                                    <p:animEffect transition="in" filter="box(out)">
                                      <p:cBhvr>
                                        <p:cTn id="18" dur="500"/>
                                        <p:tgtEl>
                                          <p:spTgt spid="95851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958514">
                                            <p:txEl>
                                              <p:pRg st="1" end="1"/>
                                            </p:txEl>
                                          </p:spTgt>
                                        </p:tgtEl>
                                        <p:attrNameLst>
                                          <p:attrName>style.visibility</p:attrName>
                                        </p:attrNameLst>
                                      </p:cBhvr>
                                      <p:to>
                                        <p:strVal val="visible"/>
                                      </p:to>
                                    </p:set>
                                    <p:animEffect transition="in" filter="box(out)">
                                      <p:cBhvr>
                                        <p:cTn id="23" dur="500"/>
                                        <p:tgtEl>
                                          <p:spTgt spid="958514">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58514">
                                            <p:txEl>
                                              <p:pRg st="2" end="2"/>
                                            </p:txEl>
                                          </p:spTgt>
                                        </p:tgtEl>
                                        <p:attrNameLst>
                                          <p:attrName>style.visibility</p:attrName>
                                        </p:attrNameLst>
                                      </p:cBhvr>
                                      <p:to>
                                        <p:strVal val="visible"/>
                                      </p:to>
                                    </p:set>
                                    <p:animEffect transition="in" filter="box(out)">
                                      <p:cBhvr>
                                        <p:cTn id="28" dur="500"/>
                                        <p:tgtEl>
                                          <p:spTgt spid="958514">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958514">
                                            <p:txEl>
                                              <p:pRg st="3" end="3"/>
                                            </p:txEl>
                                          </p:spTgt>
                                        </p:tgtEl>
                                        <p:attrNameLst>
                                          <p:attrName>style.visibility</p:attrName>
                                        </p:attrNameLst>
                                      </p:cBhvr>
                                      <p:to>
                                        <p:strVal val="visible"/>
                                      </p:to>
                                    </p:set>
                                    <p:animEffect transition="in" filter="box(out)">
                                      <p:cBhvr>
                                        <p:cTn id="33" dur="500"/>
                                        <p:tgtEl>
                                          <p:spTgt spid="958514">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958515"/>
                                        </p:tgtEl>
                                        <p:attrNameLst>
                                          <p:attrName>style.visibility</p:attrName>
                                        </p:attrNameLst>
                                      </p:cBhvr>
                                      <p:to>
                                        <p:strVal val="visible"/>
                                      </p:to>
                                    </p:set>
                                    <p:anim calcmode="lin" valueType="num">
                                      <p:cBhvr additive="base">
                                        <p:cTn id="38" dur="500" fill="hold"/>
                                        <p:tgtEl>
                                          <p:spTgt spid="958515"/>
                                        </p:tgtEl>
                                        <p:attrNameLst>
                                          <p:attrName>ppt_x</p:attrName>
                                        </p:attrNameLst>
                                      </p:cBhvr>
                                      <p:tavLst>
                                        <p:tav tm="0">
                                          <p:val>
                                            <p:strVal val="0-#ppt_w/2"/>
                                          </p:val>
                                        </p:tav>
                                        <p:tav tm="100000">
                                          <p:val>
                                            <p:strVal val="#ppt_x"/>
                                          </p:val>
                                        </p:tav>
                                      </p:tavLst>
                                    </p:anim>
                                    <p:anim calcmode="lin" valueType="num">
                                      <p:cBhvr additive="base">
                                        <p:cTn id="39" dur="500" fill="hold"/>
                                        <p:tgtEl>
                                          <p:spTgt spid="958515"/>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958516"/>
                                        </p:tgtEl>
                                        <p:attrNameLst>
                                          <p:attrName>style.visibility</p:attrName>
                                        </p:attrNameLst>
                                      </p:cBhvr>
                                      <p:to>
                                        <p:strVal val="visible"/>
                                      </p:to>
                                    </p:set>
                                    <p:anim calcmode="lin" valueType="num">
                                      <p:cBhvr additive="base">
                                        <p:cTn id="44" dur="500" fill="hold"/>
                                        <p:tgtEl>
                                          <p:spTgt spid="958516"/>
                                        </p:tgtEl>
                                        <p:attrNameLst>
                                          <p:attrName>ppt_x</p:attrName>
                                        </p:attrNameLst>
                                      </p:cBhvr>
                                      <p:tavLst>
                                        <p:tav tm="0">
                                          <p:val>
                                            <p:strVal val="0-#ppt_w/2"/>
                                          </p:val>
                                        </p:tav>
                                        <p:tav tm="100000">
                                          <p:val>
                                            <p:strVal val="#ppt_x"/>
                                          </p:val>
                                        </p:tav>
                                      </p:tavLst>
                                    </p:anim>
                                    <p:anim calcmode="lin" valueType="num">
                                      <p:cBhvr additive="base">
                                        <p:cTn id="45" dur="500" fill="hold"/>
                                        <p:tgtEl>
                                          <p:spTgt spid="958516"/>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958517"/>
                                        </p:tgtEl>
                                        <p:attrNameLst>
                                          <p:attrName>style.visibility</p:attrName>
                                        </p:attrNameLst>
                                      </p:cBhvr>
                                      <p:to>
                                        <p:strVal val="visible"/>
                                      </p:to>
                                    </p:set>
                                    <p:anim calcmode="lin" valueType="num">
                                      <p:cBhvr additive="base">
                                        <p:cTn id="50" dur="500" fill="hold"/>
                                        <p:tgtEl>
                                          <p:spTgt spid="958517"/>
                                        </p:tgtEl>
                                        <p:attrNameLst>
                                          <p:attrName>ppt_x</p:attrName>
                                        </p:attrNameLst>
                                      </p:cBhvr>
                                      <p:tavLst>
                                        <p:tav tm="0">
                                          <p:val>
                                            <p:strVal val="0-#ppt_w/2"/>
                                          </p:val>
                                        </p:tav>
                                        <p:tav tm="100000">
                                          <p:val>
                                            <p:strVal val="#ppt_x"/>
                                          </p:val>
                                        </p:tav>
                                      </p:tavLst>
                                    </p:anim>
                                    <p:anim calcmode="lin" valueType="num">
                                      <p:cBhvr additive="base">
                                        <p:cTn id="51" dur="500" fill="hold"/>
                                        <p:tgtEl>
                                          <p:spTgt spid="958517"/>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958520"/>
                                        </p:tgtEl>
                                        <p:attrNameLst>
                                          <p:attrName>style.visibility</p:attrName>
                                        </p:attrNameLst>
                                      </p:cBhvr>
                                      <p:to>
                                        <p:strVal val="visible"/>
                                      </p:to>
                                    </p:set>
                                    <p:animEffect transition="in" filter="box(out)">
                                      <p:cBhvr>
                                        <p:cTn id="56" dur="500"/>
                                        <p:tgtEl>
                                          <p:spTgt spid="958520"/>
                                        </p:tgtEl>
                                      </p:cBhvr>
                                    </p:animEffect>
                                  </p:childTnLst>
                                  <p:subTnLst>
                                    <p:set>
                                      <p:cBhvr override="childStyle">
                                        <p:cTn dur="1" fill="hold" display="0" masterRel="nextClick" afterEffect="1"/>
                                        <p:tgtEl>
                                          <p:spTgt spid="958520"/>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58518"/>
                                        </p:tgtEl>
                                        <p:attrNameLst>
                                          <p:attrName>style.visibility</p:attrName>
                                        </p:attrNameLst>
                                      </p:cBhvr>
                                      <p:to>
                                        <p:strVal val="visible"/>
                                      </p:to>
                                    </p:set>
                                    <p:anim calcmode="lin" valueType="num">
                                      <p:cBhvr additive="base">
                                        <p:cTn id="61" dur="500" fill="hold"/>
                                        <p:tgtEl>
                                          <p:spTgt spid="958518"/>
                                        </p:tgtEl>
                                        <p:attrNameLst>
                                          <p:attrName>ppt_x</p:attrName>
                                        </p:attrNameLst>
                                      </p:cBhvr>
                                      <p:tavLst>
                                        <p:tav tm="0">
                                          <p:val>
                                            <p:strVal val="0-#ppt_w/2"/>
                                          </p:val>
                                        </p:tav>
                                        <p:tav tm="100000">
                                          <p:val>
                                            <p:strVal val="#ppt_x"/>
                                          </p:val>
                                        </p:tav>
                                      </p:tavLst>
                                    </p:anim>
                                    <p:anim calcmode="lin" valueType="num">
                                      <p:cBhvr additive="base">
                                        <p:cTn id="62" dur="500" fill="hold"/>
                                        <p:tgtEl>
                                          <p:spTgt spid="95851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58519"/>
                                        </p:tgtEl>
                                        <p:attrNameLst>
                                          <p:attrName>style.visibility</p:attrName>
                                        </p:attrNameLst>
                                      </p:cBhvr>
                                      <p:to>
                                        <p:strVal val="visible"/>
                                      </p:to>
                                    </p:set>
                                    <p:anim calcmode="lin" valueType="num">
                                      <p:cBhvr additive="base">
                                        <p:cTn id="67" dur="500" fill="hold"/>
                                        <p:tgtEl>
                                          <p:spTgt spid="958519"/>
                                        </p:tgtEl>
                                        <p:attrNameLst>
                                          <p:attrName>ppt_x</p:attrName>
                                        </p:attrNameLst>
                                      </p:cBhvr>
                                      <p:tavLst>
                                        <p:tav tm="0">
                                          <p:val>
                                            <p:strVal val="0-#ppt_w/2"/>
                                          </p:val>
                                        </p:tav>
                                        <p:tav tm="100000">
                                          <p:val>
                                            <p:strVal val="#ppt_x"/>
                                          </p:val>
                                        </p:tav>
                                      </p:tavLst>
                                    </p:anim>
                                    <p:anim calcmode="lin" valueType="num">
                                      <p:cBhvr additive="base">
                                        <p:cTn id="68" dur="500" fill="hold"/>
                                        <p:tgtEl>
                                          <p:spTgt spid="9585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96" grpId="0"/>
      <p:bldP spid="958513" grpId="0"/>
      <p:bldP spid="958514" grpId="0" build="p" autoUpdateAnimBg="0"/>
      <p:bldP spid="958515" grpId="0"/>
      <p:bldP spid="958516" grpId="0"/>
      <p:bldP spid="958517" grpId="0"/>
      <p:bldP spid="958518" grpId="0"/>
      <p:bldP spid="958519" grpId="0"/>
      <p:bldP spid="958520"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ChangeArrowheads="1"/>
          </p:cNvSpPr>
          <p:nvPr/>
        </p:nvSpPr>
        <p:spPr bwMode="auto">
          <a:xfrm>
            <a:off x="250825" y="1125538"/>
            <a:ext cx="8893175" cy="551656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lIns="18000"/>
          <a:lstStyle/>
          <a:p>
            <a:pPr marL="838200" indent="-838200">
              <a:spcBef>
                <a:spcPct val="20000"/>
              </a:spcBef>
              <a:buClr>
                <a:srgbClr val="FFFFCC"/>
              </a:buClr>
              <a:buSzPct val="75000"/>
              <a:buFont typeface="Wingdings" pitchFamily="2" charset="2"/>
              <a:buNone/>
            </a:pPr>
            <a:r>
              <a:rPr kumimoji="0" lang="en-US" altLang="zh-CN" sz="2800" b="1">
                <a:effectLst>
                  <a:outerShdw blurRad="38100" dist="38100" dir="2700000" algn="tl">
                    <a:srgbClr val="010199"/>
                  </a:outerShdw>
                </a:effectLst>
                <a:latin typeface="楷体_GB2312" pitchFamily="49" charset="-122"/>
                <a:ea typeface="楷体_GB2312" pitchFamily="49" charset="-122"/>
              </a:rPr>
              <a:t>(1) </a:t>
            </a:r>
            <a:r>
              <a:rPr kumimoji="0" lang="zh-CN" altLang="en-US" sz="2800" b="1">
                <a:effectLst>
                  <a:outerShdw blurRad="38100" dist="38100" dir="2700000" algn="tl">
                    <a:srgbClr val="010199"/>
                  </a:outerShdw>
                </a:effectLst>
                <a:latin typeface="楷体_GB2312" pitchFamily="49" charset="-122"/>
                <a:ea typeface="楷体_GB2312" pitchFamily="49" charset="-122"/>
              </a:rPr>
              <a:t>函数调用时，先求出实参表达式的值，然后代入形参。而使用带参的宏只是进行简单的字符替换。</a:t>
            </a:r>
          </a:p>
          <a:p>
            <a:pPr marL="838200" indent="-838200">
              <a:spcBef>
                <a:spcPct val="20000"/>
              </a:spcBef>
              <a:buClr>
                <a:srgbClr val="FFFFCC"/>
              </a:buClr>
              <a:buSzPct val="75000"/>
              <a:buFont typeface="Wingdings" pitchFamily="2" charset="2"/>
              <a:buNone/>
            </a:pPr>
            <a:r>
              <a:rPr kumimoji="0" lang="en-US" altLang="zh-CN" sz="2800" b="1">
                <a:effectLst>
                  <a:outerShdw blurRad="38100" dist="38100" dir="2700000" algn="tl">
                    <a:srgbClr val="010199"/>
                  </a:outerShdw>
                </a:effectLst>
                <a:latin typeface="楷体_GB2312" pitchFamily="49" charset="-122"/>
                <a:ea typeface="楷体_GB2312" pitchFamily="49" charset="-122"/>
              </a:rPr>
              <a:t>(2) </a:t>
            </a:r>
            <a:r>
              <a:rPr kumimoji="0" lang="zh-CN" altLang="en-US" sz="2800" b="1">
                <a:effectLst>
                  <a:outerShdw blurRad="38100" dist="38100" dir="2700000" algn="tl">
                    <a:srgbClr val="010199"/>
                  </a:outerShdw>
                </a:effectLst>
                <a:latin typeface="楷体_GB2312" pitchFamily="49" charset="-122"/>
                <a:ea typeface="楷体_GB2312" pitchFamily="49" charset="-122"/>
              </a:rPr>
              <a:t>函数调用是在程序运行时处理的，为形参分配临时的内存单元。而宏展开则是在编译前进行的，在展开时并不分配内存单元，不进行值的传递处理，也没有</a:t>
            </a:r>
            <a:r>
              <a:rPr kumimoji="0" lang="zh-CN" altLang="en-US" sz="2800" b="1">
                <a:effectLst>
                  <a:outerShdw blurRad="38100" dist="38100" dir="2700000" algn="tl">
                    <a:srgbClr val="010199"/>
                  </a:outerShdw>
                </a:effectLst>
                <a:latin typeface="宋体"/>
                <a:ea typeface="楷体_GB2312" pitchFamily="49" charset="-122"/>
              </a:rPr>
              <a:t>“</a:t>
            </a:r>
            <a:r>
              <a:rPr kumimoji="0" lang="zh-CN" altLang="en-US" sz="2800" b="1">
                <a:effectLst>
                  <a:outerShdw blurRad="38100" dist="38100" dir="2700000" algn="tl">
                    <a:srgbClr val="010199"/>
                  </a:outerShdw>
                </a:effectLst>
                <a:latin typeface="楷体_GB2312" pitchFamily="49" charset="-122"/>
                <a:ea typeface="楷体_GB2312" pitchFamily="49" charset="-122"/>
              </a:rPr>
              <a:t>返回值</a:t>
            </a:r>
            <a:r>
              <a:rPr kumimoji="0" lang="zh-CN" altLang="en-US" sz="2800" b="1">
                <a:effectLst>
                  <a:outerShdw blurRad="38100" dist="38100" dir="2700000" algn="tl">
                    <a:srgbClr val="010199"/>
                  </a:outerShdw>
                </a:effectLst>
                <a:latin typeface="宋体"/>
                <a:ea typeface="楷体_GB2312" pitchFamily="49" charset="-122"/>
              </a:rPr>
              <a:t>”</a:t>
            </a:r>
            <a:r>
              <a:rPr kumimoji="0" lang="zh-CN" altLang="en-US" sz="2800" b="1">
                <a:effectLst>
                  <a:outerShdw blurRad="38100" dist="38100" dir="2700000" algn="tl">
                    <a:srgbClr val="010199"/>
                  </a:outerShdw>
                </a:effectLst>
                <a:latin typeface="楷体_GB2312" pitchFamily="49" charset="-122"/>
                <a:ea typeface="楷体_GB2312" pitchFamily="49" charset="-122"/>
              </a:rPr>
              <a:t>的概念。</a:t>
            </a:r>
          </a:p>
          <a:p>
            <a:pPr marL="838200" indent="-838200">
              <a:spcBef>
                <a:spcPct val="20000"/>
              </a:spcBef>
              <a:buClr>
                <a:srgbClr val="FFFFCC"/>
              </a:buClr>
              <a:buSzPct val="75000"/>
              <a:buFont typeface="Wingdings" pitchFamily="2" charset="2"/>
              <a:buNone/>
            </a:pPr>
            <a:r>
              <a:rPr kumimoji="0" lang="en-US" altLang="zh-CN" sz="2800" b="1">
                <a:effectLst>
                  <a:outerShdw blurRad="38100" dist="38100" dir="2700000" algn="tl">
                    <a:srgbClr val="010199"/>
                  </a:outerShdw>
                </a:effectLst>
                <a:latin typeface="楷体_GB2312" pitchFamily="49" charset="-122"/>
                <a:ea typeface="楷体_GB2312" pitchFamily="49" charset="-122"/>
              </a:rPr>
              <a:t>(3) </a:t>
            </a:r>
            <a:r>
              <a:rPr kumimoji="0" lang="zh-CN" altLang="en-US" sz="2800" b="1">
                <a:effectLst>
                  <a:outerShdw blurRad="38100" dist="38100" dir="2700000" algn="tl">
                    <a:srgbClr val="010199"/>
                  </a:outerShdw>
                </a:effectLst>
                <a:latin typeface="楷体_GB2312" pitchFamily="49" charset="-122"/>
                <a:ea typeface="楷体_GB2312" pitchFamily="49" charset="-122"/>
              </a:rPr>
              <a:t>对函数中的实参和形参类型要求一致。而宏名无类型，它的参数也无类型，只是一个符号代表，展开时代入指定的字符串即可。宏定义时，字符串可以是任何类型的数据。</a:t>
            </a:r>
          </a:p>
          <a:p>
            <a:pPr marL="838200" indent="-838200">
              <a:spcBef>
                <a:spcPct val="20000"/>
              </a:spcBef>
              <a:buClr>
                <a:srgbClr val="FFFFCC"/>
              </a:buClr>
              <a:buSzPct val="75000"/>
              <a:buFont typeface="Wingdings" pitchFamily="2" charset="2"/>
              <a:buNone/>
            </a:pPr>
            <a:r>
              <a:rPr kumimoji="0" lang="en-US" altLang="zh-CN" sz="2800" b="1">
                <a:effectLst>
                  <a:outerShdw blurRad="38100" dist="38100" dir="2700000" algn="tl">
                    <a:srgbClr val="010199"/>
                  </a:outerShdw>
                </a:effectLst>
                <a:latin typeface="楷体_GB2312" pitchFamily="49" charset="-122"/>
                <a:ea typeface="楷体_GB2312" pitchFamily="49" charset="-122"/>
              </a:rPr>
              <a:t>(4) </a:t>
            </a:r>
            <a:r>
              <a:rPr kumimoji="0" lang="zh-CN" altLang="en-US" sz="2800" b="1">
                <a:effectLst>
                  <a:outerShdw blurRad="38100" dist="38100" dir="2700000" algn="tl">
                    <a:srgbClr val="010199"/>
                  </a:outerShdw>
                </a:effectLst>
                <a:latin typeface="楷体_GB2312" pitchFamily="49" charset="-122"/>
                <a:ea typeface="楷体_GB2312" pitchFamily="49" charset="-122"/>
              </a:rPr>
              <a:t>调用函数只可得到一个返回值，而用宏可以设法得到几个结果。 </a:t>
            </a:r>
          </a:p>
        </p:txBody>
      </p:sp>
      <p:sp>
        <p:nvSpPr>
          <p:cNvPr id="656387" name="Rectangle 3"/>
          <p:cNvSpPr>
            <a:spLocks noChangeArrowheads="1"/>
          </p:cNvSpPr>
          <p:nvPr/>
        </p:nvSpPr>
        <p:spPr bwMode="auto">
          <a:xfrm>
            <a:off x="-612576" y="0"/>
            <a:ext cx="6553200" cy="71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154800" rIns="92075" bIns="46038">
            <a:spAutoFit/>
            <a:flatTx/>
          </a:bodyPr>
          <a:lstStyle/>
          <a:p>
            <a:pPr algn="ctr" defTabSz="762000" eaLnBrk="0" hangingPunct="0">
              <a:lnSpc>
                <a:spcPct val="120000"/>
              </a:lnSpc>
              <a:spcBef>
                <a:spcPct val="5000"/>
              </a:spcBef>
            </a:pPr>
            <a:r>
              <a:rPr lang="zh-CN" altLang="en-US" sz="3200" b="1" u="sng" dirty="0">
                <a:solidFill>
                  <a:schemeClr val="bg1"/>
                </a:solidFill>
                <a:effectLst>
                  <a:outerShdw blurRad="38100" dist="38100" dir="2700000" algn="tl">
                    <a:srgbClr val="FFFFFF"/>
                  </a:outerShdw>
                </a:effectLst>
                <a:latin typeface="宋体" pitchFamily="2" charset="-122"/>
              </a:rPr>
              <a:t>带参数的宏和函数的区别：</a:t>
            </a:r>
          </a:p>
        </p:txBody>
      </p:sp>
    </p:spTree>
    <p:extLst>
      <p:ext uri="{BB962C8B-B14F-4D97-AF65-F5344CB8AC3E}">
        <p14:creationId xmlns:p14="http://schemas.microsoft.com/office/powerpoint/2010/main" val="188830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56387"/>
                                        </p:tgtEl>
                                        <p:attrNameLst>
                                          <p:attrName>style.visibility</p:attrName>
                                        </p:attrNameLst>
                                      </p:cBhvr>
                                      <p:to>
                                        <p:strVal val="visible"/>
                                      </p:to>
                                    </p:set>
                                    <p:anim calcmode="lin" valueType="num">
                                      <p:cBhvr>
                                        <p:cTn id="7" dur="1000" fill="hold"/>
                                        <p:tgtEl>
                                          <p:spTgt spid="656387"/>
                                        </p:tgtEl>
                                        <p:attrNameLst>
                                          <p:attrName>ppt_w</p:attrName>
                                        </p:attrNameLst>
                                      </p:cBhvr>
                                      <p:tavLst>
                                        <p:tav tm="0">
                                          <p:val>
                                            <p:strVal val="#ppt_w*0.70"/>
                                          </p:val>
                                        </p:tav>
                                        <p:tav tm="100000">
                                          <p:val>
                                            <p:strVal val="#ppt_w"/>
                                          </p:val>
                                        </p:tav>
                                      </p:tavLst>
                                    </p:anim>
                                    <p:anim calcmode="lin" valueType="num">
                                      <p:cBhvr>
                                        <p:cTn id="8" dur="1000" fill="hold"/>
                                        <p:tgtEl>
                                          <p:spTgt spid="656387"/>
                                        </p:tgtEl>
                                        <p:attrNameLst>
                                          <p:attrName>ppt_h</p:attrName>
                                        </p:attrNameLst>
                                      </p:cBhvr>
                                      <p:tavLst>
                                        <p:tav tm="0">
                                          <p:val>
                                            <p:strVal val="#ppt_h"/>
                                          </p:val>
                                        </p:tav>
                                        <p:tav tm="100000">
                                          <p:val>
                                            <p:strVal val="#ppt_h"/>
                                          </p:val>
                                        </p:tav>
                                      </p:tavLst>
                                    </p:anim>
                                    <p:animEffect transition="in" filter="fade">
                                      <p:cBhvr>
                                        <p:cTn id="9" dur="1000"/>
                                        <p:tgtEl>
                                          <p:spTgt spid="65638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56386"/>
                                        </p:tgtEl>
                                        <p:attrNameLst>
                                          <p:attrName>style.visibility</p:attrName>
                                        </p:attrNameLst>
                                      </p:cBhvr>
                                      <p:to>
                                        <p:strVal val="visible"/>
                                      </p:to>
                                    </p:set>
                                    <p:animEffect transition="in" filter="blinds(horizontal)">
                                      <p:cBhvr>
                                        <p:cTn id="14" dur="500"/>
                                        <p:tgtEl>
                                          <p:spTgt spid="65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6" grpId="0" animBg="1"/>
      <p:bldP spid="65638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ChangeArrowheads="1"/>
          </p:cNvSpPr>
          <p:nvPr/>
        </p:nvSpPr>
        <p:spPr bwMode="auto">
          <a:xfrm>
            <a:off x="250825" y="908050"/>
            <a:ext cx="8640763"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#include &lt;</a:t>
            </a:r>
            <a:r>
              <a:rPr kumimoji="0" lang="en-US" altLang="zh-CN" sz="3200" b="1" dirty="0" err="1">
                <a:latin typeface="楷体_GB2312" pitchFamily="49" charset="-122"/>
                <a:ea typeface="楷体_GB2312" pitchFamily="49" charset="-122"/>
              </a:rPr>
              <a:t>stdio.h</a:t>
            </a:r>
            <a:r>
              <a:rPr kumimoji="0" lang="en-US" altLang="zh-CN" sz="3200" b="1" dirty="0">
                <a:latin typeface="楷体_GB2312" pitchFamily="49" charset="-122"/>
                <a:ea typeface="楷体_GB2312" pitchFamily="49" charset="-122"/>
              </a:rPr>
              <a:t>&gt;</a:t>
            </a:r>
          </a:p>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#define PI 3.1415926</a:t>
            </a:r>
          </a:p>
          <a:p>
            <a:pPr marL="342900" indent="-342900">
              <a:buClr>
                <a:srgbClr val="FFFFCC"/>
              </a:buClr>
              <a:buSzPct val="75000"/>
              <a:buFont typeface="Wingdings" pitchFamily="2" charset="2"/>
              <a:buNone/>
            </a:pPr>
            <a:r>
              <a:rPr kumimoji="0" lang="en-US" altLang="zh-CN" sz="3200" b="1" dirty="0">
                <a:solidFill>
                  <a:srgbClr val="C00000"/>
                </a:solidFill>
                <a:latin typeface="楷体_GB2312" pitchFamily="49" charset="-122"/>
                <a:ea typeface="楷体_GB2312" pitchFamily="49" charset="-122"/>
              </a:rPr>
              <a:t>#define CIRCLE(R,L,S,V) L=2*PI*R;S=PI*R*R;V=4.0/3.0*PI*R*R*R</a:t>
            </a:r>
          </a:p>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  void main()</a:t>
            </a:r>
          </a:p>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    {float </a:t>
            </a:r>
            <a:r>
              <a:rPr kumimoji="0" lang="en-US" altLang="zh-CN" sz="3200" b="1" dirty="0" err="1">
                <a:latin typeface="楷体_GB2312" pitchFamily="49" charset="-122"/>
                <a:ea typeface="楷体_GB2312" pitchFamily="49" charset="-122"/>
              </a:rPr>
              <a:t>r,l,s,v</a:t>
            </a:r>
            <a:r>
              <a:rPr kumimoji="0" lang="en-US" altLang="zh-CN" sz="3200" b="1" dirty="0">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      </a:t>
            </a:r>
            <a:r>
              <a:rPr kumimoji="0" lang="en-US" altLang="zh-CN" sz="3200" b="1" dirty="0" err="1">
                <a:latin typeface="楷体_GB2312" pitchFamily="49" charset="-122"/>
                <a:ea typeface="楷体_GB2312" pitchFamily="49" charset="-122"/>
              </a:rPr>
              <a:t>scanf</a:t>
            </a:r>
            <a:r>
              <a:rPr kumimoji="0" lang="en-US" altLang="zh-CN" sz="3200" b="1" dirty="0">
                <a:latin typeface="楷体_GB2312" pitchFamily="49" charset="-122"/>
                <a:ea typeface="楷体_GB2312" pitchFamily="49" charset="-122"/>
              </a:rPr>
              <a:t>("%</a:t>
            </a:r>
            <a:r>
              <a:rPr kumimoji="0" lang="en-US" altLang="zh-CN" sz="3200" b="1" dirty="0" err="1">
                <a:latin typeface="楷体_GB2312" pitchFamily="49" charset="-122"/>
                <a:ea typeface="楷体_GB2312" pitchFamily="49" charset="-122"/>
              </a:rPr>
              <a:t>f",&amp;r</a:t>
            </a:r>
            <a:r>
              <a:rPr kumimoji="0" lang="en-US" altLang="zh-CN" sz="3200" b="1" dirty="0">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      CIRCLE(</a:t>
            </a:r>
            <a:r>
              <a:rPr kumimoji="0" lang="en-US" altLang="zh-CN" sz="3200" b="1" dirty="0" err="1">
                <a:latin typeface="楷体_GB2312" pitchFamily="49" charset="-122"/>
                <a:ea typeface="楷体_GB2312" pitchFamily="49" charset="-122"/>
              </a:rPr>
              <a:t>r,l,s,v</a:t>
            </a:r>
            <a:r>
              <a:rPr kumimoji="0" lang="en-US" altLang="zh-CN" sz="3200" b="1" dirty="0">
                <a:latin typeface="楷体_GB2312" pitchFamily="49" charset="-122"/>
                <a:ea typeface="楷体_GB2312" pitchFamily="49" charset="-122"/>
              </a:rPr>
              <a:t>);      </a:t>
            </a:r>
            <a:r>
              <a:rPr kumimoji="0" lang="en-US" altLang="zh-CN" sz="3200" b="1" dirty="0" err="1">
                <a:latin typeface="楷体_GB2312" pitchFamily="49" charset="-122"/>
                <a:ea typeface="楷体_GB2312" pitchFamily="49" charset="-122"/>
              </a:rPr>
              <a:t>printf</a:t>
            </a:r>
            <a:r>
              <a:rPr kumimoji="0" lang="en-US" altLang="zh-CN" sz="3200" b="1" dirty="0">
                <a:latin typeface="楷体_GB2312" pitchFamily="49" charset="-122"/>
                <a:ea typeface="楷体_GB2312" pitchFamily="49" charset="-122"/>
              </a:rPr>
              <a:t>("r=%6.2f,l=%6.2f,s=%6.2f,v=%6.2f\n",</a:t>
            </a:r>
            <a:r>
              <a:rPr kumimoji="0" lang="en-US" altLang="zh-CN" sz="3200" b="1" dirty="0" err="1">
                <a:latin typeface="楷体_GB2312" pitchFamily="49" charset="-122"/>
                <a:ea typeface="楷体_GB2312" pitchFamily="49" charset="-122"/>
              </a:rPr>
              <a:t>r,l,s,v</a:t>
            </a:r>
            <a:r>
              <a:rPr kumimoji="0" lang="en-US" altLang="zh-CN" sz="3200" b="1" dirty="0">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      }</a:t>
            </a:r>
          </a:p>
        </p:txBody>
      </p:sp>
      <p:sp>
        <p:nvSpPr>
          <p:cNvPr id="653315" name="Rectangle 3"/>
          <p:cNvSpPr>
            <a:spLocks noChangeArrowheads="1"/>
          </p:cNvSpPr>
          <p:nvPr/>
        </p:nvSpPr>
        <p:spPr bwMode="auto">
          <a:xfrm>
            <a:off x="217445" y="0"/>
            <a:ext cx="6782306" cy="69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spAutoFit/>
            <a:flatTx/>
          </a:bodyPr>
          <a:lstStyle/>
          <a:p>
            <a:r>
              <a:rPr lang="zh-CN" altLang="en-US" sz="3200" b="1" dirty="0">
                <a:solidFill>
                  <a:srgbClr val="FFFF00"/>
                </a:solidFill>
                <a:latin typeface="宋体" pitchFamily="2" charset="-122"/>
              </a:rPr>
              <a:t>例</a:t>
            </a:r>
            <a:r>
              <a:rPr lang="en-US" altLang="zh-CN" sz="3200" b="1" dirty="0" smtClean="0">
                <a:solidFill>
                  <a:srgbClr val="FFFF00"/>
                </a:solidFill>
                <a:latin typeface="宋体" pitchFamily="2" charset="-122"/>
              </a:rPr>
              <a:t>6.5.2 </a:t>
            </a:r>
            <a:r>
              <a:rPr lang="zh-CN" altLang="en-US" sz="3200" b="1" dirty="0">
                <a:solidFill>
                  <a:srgbClr val="FFFF00"/>
                </a:solidFill>
                <a:latin typeface="宋体" pitchFamily="2" charset="-122"/>
              </a:rPr>
              <a:t>通过宏展开得到若干个结果</a:t>
            </a:r>
            <a:endParaRPr lang="zh-CN" altLang="en-US" sz="3200" b="1" dirty="0">
              <a:solidFill>
                <a:srgbClr val="FFFF00"/>
              </a:solidFill>
              <a:effectLst>
                <a:outerShdw blurRad="38100" dist="38100" dir="2700000" algn="tl">
                  <a:srgbClr val="FFFFFF"/>
                </a:outerShdw>
              </a:effectLst>
              <a:latin typeface="宋体" pitchFamily="2" charset="-122"/>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57672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3314"/>
                                        </p:tgtEl>
                                        <p:attrNameLst>
                                          <p:attrName>style.visibility</p:attrName>
                                        </p:attrNameLst>
                                      </p:cBhvr>
                                      <p:to>
                                        <p:strVal val="visible"/>
                                      </p:to>
                                    </p:set>
                                    <p:animEffect transition="in" filter="wipe(up)">
                                      <p:cBhvr>
                                        <p:cTn id="7" dur="1000"/>
                                        <p:tgtEl>
                                          <p:spTgt spid="65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4"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ChangeArrowheads="1"/>
          </p:cNvSpPr>
          <p:nvPr/>
        </p:nvSpPr>
        <p:spPr bwMode="auto">
          <a:xfrm>
            <a:off x="539750" y="1052513"/>
            <a:ext cx="82089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void main</a:t>
            </a:r>
            <a:r>
              <a:rPr kumimoji="0" lang="zh-CN" altLang="en-US" sz="3200" b="1" dirty="0">
                <a:latin typeface="楷体_GB2312" pitchFamily="49" charset="-122"/>
                <a:ea typeface="楷体_GB2312" pitchFamily="49" charset="-122"/>
              </a:rPr>
              <a:t>（）</a:t>
            </a:r>
          </a:p>
          <a:p>
            <a:pPr marL="342900" indent="-342900">
              <a:spcBef>
                <a:spcPct val="20000"/>
              </a:spcBef>
              <a:buClr>
                <a:srgbClr val="FFFFCC"/>
              </a:buClr>
              <a:buSzPct val="75000"/>
              <a:buFont typeface="Wingdings" pitchFamily="2" charset="2"/>
              <a:buNone/>
            </a:pPr>
            <a:r>
              <a:rPr kumimoji="0" lang="zh-CN" altLang="en-US" sz="3200" b="1" dirty="0">
                <a:latin typeface="楷体_GB2312" pitchFamily="49" charset="-122"/>
                <a:ea typeface="楷体_GB2312" pitchFamily="49" charset="-122"/>
              </a:rPr>
              <a:t> </a:t>
            </a:r>
            <a:r>
              <a:rPr kumimoji="0" lang="en-US" altLang="zh-CN" sz="3200" b="1" dirty="0">
                <a:latin typeface="楷体_GB2312" pitchFamily="49" charset="-122"/>
                <a:ea typeface="楷体_GB2312" pitchFamily="49" charset="-122"/>
              </a:rPr>
              <a:t>{ float </a:t>
            </a:r>
            <a:r>
              <a:rPr kumimoji="0" lang="en-US" altLang="zh-CN" sz="3200" b="1" dirty="0" err="1">
                <a:latin typeface="楷体_GB2312" pitchFamily="49" charset="-122"/>
                <a:ea typeface="楷体_GB2312" pitchFamily="49" charset="-122"/>
              </a:rPr>
              <a:t>r,l,s,v</a:t>
            </a:r>
            <a:r>
              <a:rPr kumimoji="0" lang="en-US" altLang="zh-CN" sz="3200" b="1" dirty="0">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   </a:t>
            </a:r>
            <a:r>
              <a:rPr kumimoji="0" lang="en-US" altLang="zh-CN" sz="3200" b="1" dirty="0" err="1">
                <a:latin typeface="楷体_GB2312" pitchFamily="49" charset="-122"/>
                <a:ea typeface="楷体_GB2312" pitchFamily="49" charset="-122"/>
              </a:rPr>
              <a:t>scanf</a:t>
            </a:r>
            <a:r>
              <a:rPr kumimoji="0" lang="en-US" altLang="zh-CN" sz="3200" b="1" dirty="0">
                <a:latin typeface="楷体_GB2312" pitchFamily="49" charset="-122"/>
                <a:ea typeface="楷体_GB2312" pitchFamily="49" charset="-122"/>
              </a:rPr>
              <a:t>("%</a:t>
            </a:r>
            <a:r>
              <a:rPr kumimoji="0" lang="en-US" altLang="zh-CN" sz="3200" b="1" dirty="0" err="1">
                <a:latin typeface="楷体_GB2312" pitchFamily="49" charset="-122"/>
                <a:ea typeface="楷体_GB2312" pitchFamily="49" charset="-122"/>
              </a:rPr>
              <a:t>f",&amp;r</a:t>
            </a:r>
            <a:r>
              <a:rPr kumimoji="0" lang="en-US" altLang="zh-CN" sz="3200" b="1" dirty="0">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zh-CN" altLang="en-US" sz="3200" b="1" dirty="0">
                <a:latin typeface="楷体_GB2312" pitchFamily="49" charset="-122"/>
                <a:ea typeface="楷体_GB2312" pitchFamily="49" charset="-122"/>
              </a:rPr>
              <a:t>　 </a:t>
            </a:r>
            <a:r>
              <a:rPr kumimoji="0" lang="en-US" altLang="zh-CN" sz="3200" b="1" dirty="0">
                <a:latin typeface="楷体_GB2312" pitchFamily="49" charset="-122"/>
                <a:ea typeface="楷体_GB2312" pitchFamily="49" charset="-122"/>
              </a:rPr>
              <a:t>l=2*3.1415926*r; </a:t>
            </a:r>
          </a:p>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   s=3.1515926*r*r;</a:t>
            </a:r>
          </a:p>
          <a:p>
            <a:pPr marL="342900" indent="-342900">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   v=4.0/3/0*3.1415926*r*r*r;</a:t>
            </a:r>
            <a:r>
              <a:rPr kumimoji="0" lang="zh-CN" altLang="en-US" sz="3200" b="1" dirty="0">
                <a:latin typeface="楷体_GB2312" pitchFamily="49" charset="-122"/>
                <a:ea typeface="楷体_GB2312" pitchFamily="49" charset="-122"/>
              </a:rPr>
              <a:t>　　 </a:t>
            </a:r>
            <a:r>
              <a:rPr kumimoji="0" lang="en-US" altLang="zh-CN" sz="3200" b="1" dirty="0" err="1">
                <a:latin typeface="楷体_GB2312" pitchFamily="49" charset="-122"/>
                <a:ea typeface="楷体_GB2312" pitchFamily="49" charset="-122"/>
              </a:rPr>
              <a:t>printf</a:t>
            </a:r>
            <a:r>
              <a:rPr kumimoji="0" lang="en-US" altLang="zh-CN" sz="3200" b="1" dirty="0">
                <a:latin typeface="楷体_GB2312" pitchFamily="49" charset="-122"/>
                <a:ea typeface="楷体_GB2312" pitchFamily="49" charset="-122"/>
              </a:rPr>
              <a:t>(</a:t>
            </a:r>
            <a:r>
              <a:rPr kumimoji="0" lang="en-US" altLang="zh-CN" sz="3200" b="1" dirty="0">
                <a:latin typeface="Arial"/>
                <a:ea typeface="楷体_GB2312" pitchFamily="49" charset="-122"/>
              </a:rPr>
              <a:t>”</a:t>
            </a:r>
            <a:r>
              <a:rPr kumimoji="0" lang="en-US" altLang="zh-CN" sz="3200" b="1" dirty="0">
                <a:latin typeface="楷体_GB2312" pitchFamily="49" charset="-122"/>
                <a:ea typeface="楷体_GB2312" pitchFamily="49" charset="-122"/>
              </a:rPr>
              <a:t>r=%6.2f,l=%6.2f,s=%6.2f,v=%6.2f\n</a:t>
            </a:r>
            <a:r>
              <a:rPr kumimoji="0" lang="en-US" altLang="zh-CN" sz="3200" b="1" dirty="0">
                <a:latin typeface="Arial"/>
                <a:ea typeface="楷体_GB2312" pitchFamily="49" charset="-122"/>
              </a:rPr>
              <a:t>”</a:t>
            </a:r>
            <a:r>
              <a:rPr kumimoji="0" lang="en-US" altLang="zh-CN" sz="3200" b="1" dirty="0">
                <a:latin typeface="楷体_GB2312" pitchFamily="49" charset="-122"/>
                <a:ea typeface="楷体_GB2312" pitchFamily="49" charset="-122"/>
              </a:rPr>
              <a:t>,</a:t>
            </a:r>
            <a:r>
              <a:rPr kumimoji="0" lang="en-US" altLang="zh-CN" sz="3200" b="1" dirty="0" err="1">
                <a:latin typeface="楷体_GB2312" pitchFamily="49" charset="-122"/>
                <a:ea typeface="楷体_GB2312" pitchFamily="49" charset="-122"/>
              </a:rPr>
              <a:t>r,l,s,v</a:t>
            </a:r>
            <a:r>
              <a:rPr kumimoji="0" lang="en-US" altLang="zh-CN" sz="3200" b="1" dirty="0">
                <a:latin typeface="楷体_GB2312" pitchFamily="49" charset="-122"/>
                <a:ea typeface="楷体_GB2312" pitchFamily="49" charset="-122"/>
              </a:rPr>
              <a:t>);</a:t>
            </a:r>
          </a:p>
          <a:p>
            <a:pPr marL="342900" indent="-342900">
              <a:spcBef>
                <a:spcPct val="20000"/>
              </a:spcBef>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 </a:t>
            </a:r>
            <a:r>
              <a:rPr kumimoji="0" lang="zh-CN" altLang="en-US" sz="3200" b="1" dirty="0">
                <a:latin typeface="楷体_GB2312" pitchFamily="49" charset="-122"/>
                <a:ea typeface="楷体_GB2312" pitchFamily="49" charset="-122"/>
              </a:rPr>
              <a:t>｝　</a:t>
            </a:r>
          </a:p>
        </p:txBody>
      </p:sp>
      <p:sp>
        <p:nvSpPr>
          <p:cNvPr id="657411" name="Rectangle 3"/>
          <p:cNvSpPr>
            <a:spLocks noChangeArrowheads="1"/>
          </p:cNvSpPr>
          <p:nvPr/>
        </p:nvSpPr>
        <p:spPr bwMode="auto">
          <a:xfrm>
            <a:off x="107504" y="-9683"/>
            <a:ext cx="790575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spAutoFit/>
            <a:flatTx/>
          </a:bodyPr>
          <a:lstStyle/>
          <a:p>
            <a:r>
              <a:rPr lang="zh-CN" altLang="en-US" sz="3200" b="1" dirty="0">
                <a:solidFill>
                  <a:srgbClr val="FFFF00"/>
                </a:solidFill>
                <a:latin typeface="宋体" pitchFamily="2" charset="-122"/>
              </a:rPr>
              <a:t>对宏进行预编译，展开后的</a:t>
            </a:r>
            <a:r>
              <a:rPr lang="en-US" altLang="zh-CN" sz="3200" b="1" dirty="0">
                <a:solidFill>
                  <a:srgbClr val="FFFF00"/>
                </a:solidFill>
                <a:latin typeface="宋体" pitchFamily="2" charset="-122"/>
              </a:rPr>
              <a:t>main</a:t>
            </a:r>
            <a:r>
              <a:rPr lang="zh-CN" altLang="en-US" sz="3200" b="1" dirty="0">
                <a:solidFill>
                  <a:srgbClr val="FFFF00"/>
                </a:solidFill>
                <a:latin typeface="宋体" pitchFamily="2" charset="-122"/>
              </a:rPr>
              <a:t>函数如下：</a:t>
            </a:r>
          </a:p>
        </p:txBody>
      </p:sp>
      <p:sp>
        <p:nvSpPr>
          <p:cNvPr id="657412" name="Rectangle 4"/>
          <p:cNvSpPr>
            <a:spLocks noChangeArrowheads="1"/>
          </p:cNvSpPr>
          <p:nvPr/>
        </p:nvSpPr>
        <p:spPr bwMode="auto">
          <a:xfrm>
            <a:off x="3851920" y="4651375"/>
            <a:ext cx="3040063" cy="688975"/>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154800" rIns="92075" bIns="46038" anchor="ctr">
            <a:spAutoFit/>
          </a:bodyPr>
          <a:lstStyle/>
          <a:p>
            <a:r>
              <a:rPr lang="zh-CN" altLang="en-US" sz="3200" b="1" dirty="0">
                <a:solidFill>
                  <a:srgbClr val="C00000"/>
                </a:solidFill>
                <a:latin typeface="宋体" pitchFamily="2" charset="-122"/>
              </a:rPr>
              <a:t>运行情况如下：</a:t>
            </a:r>
            <a:endParaRPr lang="zh-CN" altLang="en-US" sz="3200" b="1" dirty="0">
              <a:solidFill>
                <a:srgbClr val="C00000"/>
              </a:solidFill>
              <a:effectLst>
                <a:outerShdw blurRad="38100" dist="38100" dir="2700000" algn="tl">
                  <a:srgbClr val="FFFFFF"/>
                </a:outerShdw>
              </a:effectLst>
              <a:latin typeface="宋体" pitchFamily="2" charset="-122"/>
            </a:endParaRPr>
          </a:p>
        </p:txBody>
      </p:sp>
      <p:sp>
        <p:nvSpPr>
          <p:cNvPr id="657413" name="Rectangle 5"/>
          <p:cNvSpPr>
            <a:spLocks noChangeArrowheads="1"/>
          </p:cNvSpPr>
          <p:nvPr/>
        </p:nvSpPr>
        <p:spPr bwMode="auto">
          <a:xfrm>
            <a:off x="1547664" y="5340350"/>
            <a:ext cx="6983412" cy="935583"/>
          </a:xfrm>
          <a:prstGeom prst="rect">
            <a:avLst/>
          </a:prstGeom>
          <a:solidFill>
            <a:srgbClr val="006600"/>
          </a:solidFill>
          <a:ln>
            <a:noFill/>
          </a:ln>
          <a:extLst/>
        </p:spPr>
        <p:txBody>
          <a:bodyPr/>
          <a:lstStyle/>
          <a:p>
            <a:pPr marL="342900" indent="-342900">
              <a:spcBef>
                <a:spcPct val="20000"/>
              </a:spcBef>
              <a:buClr>
                <a:srgbClr val="FFFFCC"/>
              </a:buClr>
              <a:buSzPct val="75000"/>
              <a:buFont typeface="Wingdings" pitchFamily="2" charset="2"/>
              <a:buNone/>
            </a:pPr>
            <a:r>
              <a:rPr kumimoji="0" lang="en-US" altLang="zh-CN" b="1" dirty="0">
                <a:solidFill>
                  <a:schemeClr val="bg1"/>
                </a:solidFill>
                <a:effectLst>
                  <a:outerShdw blurRad="38100" dist="38100" dir="2700000" algn="tl">
                    <a:srgbClr val="000000"/>
                  </a:outerShdw>
                </a:effectLst>
                <a:latin typeface="楷体_GB2312" pitchFamily="49" charset="-122"/>
                <a:ea typeface="楷体_GB2312" pitchFamily="49" charset="-122"/>
              </a:rPr>
              <a:t>3.5↙</a:t>
            </a:r>
          </a:p>
          <a:p>
            <a:pPr marL="342900" indent="-342900">
              <a:spcBef>
                <a:spcPct val="20000"/>
              </a:spcBef>
              <a:buClr>
                <a:srgbClr val="FFFFCC"/>
              </a:buClr>
              <a:buSzPct val="75000"/>
              <a:buFont typeface="Wingdings" pitchFamily="2" charset="2"/>
              <a:buNone/>
            </a:pPr>
            <a:r>
              <a:rPr kumimoji="0" lang="en-US" altLang="zh-CN" b="1" dirty="0">
                <a:solidFill>
                  <a:schemeClr val="bg1"/>
                </a:solidFill>
                <a:effectLst>
                  <a:outerShdw blurRad="38100" dist="38100" dir="2700000" algn="tl">
                    <a:srgbClr val="000000"/>
                  </a:outerShdw>
                </a:effectLst>
                <a:latin typeface="楷体_GB2312" pitchFamily="49" charset="-122"/>
                <a:ea typeface="楷体_GB2312" pitchFamily="49" charset="-122"/>
              </a:rPr>
              <a:t>r=3.50</a:t>
            </a:r>
            <a:r>
              <a:rPr kumimoji="0" lang="zh-CN" altLang="en-US" b="1" dirty="0">
                <a:solidFill>
                  <a:schemeClr val="bg1"/>
                </a:solidFill>
                <a:effectLst>
                  <a:outerShdw blurRad="38100" dist="38100" dir="2700000" algn="tl">
                    <a:srgbClr val="000000"/>
                  </a:outerShdw>
                </a:effectLst>
                <a:latin typeface="楷体_GB2312" pitchFamily="49" charset="-122"/>
                <a:ea typeface="楷体_GB2312" pitchFamily="49" charset="-122"/>
              </a:rPr>
              <a:t>，</a:t>
            </a:r>
            <a:r>
              <a:rPr kumimoji="0" lang="en-US" altLang="zh-CN" b="1" dirty="0">
                <a:solidFill>
                  <a:schemeClr val="bg1"/>
                </a:solidFill>
                <a:effectLst>
                  <a:outerShdw blurRad="38100" dist="38100" dir="2700000" algn="tl">
                    <a:srgbClr val="000000"/>
                  </a:outerShdw>
                </a:effectLst>
                <a:latin typeface="楷体_GB2312" pitchFamily="49" charset="-122"/>
                <a:ea typeface="楷体_GB2312" pitchFamily="49" charset="-122"/>
              </a:rPr>
              <a:t>l=21.99</a:t>
            </a:r>
            <a:r>
              <a:rPr kumimoji="0" lang="zh-CN" altLang="en-US" b="1" dirty="0">
                <a:solidFill>
                  <a:schemeClr val="bg1"/>
                </a:solidFill>
                <a:effectLst>
                  <a:outerShdw blurRad="38100" dist="38100" dir="2700000" algn="tl">
                    <a:srgbClr val="000000"/>
                  </a:outerShdw>
                </a:effectLst>
                <a:latin typeface="楷体_GB2312" pitchFamily="49" charset="-122"/>
                <a:ea typeface="楷体_GB2312" pitchFamily="49" charset="-122"/>
              </a:rPr>
              <a:t>，</a:t>
            </a:r>
            <a:r>
              <a:rPr kumimoji="0" lang="en-US" altLang="zh-CN" b="1" dirty="0">
                <a:solidFill>
                  <a:schemeClr val="bg1"/>
                </a:solidFill>
                <a:effectLst>
                  <a:outerShdw blurRad="38100" dist="38100" dir="2700000" algn="tl">
                    <a:srgbClr val="000000"/>
                  </a:outerShdw>
                </a:effectLst>
                <a:latin typeface="楷体_GB2312" pitchFamily="49" charset="-122"/>
                <a:ea typeface="楷体_GB2312" pitchFamily="49" charset="-122"/>
              </a:rPr>
              <a:t>s=38.48</a:t>
            </a:r>
            <a:r>
              <a:rPr kumimoji="0" lang="zh-CN" altLang="en-US" b="1" dirty="0">
                <a:solidFill>
                  <a:schemeClr val="bg1"/>
                </a:solidFill>
                <a:effectLst>
                  <a:outerShdw blurRad="38100" dist="38100" dir="2700000" algn="tl">
                    <a:srgbClr val="000000"/>
                  </a:outerShdw>
                </a:effectLst>
                <a:latin typeface="楷体_GB2312" pitchFamily="49" charset="-122"/>
                <a:ea typeface="楷体_GB2312" pitchFamily="49" charset="-122"/>
              </a:rPr>
              <a:t>，</a:t>
            </a:r>
            <a:r>
              <a:rPr kumimoji="0" lang="en-US" altLang="zh-CN" b="1" dirty="0">
                <a:solidFill>
                  <a:schemeClr val="bg1"/>
                </a:solidFill>
                <a:effectLst>
                  <a:outerShdw blurRad="38100" dist="38100" dir="2700000" algn="tl">
                    <a:srgbClr val="000000"/>
                  </a:outerShdw>
                </a:effectLst>
                <a:latin typeface="楷体_GB2312" pitchFamily="49" charset="-122"/>
                <a:ea typeface="楷体_GB2312" pitchFamily="49" charset="-122"/>
              </a:rPr>
              <a:t>v=176.5.59</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54709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7410"/>
                                        </p:tgtEl>
                                        <p:attrNameLst>
                                          <p:attrName>style.visibility</p:attrName>
                                        </p:attrNameLst>
                                      </p:cBhvr>
                                      <p:to>
                                        <p:strVal val="visible"/>
                                      </p:to>
                                    </p:set>
                                    <p:animEffect transition="in" filter="wipe(up)">
                                      <p:cBhvr>
                                        <p:cTn id="7" dur="1000"/>
                                        <p:tgtEl>
                                          <p:spTgt spid="65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57412"/>
                                        </p:tgtEl>
                                        <p:attrNameLst>
                                          <p:attrName>style.visibility</p:attrName>
                                        </p:attrNameLst>
                                      </p:cBhvr>
                                      <p:to>
                                        <p:strVal val="visible"/>
                                      </p:to>
                                    </p:set>
                                    <p:animEffect transition="in" filter="diamond(in)">
                                      <p:cBhvr>
                                        <p:cTn id="12" dur="500"/>
                                        <p:tgtEl>
                                          <p:spTgt spid="657412"/>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57413"/>
                                        </p:tgtEl>
                                        <p:attrNameLst>
                                          <p:attrName>style.visibility</p:attrName>
                                        </p:attrNameLst>
                                      </p:cBhvr>
                                      <p:to>
                                        <p:strVal val="visible"/>
                                      </p:to>
                                    </p:set>
                                    <p:animEffect transition="in" filter="wipe(up)">
                                      <p:cBhvr>
                                        <p:cTn id="16" dur="1000"/>
                                        <p:tgtEl>
                                          <p:spTgt spid="657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0" grpId="0" autoUpdateAnimBg="0"/>
      <p:bldP spid="657412" grpId="0"/>
      <p:bldP spid="657413"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ChangeArrowheads="1"/>
          </p:cNvSpPr>
          <p:nvPr/>
        </p:nvSpPr>
        <p:spPr bwMode="auto">
          <a:xfrm>
            <a:off x="539750" y="1341438"/>
            <a:ext cx="8280400" cy="295116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lIns="18000"/>
          <a:lstStyle/>
          <a:p>
            <a:pPr marL="838200" indent="-838200">
              <a:spcBef>
                <a:spcPct val="20000"/>
              </a:spcBef>
              <a:buClr>
                <a:srgbClr val="FFFFCC"/>
              </a:buClr>
              <a:buSzPct val="75000"/>
              <a:buFont typeface="Wingdings" pitchFamily="2" charset="2"/>
              <a:buNone/>
            </a:pPr>
            <a:r>
              <a:rPr kumimoji="0" lang="en-US" altLang="zh-CN" sz="2800" b="1">
                <a:latin typeface="楷体_GB2312" pitchFamily="49" charset="-122"/>
                <a:ea typeface="楷体_GB2312" pitchFamily="49" charset="-122"/>
              </a:rPr>
              <a:t>(5) </a:t>
            </a:r>
            <a:r>
              <a:rPr kumimoji="0" lang="zh-CN" altLang="en-US" sz="2800" b="1">
                <a:latin typeface="楷体_GB2312" pitchFamily="49" charset="-122"/>
                <a:ea typeface="楷体_GB2312" pitchFamily="49" charset="-122"/>
              </a:rPr>
              <a:t>使用宏次数多时，宏展开后源程序长，因为每展开一次都使程序增长，而函数调用不会使源程序变长。</a:t>
            </a:r>
          </a:p>
          <a:p>
            <a:pPr marL="838200" indent="-838200">
              <a:spcBef>
                <a:spcPct val="20000"/>
              </a:spcBef>
              <a:buClr>
                <a:srgbClr val="FFFFCC"/>
              </a:buClr>
              <a:buSzPct val="75000"/>
              <a:buFont typeface="Wingdings" pitchFamily="2" charset="2"/>
              <a:buNone/>
            </a:pPr>
            <a:r>
              <a:rPr kumimoji="0" lang="en-US" altLang="zh-CN" sz="2800" b="1">
                <a:latin typeface="楷体_GB2312" pitchFamily="49" charset="-122"/>
                <a:ea typeface="楷体_GB2312" pitchFamily="49" charset="-122"/>
              </a:rPr>
              <a:t>(6) </a:t>
            </a:r>
            <a:r>
              <a:rPr kumimoji="0" lang="zh-CN" altLang="en-US" sz="2800" b="1">
                <a:latin typeface="楷体_GB2312" pitchFamily="49" charset="-122"/>
                <a:ea typeface="楷体_GB2312" pitchFamily="49" charset="-122"/>
              </a:rPr>
              <a:t>宏替换不占运行时间，只占编译时间。而函数调用则占运行时间（分配单元、保留现场、值传递、返回）。</a:t>
            </a:r>
          </a:p>
        </p:txBody>
      </p:sp>
      <p:sp>
        <p:nvSpPr>
          <p:cNvPr id="658436" name="Rectangle 4"/>
          <p:cNvSpPr>
            <a:spLocks noChangeArrowheads="1"/>
          </p:cNvSpPr>
          <p:nvPr/>
        </p:nvSpPr>
        <p:spPr bwMode="auto">
          <a:xfrm>
            <a:off x="900113" y="4365625"/>
            <a:ext cx="7488237" cy="172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a:lstStyle/>
          <a:p>
            <a:pPr marL="838200" indent="-838200">
              <a:spcBef>
                <a:spcPct val="20000"/>
              </a:spcBef>
              <a:buClr>
                <a:srgbClr val="FFFFCC"/>
              </a:buClr>
              <a:buSzPct val="75000"/>
              <a:buFont typeface="Wingdings" pitchFamily="2" charset="2"/>
              <a:buNone/>
            </a:pPr>
            <a:r>
              <a:rPr kumimoji="0" lang="en-US" altLang="zh-CN" b="1" dirty="0">
                <a:effectLst>
                  <a:outerShdw blurRad="38100" dist="38100" dir="2700000" algn="tl">
                    <a:srgbClr val="010199"/>
                  </a:outerShdw>
                </a:effectLst>
                <a:latin typeface="楷体_GB2312" pitchFamily="49" charset="-122"/>
                <a:ea typeface="楷体_GB2312" pitchFamily="49" charset="-122"/>
              </a:rPr>
              <a:t>      </a:t>
            </a:r>
            <a:r>
              <a:rPr kumimoji="0" lang="zh-CN" altLang="en-US" b="1" dirty="0">
                <a:effectLst>
                  <a:outerShdw blurRad="38100" dist="38100" dir="2700000" algn="tl">
                    <a:srgbClr val="010199"/>
                  </a:outerShdw>
                </a:effectLst>
                <a:latin typeface="楷体_GB2312" pitchFamily="49" charset="-122"/>
                <a:ea typeface="楷体_GB2312" pitchFamily="49" charset="-122"/>
              </a:rPr>
              <a:t>如果善于利用宏定义，可以实现程序的简化，如事先将程序中的</a:t>
            </a:r>
            <a:r>
              <a:rPr kumimoji="0" lang="zh-CN" altLang="en-US" b="1" dirty="0">
                <a:effectLst>
                  <a:outerShdw blurRad="38100" dist="38100" dir="2700000" algn="tl">
                    <a:srgbClr val="010199"/>
                  </a:outerShdw>
                </a:effectLst>
                <a:latin typeface="宋体"/>
                <a:ea typeface="楷体_GB2312" pitchFamily="49" charset="-122"/>
              </a:rPr>
              <a:t>“</a:t>
            </a:r>
            <a:r>
              <a:rPr kumimoji="0" lang="zh-CN" altLang="en-US" b="1" dirty="0">
                <a:effectLst>
                  <a:outerShdw blurRad="38100" dist="38100" dir="2700000" algn="tl">
                    <a:srgbClr val="010199"/>
                  </a:outerShdw>
                </a:effectLst>
                <a:latin typeface="楷体_GB2312" pitchFamily="49" charset="-122"/>
                <a:ea typeface="楷体_GB2312" pitchFamily="49" charset="-122"/>
              </a:rPr>
              <a:t>输出格式</a:t>
            </a:r>
            <a:r>
              <a:rPr kumimoji="0" lang="zh-CN" altLang="en-US" b="1" dirty="0">
                <a:effectLst>
                  <a:outerShdw blurRad="38100" dist="38100" dir="2700000" algn="tl">
                    <a:srgbClr val="010199"/>
                  </a:outerShdw>
                </a:effectLst>
                <a:latin typeface="宋体"/>
                <a:ea typeface="楷体_GB2312" pitchFamily="49" charset="-122"/>
              </a:rPr>
              <a:t>”</a:t>
            </a:r>
            <a:r>
              <a:rPr kumimoji="0" lang="zh-CN" altLang="en-US" b="1" dirty="0">
                <a:effectLst>
                  <a:outerShdw blurRad="38100" dist="38100" dir="2700000" algn="tl">
                    <a:srgbClr val="010199"/>
                  </a:outerShdw>
                </a:effectLst>
                <a:latin typeface="楷体_GB2312" pitchFamily="49" charset="-122"/>
                <a:ea typeface="楷体_GB2312" pitchFamily="49" charset="-122"/>
              </a:rPr>
              <a:t>定义好，以减少在输出语句中每次都要写出具体的输出格式的麻烦。</a:t>
            </a:r>
          </a:p>
        </p:txBody>
      </p:sp>
      <p:sp>
        <p:nvSpPr>
          <p:cNvPr id="2" name="标题 1"/>
          <p:cNvSpPr>
            <a:spLocks noGrp="1"/>
          </p:cNvSpPr>
          <p:nvPr>
            <p:ph type="title"/>
          </p:nvPr>
        </p:nvSpPr>
        <p:spPr/>
        <p:txBody>
          <a:bodyPr/>
          <a:lstStyle/>
          <a:p>
            <a:r>
              <a:rPr lang="zh-CN" altLang="en-US" u="sng" dirty="0">
                <a:solidFill>
                  <a:srgbClr val="FFFFFF"/>
                </a:solidFill>
                <a:effectLst>
                  <a:outerShdw blurRad="38100" dist="38100" dir="2700000" algn="tl">
                    <a:srgbClr val="010199"/>
                  </a:outerShdw>
                </a:effectLst>
                <a:latin typeface="宋体" pitchFamily="2" charset="-122"/>
              </a:rPr>
              <a:t>带参数的宏和函数的区别</a:t>
            </a:r>
            <a:r>
              <a:rPr lang="zh-CN" altLang="en-US" u="sng" dirty="0" smtClean="0">
                <a:solidFill>
                  <a:srgbClr val="FFFFFF"/>
                </a:solidFill>
                <a:effectLst>
                  <a:outerShdw blurRad="38100" dist="38100" dir="2700000" algn="tl">
                    <a:srgbClr val="010199"/>
                  </a:outerShdw>
                </a:effectLst>
                <a:latin typeface="宋体" pitchFamily="2" charset="-122"/>
              </a:rPr>
              <a:t>：</a:t>
            </a:r>
            <a:endParaRPr lang="zh-CN" altLang="en-US" dirty="0"/>
          </a:p>
        </p:txBody>
      </p:sp>
    </p:spTree>
    <p:extLst>
      <p:ext uri="{BB962C8B-B14F-4D97-AF65-F5344CB8AC3E}">
        <p14:creationId xmlns:p14="http://schemas.microsoft.com/office/powerpoint/2010/main" val="1040714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8434"/>
                                        </p:tgtEl>
                                        <p:attrNameLst>
                                          <p:attrName>style.visibility</p:attrName>
                                        </p:attrNameLst>
                                      </p:cBhvr>
                                      <p:to>
                                        <p:strVal val="visible"/>
                                      </p:to>
                                    </p:set>
                                    <p:animEffect transition="in" filter="blinds(horizontal)">
                                      <p:cBhvr>
                                        <p:cTn id="7" dur="500"/>
                                        <p:tgtEl>
                                          <p:spTgt spid="65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8436"/>
                                        </p:tgtEl>
                                        <p:attrNameLst>
                                          <p:attrName>style.visibility</p:attrName>
                                        </p:attrNameLst>
                                      </p:cBhvr>
                                      <p:to>
                                        <p:strVal val="visible"/>
                                      </p:to>
                                    </p:set>
                                    <p:animEffect transition="in" filter="blinds(horizontal)">
                                      <p:cBhvr>
                                        <p:cTn id="12" dur="500"/>
                                        <p:tgtEl>
                                          <p:spTgt spid="65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4" grpId="0" animBg="1"/>
      <p:bldP spid="65843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9" name="Rectangle 3"/>
          <p:cNvSpPr>
            <a:spLocks noChangeArrowheads="1"/>
          </p:cNvSpPr>
          <p:nvPr/>
        </p:nvSpPr>
        <p:spPr bwMode="auto">
          <a:xfrm>
            <a:off x="352425" y="73067"/>
            <a:ext cx="6782306" cy="69524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spAutoFit/>
          </a:bodyPr>
          <a:lstStyle/>
          <a:p>
            <a:r>
              <a:rPr lang="zh-CN" altLang="en-US" sz="3200" b="1" dirty="0">
                <a:solidFill>
                  <a:srgbClr val="FFFFFF"/>
                </a:solidFill>
                <a:latin typeface="宋体" pitchFamily="2" charset="-122"/>
              </a:rPr>
              <a:t>例</a:t>
            </a:r>
            <a:r>
              <a:rPr lang="en-US" altLang="zh-CN" sz="3200" b="1" dirty="0">
                <a:solidFill>
                  <a:srgbClr val="FFFFFF"/>
                </a:solidFill>
                <a:latin typeface="宋体" pitchFamily="2" charset="-122"/>
              </a:rPr>
              <a:t>6.5.5 </a:t>
            </a:r>
            <a:r>
              <a:rPr lang="zh-CN" altLang="en-US" sz="3200" b="1" dirty="0">
                <a:solidFill>
                  <a:srgbClr val="FFFFFF"/>
                </a:solidFill>
                <a:latin typeface="宋体" pitchFamily="2" charset="-122"/>
              </a:rPr>
              <a:t>通过宏展开得到若干个结果</a:t>
            </a:r>
            <a:endParaRPr lang="zh-CN" altLang="en-US" sz="3200" b="1" dirty="0">
              <a:solidFill>
                <a:srgbClr val="FFFFFF"/>
              </a:solidFill>
              <a:effectLst>
                <a:outerShdw blurRad="38100" dist="38100" dir="2700000" algn="tl">
                  <a:srgbClr val="010199"/>
                </a:outerShdw>
              </a:effectLst>
              <a:latin typeface="宋体" pitchFamily="2" charset="-122"/>
            </a:endParaRPr>
          </a:p>
        </p:txBody>
      </p:sp>
      <p:sp>
        <p:nvSpPr>
          <p:cNvPr id="659460" name="Rectangle 4"/>
          <p:cNvSpPr>
            <a:spLocks noChangeArrowheads="1"/>
          </p:cNvSpPr>
          <p:nvPr/>
        </p:nvSpPr>
        <p:spPr bwMode="auto">
          <a:xfrm>
            <a:off x="261548" y="1088232"/>
            <a:ext cx="4105275" cy="3529012"/>
          </a:xfrm>
          <a:prstGeom prst="rect">
            <a:avLst/>
          </a:prstGeom>
          <a:solidFill>
            <a:srgbClr val="0000FF"/>
          </a:solidFill>
          <a:ln>
            <a:noFill/>
          </a:ln>
          <a:extLst/>
        </p:spPr>
        <p:txBody>
          <a:bodyPr/>
          <a:lstStyle/>
          <a:p>
            <a:pPr marL="342900" indent="-342900">
              <a:lnSpc>
                <a:spcPct val="85000"/>
              </a:lnSpc>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#include &lt;</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stdio.h</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&gt;</a:t>
            </a:r>
          </a:p>
          <a:p>
            <a:pPr marL="342900" indent="-342900">
              <a:lnSpc>
                <a:spcPct val="85000"/>
              </a:lnSpc>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PR </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printf</a:t>
            </a:r>
            <a:endPar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endParaRPr>
          </a:p>
          <a:p>
            <a:pPr marL="342900" indent="-342900">
              <a:lnSpc>
                <a:spcPct val="85000"/>
              </a:lnSpc>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NL "\n"</a:t>
            </a:r>
          </a:p>
          <a:p>
            <a:pPr marL="342900" indent="-342900">
              <a:lnSpc>
                <a:spcPct val="85000"/>
              </a:lnSpc>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D "%d"</a:t>
            </a:r>
          </a:p>
          <a:p>
            <a:pPr marL="342900" indent="-342900">
              <a:lnSpc>
                <a:spcPct val="85000"/>
              </a:lnSpc>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D1 D NL</a:t>
            </a:r>
          </a:p>
          <a:p>
            <a:pPr marL="342900" indent="-342900">
              <a:lnSpc>
                <a:spcPct val="85000"/>
              </a:lnSpc>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D2 D </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D</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NL</a:t>
            </a:r>
          </a:p>
          <a:p>
            <a:pPr marL="342900" indent="-342900">
              <a:lnSpc>
                <a:spcPct val="85000"/>
              </a:lnSpc>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D3 D </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D</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D</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NL</a:t>
            </a:r>
          </a:p>
          <a:p>
            <a:pPr marL="342900" indent="-342900">
              <a:lnSpc>
                <a:spcPct val="85000"/>
              </a:lnSpc>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D4 D </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D</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D</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D</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NL</a:t>
            </a:r>
          </a:p>
          <a:p>
            <a:pPr marL="342900" indent="-342900">
              <a:lnSpc>
                <a:spcPct val="85000"/>
              </a:lnSpc>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S "%s"</a:t>
            </a:r>
          </a:p>
        </p:txBody>
      </p:sp>
      <p:sp>
        <p:nvSpPr>
          <p:cNvPr id="659458" name="Rectangle 2"/>
          <p:cNvSpPr>
            <a:spLocks noChangeArrowheads="1"/>
          </p:cNvSpPr>
          <p:nvPr/>
        </p:nvSpPr>
        <p:spPr bwMode="auto">
          <a:xfrm>
            <a:off x="4350958" y="911204"/>
            <a:ext cx="4716462" cy="3743325"/>
          </a:xfrm>
          <a:prstGeom prst="rect">
            <a:avLst/>
          </a:prstGeom>
          <a:solidFill>
            <a:srgbClr val="006600"/>
          </a:solidFill>
          <a:ln w="9525">
            <a:solidFill>
              <a:srgbClr val="0000FF"/>
            </a:solidFill>
            <a:miter lim="800000"/>
            <a:headEnd/>
            <a:tailEnd/>
          </a:ln>
        </p:spPr>
        <p:txBody>
          <a:bodyPr/>
          <a:lstStyle/>
          <a:p>
            <a:pPr marL="342900" indent="-342900">
              <a:lnSpc>
                <a:spcPct val="85000"/>
              </a:lnSpc>
              <a:buClr>
                <a:srgbClr val="FFFFCC"/>
              </a:buClr>
              <a:buSzPct val="75000"/>
              <a:buFont typeface="Wingdings" pitchFamily="2" charset="2"/>
              <a:buNone/>
            </a:pPr>
            <a:r>
              <a:rPr kumimoji="0" lang="en-US" altLang="zh-CN" b="1">
                <a:solidFill>
                  <a:schemeClr val="bg1"/>
                </a:solidFill>
                <a:effectLst>
                  <a:outerShdw blurRad="38100" dist="38100" dir="2700000" algn="tl">
                    <a:srgbClr val="C0C0C0"/>
                  </a:outerShdw>
                </a:effectLst>
                <a:latin typeface="楷体_GB2312" pitchFamily="49" charset="-122"/>
                <a:ea typeface="楷体_GB2312" pitchFamily="49" charset="-122"/>
              </a:rPr>
              <a:t>void main()</a:t>
            </a:r>
          </a:p>
          <a:p>
            <a:pPr marL="342900" indent="-342900">
              <a:lnSpc>
                <a:spcPct val="85000"/>
              </a:lnSpc>
              <a:buClr>
                <a:srgbClr val="FFFFCC"/>
              </a:buClr>
              <a:buSzPct val="75000"/>
              <a:buFont typeface="Wingdings" pitchFamily="2" charset="2"/>
              <a:buNone/>
            </a:pP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 </a:t>
            </a:r>
            <a:r>
              <a:rPr kumimoji="0" lang="en-US" altLang="zh-CN" b="1" dirty="0" err="1">
                <a:solidFill>
                  <a:schemeClr val="bg1"/>
                </a:solidFill>
                <a:effectLst>
                  <a:outerShdw blurRad="38100" dist="38100" dir="2700000" algn="tl">
                    <a:srgbClr val="C0C0C0"/>
                  </a:outerShdw>
                </a:effectLst>
                <a:latin typeface="楷体_GB2312" pitchFamily="49" charset="-122"/>
                <a:ea typeface="楷体_GB2312" pitchFamily="49" charset="-122"/>
              </a:rPr>
              <a:t>int</a:t>
            </a: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a:t>
            </a:r>
            <a:r>
              <a:rPr kumimoji="0" lang="en-US" altLang="zh-CN" b="1" dirty="0" err="1">
                <a:solidFill>
                  <a:schemeClr val="bg1"/>
                </a:solidFill>
                <a:effectLst>
                  <a:outerShdw blurRad="38100" dist="38100" dir="2700000" algn="tl">
                    <a:srgbClr val="C0C0C0"/>
                  </a:outerShdw>
                </a:effectLst>
                <a:latin typeface="楷体_GB2312" pitchFamily="49" charset="-122"/>
                <a:ea typeface="楷体_GB2312" pitchFamily="49" charset="-122"/>
              </a:rPr>
              <a:t>a,b,c,d</a:t>
            </a: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a:t>
            </a:r>
          </a:p>
          <a:p>
            <a:pPr marL="342900" indent="-342900">
              <a:lnSpc>
                <a:spcPct val="85000"/>
              </a:lnSpc>
              <a:buClr>
                <a:srgbClr val="FFFFCC"/>
              </a:buClr>
              <a:buSzPct val="75000"/>
              <a:buFont typeface="Wingdings" pitchFamily="2" charset="2"/>
              <a:buNone/>
            </a:pP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char string[]="CHINA";</a:t>
            </a:r>
          </a:p>
          <a:p>
            <a:pPr marL="342900" indent="-342900">
              <a:lnSpc>
                <a:spcPct val="85000"/>
              </a:lnSpc>
              <a:buClr>
                <a:srgbClr val="FFFFCC"/>
              </a:buClr>
              <a:buSzPct val="75000"/>
              <a:buFont typeface="Wingdings" pitchFamily="2" charset="2"/>
              <a:buNone/>
            </a:pP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a=1;b=2;c=3;d=4;</a:t>
            </a:r>
          </a:p>
          <a:p>
            <a:pPr marL="342900" indent="-342900">
              <a:lnSpc>
                <a:spcPct val="85000"/>
              </a:lnSpc>
              <a:buClr>
                <a:srgbClr val="FFFFCC"/>
              </a:buClr>
              <a:buSzPct val="75000"/>
              <a:buFont typeface="Wingdings" pitchFamily="2" charset="2"/>
              <a:buNone/>
            </a:pP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PR(D1,a);</a:t>
            </a:r>
          </a:p>
          <a:p>
            <a:pPr marL="342900" indent="-342900">
              <a:lnSpc>
                <a:spcPct val="85000"/>
              </a:lnSpc>
              <a:buClr>
                <a:srgbClr val="FFFFCC"/>
              </a:buClr>
              <a:buSzPct val="75000"/>
              <a:buFont typeface="Wingdings" pitchFamily="2" charset="2"/>
              <a:buNone/>
            </a:pP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PR(D2,a,b);</a:t>
            </a:r>
          </a:p>
          <a:p>
            <a:pPr marL="342900" indent="-342900">
              <a:lnSpc>
                <a:spcPct val="85000"/>
              </a:lnSpc>
              <a:buClr>
                <a:srgbClr val="FFFFCC"/>
              </a:buClr>
              <a:buSzPct val="75000"/>
              <a:buFont typeface="Wingdings" pitchFamily="2" charset="2"/>
              <a:buNone/>
            </a:pP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PR(D3,a,b,c);</a:t>
            </a:r>
          </a:p>
          <a:p>
            <a:pPr marL="342900" indent="-342900">
              <a:lnSpc>
                <a:spcPct val="85000"/>
              </a:lnSpc>
              <a:buClr>
                <a:srgbClr val="FFFFCC"/>
              </a:buClr>
              <a:buSzPct val="75000"/>
              <a:buFont typeface="Wingdings" pitchFamily="2" charset="2"/>
              <a:buNone/>
            </a:pP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PR(D4,a,b,c,d);</a:t>
            </a:r>
          </a:p>
          <a:p>
            <a:pPr marL="342900" indent="-342900">
              <a:lnSpc>
                <a:spcPct val="85000"/>
              </a:lnSpc>
              <a:buClr>
                <a:srgbClr val="FFFFCC"/>
              </a:buClr>
              <a:buSzPct val="75000"/>
              <a:buFont typeface="Wingdings" pitchFamily="2" charset="2"/>
              <a:buNone/>
            </a:pP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PR(</a:t>
            </a:r>
            <a:r>
              <a:rPr kumimoji="0" lang="en-US" altLang="zh-CN" b="1" dirty="0" err="1">
                <a:solidFill>
                  <a:schemeClr val="bg1"/>
                </a:solidFill>
                <a:effectLst>
                  <a:outerShdw blurRad="38100" dist="38100" dir="2700000" algn="tl">
                    <a:srgbClr val="C0C0C0"/>
                  </a:outerShdw>
                </a:effectLst>
                <a:latin typeface="楷体_GB2312" pitchFamily="49" charset="-122"/>
                <a:ea typeface="楷体_GB2312" pitchFamily="49" charset="-122"/>
              </a:rPr>
              <a:t>S,string</a:t>
            </a: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a:t>
            </a:r>
          </a:p>
          <a:p>
            <a:pPr marL="342900" indent="-342900">
              <a:lnSpc>
                <a:spcPct val="85000"/>
              </a:lnSpc>
              <a:buClr>
                <a:srgbClr val="FFFFCC"/>
              </a:buClr>
              <a:buSzPct val="75000"/>
              <a:buFont typeface="Wingdings" pitchFamily="2" charset="2"/>
              <a:buNone/>
            </a:pPr>
            <a:r>
              <a:rPr kumimoji="0" lang="en-US" altLang="zh-CN" b="1" dirty="0">
                <a:solidFill>
                  <a:schemeClr val="bg1"/>
                </a:solidFill>
                <a:effectLst>
                  <a:outerShdw blurRad="38100" dist="38100" dir="2700000" algn="tl">
                    <a:srgbClr val="C0C0C0"/>
                  </a:outerShdw>
                </a:effectLst>
                <a:latin typeface="楷体_GB2312" pitchFamily="49" charset="-122"/>
                <a:ea typeface="楷体_GB2312" pitchFamily="49" charset="-122"/>
              </a:rPr>
              <a:t> }</a:t>
            </a:r>
          </a:p>
        </p:txBody>
      </p:sp>
      <p:sp>
        <p:nvSpPr>
          <p:cNvPr id="659461" name="Rectangle 5"/>
          <p:cNvSpPr>
            <a:spLocks noChangeArrowheads="1"/>
          </p:cNvSpPr>
          <p:nvPr/>
        </p:nvSpPr>
        <p:spPr bwMode="auto">
          <a:xfrm>
            <a:off x="214313" y="4760367"/>
            <a:ext cx="3744913" cy="504825"/>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zh-CN" altLang="en-US" sz="2800" b="1">
                <a:latin typeface="楷体_GB2312" pitchFamily="49" charset="-122"/>
                <a:ea typeface="楷体_GB2312" pitchFamily="49" charset="-122"/>
              </a:rPr>
              <a:t>运行时输出结果：</a:t>
            </a:r>
          </a:p>
        </p:txBody>
      </p:sp>
      <p:sp>
        <p:nvSpPr>
          <p:cNvPr id="659462" name="Rectangle 6"/>
          <p:cNvSpPr>
            <a:spLocks noChangeArrowheads="1"/>
          </p:cNvSpPr>
          <p:nvPr/>
        </p:nvSpPr>
        <p:spPr bwMode="auto">
          <a:xfrm>
            <a:off x="3059113" y="4797425"/>
            <a:ext cx="1871662" cy="17287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buClr>
                <a:srgbClr val="FFFFCC"/>
              </a:buClr>
              <a:buSzPct val="75000"/>
              <a:buFont typeface="Wingdings" pitchFamily="2" charset="2"/>
              <a:buNone/>
            </a:pPr>
            <a:r>
              <a:rPr kumimoji="0" lang="zh-CN" altLang="en-US" sz="2000" b="1">
                <a:solidFill>
                  <a:schemeClr val="bg1"/>
                </a:solidFill>
                <a:effectLst>
                  <a:outerShdw blurRad="38100" dist="38100" dir="2700000" algn="tl">
                    <a:srgbClr val="FFFFFF"/>
                  </a:outerShdw>
                </a:effectLst>
                <a:latin typeface="楷体_GB2312" pitchFamily="49" charset="-122"/>
                <a:ea typeface="楷体_GB2312" pitchFamily="49" charset="-122"/>
              </a:rPr>
              <a:t>１</a:t>
            </a:r>
          </a:p>
          <a:p>
            <a:pPr marL="342900" indent="-342900">
              <a:lnSpc>
                <a:spcPct val="90000"/>
              </a:lnSpc>
              <a:buClr>
                <a:srgbClr val="FFFFCC"/>
              </a:buClr>
              <a:buSzPct val="75000"/>
              <a:buFont typeface="Wingdings" pitchFamily="2" charset="2"/>
              <a:buNone/>
            </a:pPr>
            <a:r>
              <a:rPr kumimoji="0" lang="zh-CN" altLang="en-US" sz="2000" b="1">
                <a:solidFill>
                  <a:schemeClr val="bg1"/>
                </a:solidFill>
                <a:effectLst>
                  <a:outerShdw blurRad="38100" dist="38100" dir="2700000" algn="tl">
                    <a:srgbClr val="FFFFFF"/>
                  </a:outerShdw>
                </a:effectLst>
                <a:latin typeface="楷体_GB2312" pitchFamily="49" charset="-122"/>
                <a:ea typeface="楷体_GB2312" pitchFamily="49" charset="-122"/>
              </a:rPr>
              <a:t>１２</a:t>
            </a:r>
          </a:p>
          <a:p>
            <a:pPr marL="342900" indent="-342900">
              <a:lnSpc>
                <a:spcPct val="90000"/>
              </a:lnSpc>
              <a:buClr>
                <a:srgbClr val="FFFFCC"/>
              </a:buClr>
              <a:buSzPct val="75000"/>
              <a:buFont typeface="Wingdings" pitchFamily="2" charset="2"/>
              <a:buNone/>
            </a:pPr>
            <a:r>
              <a:rPr kumimoji="0" lang="zh-CN" altLang="en-US" sz="2000" b="1">
                <a:solidFill>
                  <a:schemeClr val="bg1"/>
                </a:solidFill>
                <a:effectLst>
                  <a:outerShdw blurRad="38100" dist="38100" dir="2700000" algn="tl">
                    <a:srgbClr val="FFFFFF"/>
                  </a:outerShdw>
                </a:effectLst>
                <a:latin typeface="楷体_GB2312" pitchFamily="49" charset="-122"/>
                <a:ea typeface="楷体_GB2312" pitchFamily="49" charset="-122"/>
              </a:rPr>
              <a:t>１２３</a:t>
            </a:r>
          </a:p>
          <a:p>
            <a:pPr marL="342900" indent="-342900">
              <a:lnSpc>
                <a:spcPct val="90000"/>
              </a:lnSpc>
              <a:buClr>
                <a:srgbClr val="FFFFCC"/>
              </a:buClr>
              <a:buSzPct val="75000"/>
              <a:buFont typeface="Wingdings" pitchFamily="2" charset="2"/>
              <a:buNone/>
            </a:pPr>
            <a:r>
              <a:rPr kumimoji="0" lang="zh-CN" altLang="en-US" sz="2000" b="1">
                <a:solidFill>
                  <a:schemeClr val="bg1"/>
                </a:solidFill>
                <a:effectLst>
                  <a:outerShdw blurRad="38100" dist="38100" dir="2700000" algn="tl">
                    <a:srgbClr val="FFFFFF"/>
                  </a:outerShdw>
                </a:effectLst>
                <a:latin typeface="楷体_GB2312" pitchFamily="49" charset="-122"/>
                <a:ea typeface="楷体_GB2312" pitchFamily="49" charset="-122"/>
              </a:rPr>
              <a:t>１２３４</a:t>
            </a:r>
          </a:p>
          <a:p>
            <a:pPr marL="342900" indent="-342900">
              <a:lnSpc>
                <a:spcPct val="90000"/>
              </a:lnSpc>
              <a:buClr>
                <a:srgbClr val="FFFFCC"/>
              </a:buClr>
              <a:buSzPct val="75000"/>
              <a:buFont typeface="Wingdings" pitchFamily="2" charset="2"/>
              <a:buNone/>
            </a:pPr>
            <a:r>
              <a:rPr kumimoji="0" lang="zh-CN" altLang="en-US" sz="2000" b="1">
                <a:solidFill>
                  <a:schemeClr val="bg1"/>
                </a:solidFill>
                <a:effectLst>
                  <a:outerShdw blurRad="38100" dist="38100" dir="2700000" algn="tl">
                    <a:srgbClr val="FFFFFF"/>
                  </a:outerShdw>
                </a:effectLst>
                <a:latin typeface="楷体_GB2312" pitchFamily="49" charset="-122"/>
                <a:ea typeface="楷体_GB2312" pitchFamily="49" charset="-122"/>
              </a:rPr>
              <a:t>ＣＨＩＮＡ</a:t>
            </a:r>
          </a:p>
        </p:txBody>
      </p:sp>
    </p:spTree>
    <p:extLst>
      <p:ext uri="{BB962C8B-B14F-4D97-AF65-F5344CB8AC3E}">
        <p14:creationId xmlns:p14="http://schemas.microsoft.com/office/powerpoint/2010/main" val="1820034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Effect transition="in" filter="wipe(up)">
                                      <p:cBhvr>
                                        <p:cTn id="7" dur="1000"/>
                                        <p:tgtEl>
                                          <p:spTgt spid="659460"/>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659458"/>
                                        </p:tgtEl>
                                        <p:attrNameLst>
                                          <p:attrName>style.visibility</p:attrName>
                                        </p:attrNameLst>
                                      </p:cBhvr>
                                      <p:to>
                                        <p:strVal val="visible"/>
                                      </p:to>
                                    </p:set>
                                    <p:animEffect transition="in" filter="wipe(up)">
                                      <p:cBhvr>
                                        <p:cTn id="11" dur="1000"/>
                                        <p:tgtEl>
                                          <p:spTgt spid="6594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659461"/>
                                        </p:tgtEl>
                                        <p:attrNameLst>
                                          <p:attrName>style.visibility</p:attrName>
                                        </p:attrNameLst>
                                      </p:cBhvr>
                                      <p:to>
                                        <p:strVal val="visible"/>
                                      </p:to>
                                    </p:set>
                                    <p:animEffect transition="in" filter="wipe(up)">
                                      <p:cBhvr>
                                        <p:cTn id="16" dur="1000"/>
                                        <p:tgtEl>
                                          <p:spTgt spid="659461"/>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59462"/>
                                        </p:tgtEl>
                                        <p:attrNameLst>
                                          <p:attrName>style.visibility</p:attrName>
                                        </p:attrNameLst>
                                      </p:cBhvr>
                                      <p:to>
                                        <p:strVal val="visible"/>
                                      </p:to>
                                    </p:set>
                                    <p:animEffect transition="in" filter="wipe(up)">
                                      <p:cBhvr>
                                        <p:cTn id="20" dur="1000"/>
                                        <p:tgtEl>
                                          <p:spTgt spid="65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0" grpId="0" animBg="1" autoUpdateAnimBg="0"/>
      <p:bldP spid="659458" grpId="0" animBg="1" autoUpdateAnimBg="0"/>
      <p:bldP spid="659461" grpId="0"/>
      <p:bldP spid="659462"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solidFill>
            <a:srgbClr val="CC3300"/>
          </a:solidFill>
        </p:spPr>
        <p:txBody>
          <a:bodyPr/>
          <a:lstStyle/>
          <a:p>
            <a:r>
              <a:rPr lang="zh-CN" altLang="en-US" sz="4000" b="0">
                <a:solidFill>
                  <a:srgbClr val="FFFF00"/>
                </a:solidFill>
                <a:effectLst>
                  <a:outerShdw blurRad="38100" dist="38100" dir="2700000" algn="tl">
                    <a:srgbClr val="000000"/>
                  </a:outerShdw>
                </a:effectLst>
              </a:rPr>
              <a:t>例题：</a:t>
            </a:r>
            <a:r>
              <a:rPr lang="en-US" altLang="zh-CN" sz="4000" b="0">
                <a:solidFill>
                  <a:srgbClr val="FFFF00"/>
                </a:solidFill>
                <a:effectLst>
                  <a:outerShdw blurRad="38100" dist="38100" dir="2700000" algn="tl">
                    <a:srgbClr val="000000"/>
                  </a:outerShdw>
                </a:effectLst>
              </a:rPr>
              <a:t>1</a:t>
            </a:r>
          </a:p>
        </p:txBody>
      </p:sp>
      <p:sp>
        <p:nvSpPr>
          <p:cNvPr id="690179" name="Rectangle 3"/>
          <p:cNvSpPr>
            <a:spLocks noGrp="1" noChangeArrowheads="1"/>
          </p:cNvSpPr>
          <p:nvPr>
            <p:ph type="body" idx="4294967295"/>
          </p:nvPr>
        </p:nvSpPr>
        <p:spPr>
          <a:xfrm>
            <a:off x="0" y="1600200"/>
            <a:ext cx="8229600" cy="4530725"/>
          </a:xfrm>
        </p:spPr>
        <p:txBody>
          <a:bodyPr/>
          <a:lstStyle/>
          <a:p>
            <a:r>
              <a:rPr lang="zh-CN" altLang="en-US"/>
              <a:t>给定程序</a:t>
            </a:r>
            <a:r>
              <a:rPr lang="en-US" altLang="zh-CN"/>
              <a:t>modi.c</a:t>
            </a:r>
            <a:r>
              <a:rPr lang="zh-CN" altLang="en-US"/>
              <a:t>中，函数</a:t>
            </a:r>
            <a:r>
              <a:rPr lang="en-US" altLang="zh-CN"/>
              <a:t>fun</a:t>
            </a:r>
            <a:r>
              <a:rPr lang="zh-CN" altLang="en-US"/>
              <a:t>的功能是</a:t>
            </a:r>
            <a:r>
              <a:rPr lang="en-US" altLang="zh-CN"/>
              <a:t>:</a:t>
            </a:r>
            <a:r>
              <a:rPr lang="zh-CN" altLang="en-US"/>
              <a:t>计算函数</a:t>
            </a:r>
            <a:r>
              <a:rPr lang="en-US" altLang="zh-CN"/>
              <a:t>F(x,y,z)=(x+y)/(x-y)+(z+y)/(z-y)</a:t>
            </a:r>
            <a:r>
              <a:rPr lang="zh-CN" altLang="en-US"/>
              <a:t>的值</a:t>
            </a:r>
            <a:r>
              <a:rPr lang="en-US" altLang="zh-CN"/>
              <a:t>.</a:t>
            </a:r>
            <a:r>
              <a:rPr lang="zh-CN" altLang="en-US"/>
              <a:t>其中</a:t>
            </a:r>
            <a:r>
              <a:rPr lang="en-US" altLang="zh-CN"/>
              <a:t>x</a:t>
            </a:r>
            <a:r>
              <a:rPr lang="zh-CN" altLang="en-US"/>
              <a:t>和</a:t>
            </a:r>
            <a:r>
              <a:rPr lang="en-US" altLang="zh-CN"/>
              <a:t>y</a:t>
            </a:r>
            <a:r>
              <a:rPr lang="zh-CN" altLang="en-US"/>
              <a:t>的值不等</a:t>
            </a:r>
            <a:r>
              <a:rPr lang="en-US" altLang="zh-CN"/>
              <a:t>,z</a:t>
            </a:r>
            <a:r>
              <a:rPr lang="zh-CN" altLang="en-US"/>
              <a:t>和</a:t>
            </a:r>
            <a:r>
              <a:rPr lang="en-US" altLang="zh-CN"/>
              <a:t>y</a:t>
            </a:r>
            <a:r>
              <a:rPr lang="zh-CN" altLang="en-US"/>
              <a:t>的值不等</a:t>
            </a:r>
            <a:r>
              <a:rPr lang="en-US" altLang="zh-CN"/>
              <a:t>.</a:t>
            </a:r>
            <a:r>
              <a:rPr lang="zh-CN" altLang="en-US"/>
              <a:t>例如</a:t>
            </a:r>
            <a:r>
              <a:rPr lang="en-US" altLang="zh-CN"/>
              <a:t>,</a:t>
            </a:r>
            <a:r>
              <a:rPr lang="zh-CN" altLang="en-US"/>
              <a:t>当</a:t>
            </a:r>
            <a:r>
              <a:rPr lang="en-US" altLang="zh-CN"/>
              <a:t>x</a:t>
            </a:r>
            <a:r>
              <a:rPr lang="zh-CN" altLang="en-US"/>
              <a:t>的值为</a:t>
            </a:r>
            <a:r>
              <a:rPr lang="en-US" altLang="zh-CN"/>
              <a:t>9,y</a:t>
            </a:r>
            <a:r>
              <a:rPr lang="zh-CN" altLang="en-US"/>
              <a:t>的值为</a:t>
            </a:r>
            <a:r>
              <a:rPr lang="en-US" altLang="zh-CN"/>
              <a:t>11,z</a:t>
            </a:r>
            <a:r>
              <a:rPr lang="zh-CN" altLang="en-US"/>
              <a:t>的值为</a:t>
            </a:r>
            <a:r>
              <a:rPr lang="en-US" altLang="zh-CN"/>
              <a:t>15</a:t>
            </a:r>
            <a:r>
              <a:rPr lang="zh-CN" altLang="en-US"/>
              <a:t>时</a:t>
            </a:r>
            <a:r>
              <a:rPr lang="en-US" altLang="zh-CN"/>
              <a:t>,</a:t>
            </a:r>
            <a:r>
              <a:rPr lang="zh-CN" altLang="en-US"/>
              <a:t>函数值为</a:t>
            </a:r>
            <a:r>
              <a:rPr lang="en-US" altLang="zh-CN"/>
              <a:t>-3.50.</a:t>
            </a:r>
          </a:p>
        </p:txBody>
      </p:sp>
      <p:sp>
        <p:nvSpPr>
          <p:cNvPr id="690180" name="Text Box 4">
            <a:hlinkClick r:id="rId2" action="ppaction://hlinkfile"/>
          </p:cNvPr>
          <p:cNvSpPr txBox="1">
            <a:spLocks noChangeArrowheads="1"/>
          </p:cNvSpPr>
          <p:nvPr/>
        </p:nvSpPr>
        <p:spPr bwMode="auto">
          <a:xfrm>
            <a:off x="755650" y="6021388"/>
            <a:ext cx="168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0" lang="zh-CN" altLang="en-US" sz="1800">
                <a:solidFill>
                  <a:srgbClr val="FFFFFF"/>
                </a:solidFill>
                <a:effectLst>
                  <a:outerShdw blurRad="38100" dist="38100" dir="2700000" algn="tl">
                    <a:srgbClr val="010199"/>
                  </a:outerShdw>
                </a:effectLst>
                <a:latin typeface="Arial" charset="0"/>
              </a:rPr>
              <a:t>程序修改：</a:t>
            </a:r>
            <a:r>
              <a:rPr kumimoji="0" lang="en-US" altLang="zh-CN" sz="1800">
                <a:solidFill>
                  <a:srgbClr val="FFFFFF"/>
                </a:solidFill>
                <a:effectLst>
                  <a:outerShdw blurRad="38100" dist="38100" dir="2700000" algn="tl">
                    <a:srgbClr val="010199"/>
                  </a:outerShdw>
                </a:effectLst>
                <a:latin typeface="Arial" charset="0"/>
              </a:rPr>
              <a:t>8</a:t>
            </a:r>
            <a:r>
              <a:rPr kumimoji="0" lang="zh-CN" altLang="en-US" sz="1800">
                <a:solidFill>
                  <a:srgbClr val="FFFFFF"/>
                </a:solidFill>
                <a:effectLst>
                  <a:outerShdw blurRad="38100" dist="38100" dir="2700000" algn="tl">
                    <a:srgbClr val="010199"/>
                  </a:outerShdw>
                </a:effectLst>
                <a:latin typeface="Arial" charset="0"/>
              </a:rPr>
              <a:t>。</a:t>
            </a:r>
          </a:p>
        </p:txBody>
      </p:sp>
    </p:spTree>
    <p:extLst>
      <p:ext uri="{BB962C8B-B14F-4D97-AF65-F5344CB8AC3E}">
        <p14:creationId xmlns:p14="http://schemas.microsoft.com/office/powerpoint/2010/main" val="1369840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ChangeArrowheads="1"/>
          </p:cNvSpPr>
          <p:nvPr/>
        </p:nvSpPr>
        <p:spPr bwMode="auto">
          <a:xfrm>
            <a:off x="395288" y="44624"/>
            <a:ext cx="8208962" cy="649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0" lang="en-US" altLang="zh-CN" sz="2800" b="1" dirty="0">
                <a:effectLst>
                  <a:outerShdw blurRad="38100" dist="38100" dir="2700000" algn="tl">
                    <a:srgbClr val="010199"/>
                  </a:outerShdw>
                </a:effectLst>
                <a:latin typeface="Arial" charset="0"/>
              </a:rPr>
              <a:t>#include &lt;</a:t>
            </a:r>
            <a:r>
              <a:rPr kumimoji="0" lang="en-US" altLang="zh-CN" sz="2800" b="1" dirty="0" err="1">
                <a:effectLst>
                  <a:outerShdw blurRad="38100" dist="38100" dir="2700000" algn="tl">
                    <a:srgbClr val="010199"/>
                  </a:outerShdw>
                </a:effectLst>
                <a:latin typeface="Arial" charset="0"/>
              </a:rPr>
              <a:t>stdio.h</a:t>
            </a:r>
            <a:r>
              <a:rPr kumimoji="0" lang="en-US" altLang="zh-CN" sz="2800" b="1" dirty="0">
                <a:effectLst>
                  <a:outerShdw blurRad="38100" dist="38100" dir="2700000" algn="tl">
                    <a:srgbClr val="010199"/>
                  </a:outerShdw>
                </a:effectLst>
                <a:latin typeface="Arial" charset="0"/>
              </a:rPr>
              <a:t>&gt;</a:t>
            </a:r>
          </a:p>
          <a:p>
            <a:r>
              <a:rPr kumimoji="0" lang="en-US" altLang="zh-CN" sz="2800" b="1" dirty="0">
                <a:effectLst>
                  <a:outerShdw blurRad="38100" dist="38100" dir="2700000" algn="tl">
                    <a:srgbClr val="010199"/>
                  </a:outerShdw>
                </a:effectLst>
                <a:latin typeface="Arial" charset="0"/>
              </a:rPr>
              <a:t>#include &lt;</a:t>
            </a:r>
            <a:r>
              <a:rPr kumimoji="0" lang="en-US" altLang="zh-CN" sz="2800" b="1" dirty="0" err="1">
                <a:effectLst>
                  <a:outerShdw blurRad="38100" dist="38100" dir="2700000" algn="tl">
                    <a:srgbClr val="010199"/>
                  </a:outerShdw>
                </a:effectLst>
                <a:latin typeface="Arial" charset="0"/>
              </a:rPr>
              <a:t>math.h</a:t>
            </a:r>
            <a:r>
              <a:rPr kumimoji="0" lang="en-US" altLang="zh-CN" sz="2800" b="1" dirty="0">
                <a:effectLst>
                  <a:outerShdw blurRad="38100" dist="38100" dir="2700000" algn="tl">
                    <a:srgbClr val="010199"/>
                  </a:outerShdw>
                </a:effectLst>
                <a:latin typeface="Arial" charset="0"/>
              </a:rPr>
              <a:t>&gt;</a:t>
            </a:r>
          </a:p>
          <a:p>
            <a:r>
              <a:rPr kumimoji="0" lang="en-US" altLang="zh-CN" sz="2800" b="1" dirty="0">
                <a:effectLst>
                  <a:outerShdw blurRad="38100" dist="38100" dir="2700000" algn="tl">
                    <a:srgbClr val="010199"/>
                  </a:outerShdw>
                </a:effectLst>
                <a:latin typeface="Arial" charset="0"/>
              </a:rPr>
              <a:t>#define FU(</a:t>
            </a:r>
            <a:r>
              <a:rPr kumimoji="0" lang="en-US" altLang="zh-CN" sz="2800" b="1" dirty="0" err="1">
                <a:effectLst>
                  <a:outerShdw blurRad="38100" dist="38100" dir="2700000" algn="tl">
                    <a:srgbClr val="010199"/>
                  </a:outerShdw>
                </a:effectLst>
                <a:latin typeface="Arial" charset="0"/>
              </a:rPr>
              <a:t>m,n</a:t>
            </a:r>
            <a:r>
              <a:rPr kumimoji="0" lang="en-US" altLang="zh-CN" sz="2800" b="1" dirty="0">
                <a:effectLst>
                  <a:outerShdw blurRad="38100" dist="38100" dir="2700000" algn="tl">
                    <a:srgbClr val="010199"/>
                  </a:outerShdw>
                </a:effectLst>
                <a:latin typeface="Arial" charset="0"/>
              </a:rPr>
              <a:t>) (m/n)</a:t>
            </a:r>
          </a:p>
          <a:p>
            <a:r>
              <a:rPr kumimoji="0" lang="en-US" altLang="zh-CN" sz="2800" b="1" dirty="0">
                <a:effectLst>
                  <a:outerShdw blurRad="38100" dist="38100" dir="2700000" algn="tl">
                    <a:srgbClr val="010199"/>
                  </a:outerShdw>
                </a:effectLst>
                <a:latin typeface="Arial" charset="0"/>
              </a:rPr>
              <a:t>float fun(float </a:t>
            </a:r>
            <a:r>
              <a:rPr kumimoji="0" lang="en-US" altLang="zh-CN" sz="2800" b="1" dirty="0" err="1">
                <a:effectLst>
                  <a:outerShdw blurRad="38100" dist="38100" dir="2700000" algn="tl">
                    <a:srgbClr val="010199"/>
                  </a:outerShdw>
                </a:effectLst>
                <a:latin typeface="Arial" charset="0"/>
              </a:rPr>
              <a:t>a,float</a:t>
            </a:r>
            <a:r>
              <a:rPr kumimoji="0" lang="en-US" altLang="zh-CN" sz="2800" b="1" dirty="0">
                <a:effectLst>
                  <a:outerShdw blurRad="38100" dist="38100" dir="2700000" algn="tl">
                    <a:srgbClr val="010199"/>
                  </a:outerShdw>
                </a:effectLst>
                <a:latin typeface="Arial" charset="0"/>
              </a:rPr>
              <a:t> </a:t>
            </a:r>
            <a:r>
              <a:rPr kumimoji="0" lang="en-US" altLang="zh-CN" sz="2800" b="1" dirty="0" err="1">
                <a:effectLst>
                  <a:outerShdw blurRad="38100" dist="38100" dir="2700000" algn="tl">
                    <a:srgbClr val="010199"/>
                  </a:outerShdw>
                </a:effectLst>
                <a:latin typeface="Arial" charset="0"/>
              </a:rPr>
              <a:t>b,float</a:t>
            </a:r>
            <a:r>
              <a:rPr kumimoji="0" lang="en-US" altLang="zh-CN" sz="2800" b="1" dirty="0">
                <a:effectLst>
                  <a:outerShdw blurRad="38100" dist="38100" dir="2700000" algn="tl">
                    <a:srgbClr val="010199"/>
                  </a:outerShdw>
                </a:effectLst>
                <a:latin typeface="Arial" charset="0"/>
              </a:rPr>
              <a:t> c)</a:t>
            </a:r>
          </a:p>
          <a:p>
            <a:r>
              <a:rPr kumimoji="0" lang="en-US" altLang="zh-CN" sz="2800" b="1" dirty="0">
                <a:effectLst>
                  <a:outerShdw blurRad="38100" dist="38100" dir="2700000" algn="tl">
                    <a:srgbClr val="010199"/>
                  </a:outerShdw>
                </a:effectLst>
                <a:latin typeface="Arial" charset="0"/>
              </a:rPr>
              <a:t>{float value;</a:t>
            </a:r>
          </a:p>
          <a:p>
            <a:r>
              <a:rPr kumimoji="0" lang="en-US" altLang="zh-CN" sz="2800" b="1" dirty="0">
                <a:effectLst>
                  <a:outerShdw blurRad="38100" dist="38100" dir="2700000" algn="tl">
                    <a:srgbClr val="010199"/>
                  </a:outerShdw>
                </a:effectLst>
                <a:latin typeface="Arial" charset="0"/>
              </a:rPr>
              <a:t>value=FU((</a:t>
            </a:r>
            <a:r>
              <a:rPr kumimoji="0" lang="en-US" altLang="zh-CN" sz="2800" b="1" dirty="0" err="1">
                <a:effectLst>
                  <a:outerShdw blurRad="38100" dist="38100" dir="2700000" algn="tl">
                    <a:srgbClr val="010199"/>
                  </a:outerShdw>
                </a:effectLst>
                <a:latin typeface="Arial" charset="0"/>
              </a:rPr>
              <a:t>a+b</a:t>
            </a:r>
            <a:r>
              <a:rPr kumimoji="0" lang="en-US" altLang="zh-CN" sz="2800" b="1" dirty="0">
                <a:effectLst>
                  <a:outerShdw blurRad="38100" dist="38100" dir="2700000" algn="tl">
                    <a:srgbClr val="010199"/>
                  </a:outerShdw>
                </a:effectLst>
                <a:latin typeface="Arial" charset="0"/>
              </a:rPr>
              <a:t>),(a-b))+FU((</a:t>
            </a:r>
            <a:r>
              <a:rPr kumimoji="0" lang="en-US" altLang="zh-CN" sz="2800" b="1" dirty="0" err="1">
                <a:effectLst>
                  <a:outerShdw blurRad="38100" dist="38100" dir="2700000" algn="tl">
                    <a:srgbClr val="010199"/>
                  </a:outerShdw>
                </a:effectLst>
                <a:latin typeface="Arial" charset="0"/>
              </a:rPr>
              <a:t>c+b</a:t>
            </a:r>
            <a:r>
              <a:rPr kumimoji="0" lang="en-US" altLang="zh-CN" sz="2800" b="1" dirty="0">
                <a:effectLst>
                  <a:outerShdw blurRad="38100" dist="38100" dir="2700000" algn="tl">
                    <a:srgbClr val="010199"/>
                  </a:outerShdw>
                </a:effectLst>
                <a:latin typeface="Arial" charset="0"/>
              </a:rPr>
              <a:t>),(c-b));</a:t>
            </a:r>
          </a:p>
          <a:p>
            <a:r>
              <a:rPr kumimoji="0" lang="en-US" altLang="zh-CN" sz="2800" b="1" dirty="0">
                <a:effectLst>
                  <a:outerShdw blurRad="38100" dist="38100" dir="2700000" algn="tl">
                    <a:srgbClr val="010199"/>
                  </a:outerShdw>
                </a:effectLst>
                <a:latin typeface="Arial" charset="0"/>
              </a:rPr>
              <a:t>return value;</a:t>
            </a:r>
          </a:p>
          <a:p>
            <a:r>
              <a:rPr kumimoji="0" lang="en-US" altLang="zh-CN" sz="2800" b="1" dirty="0">
                <a:effectLst>
                  <a:outerShdw blurRad="38100" dist="38100" dir="2700000" algn="tl">
                    <a:srgbClr val="010199"/>
                  </a:outerShdw>
                </a:effectLst>
                <a:latin typeface="Arial" charset="0"/>
              </a:rPr>
              <a:t>}</a:t>
            </a:r>
          </a:p>
          <a:p>
            <a:r>
              <a:rPr kumimoji="0" lang="en-US" altLang="zh-CN" sz="2800" b="1" dirty="0">
                <a:effectLst>
                  <a:outerShdw blurRad="38100" dist="38100" dir="2700000" algn="tl">
                    <a:srgbClr val="010199"/>
                  </a:outerShdw>
                </a:effectLst>
                <a:latin typeface="Arial" charset="0"/>
              </a:rPr>
              <a:t>main()</a:t>
            </a:r>
          </a:p>
          <a:p>
            <a:r>
              <a:rPr kumimoji="0" lang="en-US" altLang="zh-CN" sz="2800" b="1" dirty="0">
                <a:effectLst>
                  <a:outerShdw blurRad="38100" dist="38100" dir="2700000" algn="tl">
                    <a:srgbClr val="010199"/>
                  </a:outerShdw>
                </a:effectLst>
                <a:latin typeface="Arial" charset="0"/>
              </a:rPr>
              <a:t>{float </a:t>
            </a:r>
            <a:r>
              <a:rPr kumimoji="0" lang="en-US" altLang="zh-CN" sz="2800" b="1" dirty="0" err="1">
                <a:effectLst>
                  <a:outerShdw blurRad="38100" dist="38100" dir="2700000" algn="tl">
                    <a:srgbClr val="010199"/>
                  </a:outerShdw>
                </a:effectLst>
                <a:latin typeface="Arial" charset="0"/>
              </a:rPr>
              <a:t>x,y,z,sum</a:t>
            </a:r>
            <a:r>
              <a:rPr kumimoji="0" lang="en-US" altLang="zh-CN" sz="2800" b="1" dirty="0">
                <a:effectLst>
                  <a:outerShdw blurRad="38100" dist="38100" dir="2700000" algn="tl">
                    <a:srgbClr val="010199"/>
                  </a:outerShdw>
                </a:effectLst>
                <a:latin typeface="Arial" charset="0"/>
              </a:rPr>
              <a:t>;</a:t>
            </a:r>
          </a:p>
          <a:p>
            <a:r>
              <a:rPr kumimoji="0" lang="en-US" altLang="zh-CN" sz="2800" b="1" dirty="0" err="1">
                <a:effectLst>
                  <a:outerShdw blurRad="38100" dist="38100" dir="2700000" algn="tl">
                    <a:srgbClr val="010199"/>
                  </a:outerShdw>
                </a:effectLst>
                <a:latin typeface="Arial" charset="0"/>
              </a:rPr>
              <a:t>printf</a:t>
            </a:r>
            <a:r>
              <a:rPr kumimoji="0" lang="en-US" altLang="zh-CN" sz="2800" b="1" dirty="0">
                <a:effectLst>
                  <a:outerShdw blurRad="38100" dist="38100" dir="2700000" algn="tl">
                    <a:srgbClr val="010199"/>
                  </a:outerShdw>
                </a:effectLst>
                <a:latin typeface="Arial" charset="0"/>
              </a:rPr>
              <a:t>("Input x y z:");</a:t>
            </a:r>
          </a:p>
          <a:p>
            <a:r>
              <a:rPr kumimoji="0" lang="en-US" altLang="zh-CN" sz="2800" b="1" dirty="0" err="1">
                <a:effectLst>
                  <a:outerShdw blurRad="38100" dist="38100" dir="2700000" algn="tl">
                    <a:srgbClr val="010199"/>
                  </a:outerShdw>
                </a:effectLst>
                <a:latin typeface="Arial" charset="0"/>
              </a:rPr>
              <a:t>scanf</a:t>
            </a:r>
            <a:r>
              <a:rPr kumimoji="0" lang="en-US" altLang="zh-CN" sz="2800" b="1" dirty="0">
                <a:effectLst>
                  <a:outerShdw blurRad="38100" dist="38100" dir="2700000" algn="tl">
                    <a:srgbClr val="010199"/>
                  </a:outerShdw>
                </a:effectLst>
                <a:latin typeface="Arial" charset="0"/>
              </a:rPr>
              <a:t>("%</a:t>
            </a:r>
            <a:r>
              <a:rPr kumimoji="0" lang="en-US" altLang="zh-CN" sz="2800" b="1" dirty="0" err="1">
                <a:effectLst>
                  <a:outerShdw blurRad="38100" dist="38100" dir="2700000" algn="tl">
                    <a:srgbClr val="010199"/>
                  </a:outerShdw>
                </a:effectLst>
                <a:latin typeface="Arial" charset="0"/>
              </a:rPr>
              <a:t>f%f%f</a:t>
            </a:r>
            <a:r>
              <a:rPr kumimoji="0" lang="en-US" altLang="zh-CN" sz="2800" b="1" dirty="0">
                <a:effectLst>
                  <a:outerShdw blurRad="38100" dist="38100" dir="2700000" algn="tl">
                    <a:srgbClr val="010199"/>
                  </a:outerShdw>
                </a:effectLst>
                <a:latin typeface="Arial" charset="0"/>
              </a:rPr>
              <a:t>",&amp;</a:t>
            </a:r>
            <a:r>
              <a:rPr kumimoji="0" lang="en-US" altLang="zh-CN" sz="2800" b="1" dirty="0" err="1">
                <a:effectLst>
                  <a:outerShdw blurRad="38100" dist="38100" dir="2700000" algn="tl">
                    <a:srgbClr val="010199"/>
                  </a:outerShdw>
                </a:effectLst>
                <a:latin typeface="Arial" charset="0"/>
              </a:rPr>
              <a:t>x,&amp;y,&amp;z</a:t>
            </a:r>
            <a:r>
              <a:rPr kumimoji="0" lang="en-US" altLang="zh-CN" sz="2800" b="1" dirty="0">
                <a:effectLst>
                  <a:outerShdw blurRad="38100" dist="38100" dir="2700000" algn="tl">
                    <a:srgbClr val="010199"/>
                  </a:outerShdw>
                </a:effectLst>
                <a:latin typeface="Arial" charset="0"/>
              </a:rPr>
              <a:t>);</a:t>
            </a:r>
          </a:p>
          <a:p>
            <a:r>
              <a:rPr kumimoji="0" lang="en-US" altLang="zh-CN" sz="2800" b="1" dirty="0" err="1">
                <a:effectLst>
                  <a:outerShdw blurRad="38100" dist="38100" dir="2700000" algn="tl">
                    <a:srgbClr val="010199"/>
                  </a:outerShdw>
                </a:effectLst>
                <a:latin typeface="Arial" charset="0"/>
              </a:rPr>
              <a:t>printf</a:t>
            </a:r>
            <a:r>
              <a:rPr kumimoji="0" lang="en-US" altLang="zh-CN" sz="2800" b="1" dirty="0">
                <a:effectLst>
                  <a:outerShdw blurRad="38100" dist="38100" dir="2700000" algn="tl">
                    <a:srgbClr val="010199"/>
                  </a:outerShdw>
                </a:effectLst>
                <a:latin typeface="Arial" charset="0"/>
              </a:rPr>
              <a:t>("x=%</a:t>
            </a:r>
            <a:r>
              <a:rPr kumimoji="0" lang="en-US" altLang="zh-CN" sz="2800" b="1" dirty="0" err="1">
                <a:effectLst>
                  <a:outerShdw blurRad="38100" dist="38100" dir="2700000" algn="tl">
                    <a:srgbClr val="010199"/>
                  </a:outerShdw>
                </a:effectLst>
                <a:latin typeface="Arial" charset="0"/>
              </a:rPr>
              <a:t>f,y</a:t>
            </a:r>
            <a:r>
              <a:rPr kumimoji="0" lang="en-US" altLang="zh-CN" sz="2800" b="1" dirty="0">
                <a:effectLst>
                  <a:outerShdw blurRad="38100" dist="38100" dir="2700000" algn="tl">
                    <a:srgbClr val="010199"/>
                  </a:outerShdw>
                </a:effectLst>
                <a:latin typeface="Arial" charset="0"/>
              </a:rPr>
              <a:t>=%</a:t>
            </a:r>
            <a:r>
              <a:rPr kumimoji="0" lang="en-US" altLang="zh-CN" sz="2800" b="1" dirty="0" err="1">
                <a:effectLst>
                  <a:outerShdw blurRad="38100" dist="38100" dir="2700000" algn="tl">
                    <a:srgbClr val="010199"/>
                  </a:outerShdw>
                </a:effectLst>
                <a:latin typeface="Arial" charset="0"/>
              </a:rPr>
              <a:t>f,z</a:t>
            </a:r>
            <a:r>
              <a:rPr kumimoji="0" lang="en-US" altLang="zh-CN" sz="2800" b="1" dirty="0">
                <a:effectLst>
                  <a:outerShdw blurRad="38100" dist="38100" dir="2700000" algn="tl">
                    <a:srgbClr val="010199"/>
                  </a:outerShdw>
                </a:effectLst>
                <a:latin typeface="Arial" charset="0"/>
              </a:rPr>
              <a:t>=%f\n",</a:t>
            </a:r>
            <a:r>
              <a:rPr kumimoji="0" lang="en-US" altLang="zh-CN" sz="2800" b="1" dirty="0" err="1">
                <a:effectLst>
                  <a:outerShdw blurRad="38100" dist="38100" dir="2700000" algn="tl">
                    <a:srgbClr val="010199"/>
                  </a:outerShdw>
                </a:effectLst>
                <a:latin typeface="Arial" charset="0"/>
              </a:rPr>
              <a:t>x,y,z</a:t>
            </a:r>
            <a:r>
              <a:rPr kumimoji="0" lang="en-US" altLang="zh-CN" sz="2800" b="1" dirty="0">
                <a:effectLst>
                  <a:outerShdw blurRad="38100" dist="38100" dir="2700000" algn="tl">
                    <a:srgbClr val="010199"/>
                  </a:outerShdw>
                </a:effectLst>
                <a:latin typeface="Arial" charset="0"/>
              </a:rPr>
              <a:t>);</a:t>
            </a:r>
          </a:p>
          <a:p>
            <a:r>
              <a:rPr kumimoji="0" lang="en-US" altLang="zh-CN" sz="2800" b="1" dirty="0">
                <a:effectLst>
                  <a:outerShdw blurRad="38100" dist="38100" dir="2700000" algn="tl">
                    <a:srgbClr val="010199"/>
                  </a:outerShdw>
                </a:effectLst>
                <a:latin typeface="Arial" charset="0"/>
              </a:rPr>
              <a:t>sum=fun(</a:t>
            </a:r>
            <a:r>
              <a:rPr kumimoji="0" lang="en-US" altLang="zh-CN" sz="2800" b="1" dirty="0" err="1">
                <a:effectLst>
                  <a:outerShdw blurRad="38100" dist="38100" dir="2700000" algn="tl">
                    <a:srgbClr val="010199"/>
                  </a:outerShdw>
                </a:effectLst>
                <a:latin typeface="Arial" charset="0"/>
              </a:rPr>
              <a:t>x,y,z</a:t>
            </a:r>
            <a:r>
              <a:rPr kumimoji="0" lang="en-US" altLang="zh-CN" sz="2800" b="1" dirty="0">
                <a:effectLst>
                  <a:outerShdw blurRad="38100" dist="38100" dir="2700000" algn="tl">
                    <a:srgbClr val="010199"/>
                  </a:outerShdw>
                </a:effectLst>
                <a:latin typeface="Arial" charset="0"/>
              </a:rPr>
              <a:t>);</a:t>
            </a:r>
          </a:p>
          <a:p>
            <a:r>
              <a:rPr kumimoji="0" lang="en-US" altLang="zh-CN" sz="2800" b="1" dirty="0" err="1">
                <a:effectLst>
                  <a:outerShdw blurRad="38100" dist="38100" dir="2700000" algn="tl">
                    <a:srgbClr val="010199"/>
                  </a:outerShdw>
                </a:effectLst>
                <a:latin typeface="Arial" charset="0"/>
              </a:rPr>
              <a:t>printf</a:t>
            </a:r>
            <a:r>
              <a:rPr kumimoji="0" lang="en-US" altLang="zh-CN" sz="2800" b="1" dirty="0">
                <a:effectLst>
                  <a:outerShdw blurRad="38100" dist="38100" dir="2700000" algn="tl">
                    <a:srgbClr val="010199"/>
                  </a:outerShdw>
                </a:effectLst>
                <a:latin typeface="Arial" charset="0"/>
              </a:rPr>
              <a:t>("The result is:%5.2f\</a:t>
            </a:r>
            <a:r>
              <a:rPr kumimoji="0" lang="en-US" altLang="zh-CN" sz="2800" b="1" dirty="0" err="1">
                <a:effectLst>
                  <a:outerShdw blurRad="38100" dist="38100" dir="2700000" algn="tl">
                    <a:srgbClr val="010199"/>
                  </a:outerShdw>
                </a:effectLst>
                <a:latin typeface="Arial" charset="0"/>
              </a:rPr>
              <a:t>n",sum</a:t>
            </a:r>
            <a:r>
              <a:rPr kumimoji="0" lang="en-US" altLang="zh-CN" sz="2800" b="1" dirty="0">
                <a:effectLst>
                  <a:outerShdw blurRad="38100" dist="38100" dir="2700000" algn="tl">
                    <a:srgbClr val="010199"/>
                  </a:outerShdw>
                </a:effectLst>
                <a:latin typeface="Arial" charset="0"/>
              </a:rPr>
              <a:t>);}</a:t>
            </a:r>
          </a:p>
        </p:txBody>
      </p:sp>
      <p:sp>
        <p:nvSpPr>
          <p:cNvPr id="691203" name="Rectangle 3"/>
          <p:cNvSpPr>
            <a:spLocks noChangeArrowheads="1"/>
          </p:cNvSpPr>
          <p:nvPr/>
        </p:nvSpPr>
        <p:spPr bwMode="auto">
          <a:xfrm>
            <a:off x="496888" y="2205212"/>
            <a:ext cx="6554787" cy="519112"/>
          </a:xfrm>
          <a:prstGeom prst="rect">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kumimoji="0" lang="en-US" altLang="zh-CN" sz="2800" b="1">
                <a:solidFill>
                  <a:srgbClr val="FFFF00"/>
                </a:solidFill>
                <a:effectLst>
                  <a:outerShdw blurRad="38100" dist="38100" dir="2700000" algn="tl">
                    <a:srgbClr val="000000"/>
                  </a:outerShdw>
                </a:effectLst>
                <a:latin typeface="Arial" charset="0"/>
              </a:rPr>
              <a:t>value=FU(a+b,a-b)+FU(c+b,c-b);          </a:t>
            </a:r>
          </a:p>
        </p:txBody>
      </p:sp>
      <p:sp>
        <p:nvSpPr>
          <p:cNvPr id="691204" name="Rectangle 4"/>
          <p:cNvSpPr>
            <a:spLocks noChangeArrowheads="1"/>
          </p:cNvSpPr>
          <p:nvPr/>
        </p:nvSpPr>
        <p:spPr bwMode="auto">
          <a:xfrm>
            <a:off x="5724525" y="260524"/>
            <a:ext cx="249713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0" lang="en-US" altLang="zh-CN" sz="2800" b="1" dirty="0">
                <a:effectLst>
                  <a:outerShdw blurRad="38100" dist="38100" dir="2700000" algn="tl">
                    <a:srgbClr val="010199"/>
                  </a:outerShdw>
                </a:effectLst>
                <a:latin typeface="Arial" charset="0"/>
              </a:rPr>
              <a:t>FU(</a:t>
            </a:r>
            <a:r>
              <a:rPr kumimoji="0" lang="en-US" altLang="zh-CN" sz="2800" b="1" dirty="0" err="1">
                <a:effectLst>
                  <a:outerShdw blurRad="38100" dist="38100" dir="2700000" algn="tl">
                    <a:srgbClr val="010199"/>
                  </a:outerShdw>
                </a:effectLst>
                <a:latin typeface="Arial" charset="0"/>
              </a:rPr>
              <a:t>m,n</a:t>
            </a:r>
            <a:r>
              <a:rPr kumimoji="0" lang="en-US" altLang="zh-CN" sz="2800" b="1" dirty="0">
                <a:effectLst>
                  <a:outerShdw blurRad="38100" dist="38100" dir="2700000" algn="tl">
                    <a:srgbClr val="010199"/>
                  </a:outerShdw>
                </a:effectLst>
                <a:latin typeface="Arial" charset="0"/>
              </a:rPr>
              <a:t>) (m/n)</a:t>
            </a:r>
          </a:p>
          <a:p>
            <a:r>
              <a:rPr kumimoji="0" lang="en-US" altLang="zh-CN" sz="2800" b="1" dirty="0">
                <a:effectLst>
                  <a:outerShdw blurRad="38100" dist="38100" dir="2700000" algn="tl">
                    <a:srgbClr val="010199"/>
                  </a:outerShdw>
                </a:effectLst>
                <a:latin typeface="Arial" charset="0"/>
              </a:rPr>
              <a:t>FU(</a:t>
            </a:r>
            <a:r>
              <a:rPr kumimoji="0" lang="en-US" altLang="zh-CN" sz="2800" b="1" dirty="0" err="1">
                <a:effectLst>
                  <a:outerShdw blurRad="38100" dist="38100" dir="2700000" algn="tl">
                    <a:srgbClr val="010199"/>
                  </a:outerShdw>
                </a:effectLst>
                <a:latin typeface="Arial" charset="0"/>
              </a:rPr>
              <a:t>a+b,a-b</a:t>
            </a:r>
            <a:r>
              <a:rPr kumimoji="0" lang="en-US" altLang="zh-CN" sz="2800" b="1" dirty="0">
                <a:effectLst>
                  <a:outerShdw blurRad="38100" dist="38100" dir="2700000" algn="tl">
                    <a:srgbClr val="010199"/>
                  </a:outerShdw>
                </a:effectLst>
                <a:latin typeface="Arial" charset="0"/>
              </a:rPr>
              <a:t>)</a:t>
            </a:r>
          </a:p>
          <a:p>
            <a:r>
              <a:rPr kumimoji="0" lang="en-US" altLang="zh-CN" sz="2800" b="1" dirty="0" err="1">
                <a:effectLst>
                  <a:outerShdw blurRad="38100" dist="38100" dir="2700000" algn="tl">
                    <a:srgbClr val="010199"/>
                  </a:outerShdw>
                </a:effectLst>
                <a:latin typeface="Arial" charset="0"/>
              </a:rPr>
              <a:t>a+b</a:t>
            </a:r>
            <a:r>
              <a:rPr kumimoji="0" lang="en-US" altLang="zh-CN" sz="2800" b="1" dirty="0">
                <a:effectLst>
                  <a:outerShdw blurRad="38100" dist="38100" dir="2700000" algn="tl">
                    <a:srgbClr val="010199"/>
                  </a:outerShdw>
                </a:effectLst>
                <a:latin typeface="Arial" charset="0"/>
              </a:rPr>
              <a:t>/a-b</a:t>
            </a:r>
          </a:p>
        </p:txBody>
      </p:sp>
      <p:sp>
        <p:nvSpPr>
          <p:cNvPr id="691205" name="Rectangle 5"/>
          <p:cNvSpPr>
            <a:spLocks noChangeArrowheads="1"/>
          </p:cNvSpPr>
          <p:nvPr/>
        </p:nvSpPr>
        <p:spPr bwMode="auto">
          <a:xfrm>
            <a:off x="5724525" y="3357737"/>
            <a:ext cx="3419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kumimoji="0" lang="en-US" altLang="zh-CN" sz="2800" b="1" dirty="0">
                <a:effectLst>
                  <a:outerShdw blurRad="38100" dist="38100" dir="2700000" algn="tl">
                    <a:srgbClr val="010199"/>
                  </a:outerShdw>
                </a:effectLst>
                <a:latin typeface="Arial" charset="0"/>
              </a:rPr>
              <a:t>FU(</a:t>
            </a:r>
            <a:r>
              <a:rPr kumimoji="0" lang="en-US" altLang="zh-CN" sz="2800" b="1" dirty="0" err="1">
                <a:effectLst>
                  <a:outerShdw blurRad="38100" dist="38100" dir="2700000" algn="tl">
                    <a:srgbClr val="010199"/>
                  </a:outerShdw>
                </a:effectLst>
                <a:latin typeface="Arial" charset="0"/>
              </a:rPr>
              <a:t>m,n</a:t>
            </a:r>
            <a:r>
              <a:rPr kumimoji="0" lang="en-US" altLang="zh-CN" sz="2800" b="1" dirty="0">
                <a:effectLst>
                  <a:outerShdw blurRad="38100" dist="38100" dir="2700000" algn="tl">
                    <a:srgbClr val="010199"/>
                  </a:outerShdw>
                </a:effectLst>
                <a:latin typeface="Arial" charset="0"/>
              </a:rPr>
              <a:t>) (m/n)</a:t>
            </a:r>
          </a:p>
          <a:p>
            <a:r>
              <a:rPr kumimoji="0" lang="en-US" altLang="zh-CN" sz="2800" b="1" dirty="0">
                <a:effectLst>
                  <a:outerShdw blurRad="38100" dist="38100" dir="2700000" algn="tl">
                    <a:srgbClr val="010199"/>
                  </a:outerShdw>
                </a:effectLst>
                <a:latin typeface="Arial" charset="0"/>
              </a:rPr>
              <a:t>FU((</a:t>
            </a:r>
            <a:r>
              <a:rPr kumimoji="0" lang="en-US" altLang="zh-CN" sz="2800" b="1" dirty="0" err="1">
                <a:effectLst>
                  <a:outerShdw blurRad="38100" dist="38100" dir="2700000" algn="tl">
                    <a:srgbClr val="010199"/>
                  </a:outerShdw>
                </a:effectLst>
                <a:latin typeface="Arial" charset="0"/>
              </a:rPr>
              <a:t>a+b</a:t>
            </a:r>
            <a:r>
              <a:rPr kumimoji="0" lang="en-US" altLang="zh-CN" sz="2800" b="1" dirty="0">
                <a:effectLst>
                  <a:outerShdw blurRad="38100" dist="38100" dir="2700000" algn="tl">
                    <a:srgbClr val="010199"/>
                  </a:outerShdw>
                </a:effectLst>
                <a:latin typeface="Arial" charset="0"/>
              </a:rPr>
              <a:t>),(a-b))</a:t>
            </a:r>
          </a:p>
          <a:p>
            <a:r>
              <a:rPr kumimoji="0" lang="en-US" altLang="zh-CN" sz="2800" b="1" dirty="0">
                <a:effectLst>
                  <a:outerShdw blurRad="38100" dist="38100" dir="2700000" algn="tl">
                    <a:srgbClr val="010199"/>
                  </a:outerShdw>
                </a:effectLst>
                <a:latin typeface="Arial" charset="0"/>
              </a:rPr>
              <a:t>(</a:t>
            </a:r>
            <a:r>
              <a:rPr kumimoji="0" lang="en-US" altLang="zh-CN" sz="2800" b="1" dirty="0" err="1">
                <a:effectLst>
                  <a:outerShdw blurRad="38100" dist="38100" dir="2700000" algn="tl">
                    <a:srgbClr val="010199"/>
                  </a:outerShdw>
                </a:effectLst>
                <a:latin typeface="Arial" charset="0"/>
              </a:rPr>
              <a:t>a+b</a:t>
            </a:r>
            <a:r>
              <a:rPr kumimoji="0" lang="en-US" altLang="zh-CN" sz="2800" b="1" dirty="0">
                <a:effectLst>
                  <a:outerShdw blurRad="38100" dist="38100" dir="2700000" algn="tl">
                    <a:srgbClr val="010199"/>
                  </a:outerShdw>
                </a:effectLst>
                <a:latin typeface="Arial" charset="0"/>
              </a:rPr>
              <a:t>)/(a-b)</a:t>
            </a:r>
          </a:p>
        </p:txBody>
      </p:sp>
    </p:spTree>
    <p:extLst>
      <p:ext uri="{BB962C8B-B14F-4D97-AF65-F5344CB8AC3E}">
        <p14:creationId xmlns:p14="http://schemas.microsoft.com/office/powerpoint/2010/main" val="1865291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iterate type="wd">
                                    <p:tmPct val="18000"/>
                                  </p:iterate>
                                  <p:childTnLst>
                                    <p:set>
                                      <p:cBhvr>
                                        <p:cTn id="6" dur="1" fill="hold">
                                          <p:stCondLst>
                                            <p:cond delay="0"/>
                                          </p:stCondLst>
                                        </p:cTn>
                                        <p:tgtEl>
                                          <p:spTgt spid="691204"/>
                                        </p:tgtEl>
                                        <p:attrNameLst>
                                          <p:attrName>style.visibility</p:attrName>
                                        </p:attrNameLst>
                                      </p:cBhvr>
                                      <p:to>
                                        <p:strVal val="visible"/>
                                      </p:to>
                                    </p:set>
                                    <p:animEffect transition="in" filter="blinds(vertical)">
                                      <p:cBhvr>
                                        <p:cTn id="7" dur="500"/>
                                        <p:tgtEl>
                                          <p:spTgt spid="691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91203"/>
                                        </p:tgtEl>
                                      </p:cBhvr>
                                    </p:animEffect>
                                    <p:set>
                                      <p:cBhvr>
                                        <p:cTn id="12" dur="1" fill="hold">
                                          <p:stCondLst>
                                            <p:cond delay="499"/>
                                          </p:stCondLst>
                                        </p:cTn>
                                        <p:tgtEl>
                                          <p:spTgt spid="691203"/>
                                        </p:tgtEl>
                                        <p:attrNameLst>
                                          <p:attrName>style.visibility</p:attrName>
                                        </p:attrNameLst>
                                      </p:cBhvr>
                                      <p:to>
                                        <p:strVal val="hidden"/>
                                      </p:to>
                                    </p:set>
                                  </p:childTnLst>
                                </p:cTn>
                              </p:par>
                              <p:par>
                                <p:cTn id="13" presetID="3" presetClass="exit" presetSubtype="10" fill="hold" grpId="1" nodeType="withEffect">
                                  <p:stCondLst>
                                    <p:cond delay="0"/>
                                  </p:stCondLst>
                                  <p:iterate type="wd">
                                    <p:tmPct val="0"/>
                                  </p:iterate>
                                  <p:childTnLst>
                                    <p:animEffect transition="out" filter="blinds(horizontal)">
                                      <p:cBhvr>
                                        <p:cTn id="14" dur="500"/>
                                        <p:tgtEl>
                                          <p:spTgt spid="691204"/>
                                        </p:tgtEl>
                                      </p:cBhvr>
                                    </p:animEffect>
                                    <p:set>
                                      <p:cBhvr>
                                        <p:cTn id="15" dur="1" fill="hold">
                                          <p:stCondLst>
                                            <p:cond delay="499"/>
                                          </p:stCondLst>
                                        </p:cTn>
                                        <p:tgtEl>
                                          <p:spTgt spid="691204"/>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iterate type="wd">
                                    <p:tmPct val="18000"/>
                                  </p:iterate>
                                  <p:childTnLst>
                                    <p:set>
                                      <p:cBhvr>
                                        <p:cTn id="19" dur="1" fill="hold">
                                          <p:stCondLst>
                                            <p:cond delay="0"/>
                                          </p:stCondLst>
                                        </p:cTn>
                                        <p:tgtEl>
                                          <p:spTgt spid="691205"/>
                                        </p:tgtEl>
                                        <p:attrNameLst>
                                          <p:attrName>style.visibility</p:attrName>
                                        </p:attrNameLst>
                                      </p:cBhvr>
                                      <p:to>
                                        <p:strVal val="visible"/>
                                      </p:to>
                                    </p:set>
                                    <p:animEffect transition="in" filter="blinds(vertical)">
                                      <p:cBhvr>
                                        <p:cTn id="20" dur="500"/>
                                        <p:tgtEl>
                                          <p:spTgt spid="69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animBg="1"/>
      <p:bldP spid="691204" grpId="0"/>
      <p:bldP spid="691204" grpId="1"/>
      <p:bldP spid="69120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zh-CN" altLang="en-US" sz="3600"/>
              <a:t>宏定义应用示例</a:t>
            </a:r>
          </a:p>
        </p:txBody>
      </p:sp>
      <p:sp>
        <p:nvSpPr>
          <p:cNvPr id="694275" name="Rectangle 3"/>
          <p:cNvSpPr>
            <a:spLocks noGrp="1" noChangeArrowheads="1"/>
          </p:cNvSpPr>
          <p:nvPr>
            <p:ph type="body" idx="4294967295"/>
          </p:nvPr>
        </p:nvSpPr>
        <p:spPr>
          <a:xfrm>
            <a:off x="125412" y="1412776"/>
            <a:ext cx="8893175" cy="3095625"/>
          </a:xfrm>
        </p:spPr>
        <p:txBody>
          <a:bodyPr/>
          <a:lstStyle/>
          <a:p>
            <a:pPr>
              <a:lnSpc>
                <a:spcPct val="90000"/>
              </a:lnSpc>
            </a:pPr>
            <a:r>
              <a:rPr lang="zh-CN" altLang="en-US" sz="2800" dirty="0"/>
              <a:t>定义宏</a:t>
            </a:r>
            <a:r>
              <a:rPr lang="en-US" altLang="zh-CN" sz="2800" dirty="0">
                <a:solidFill>
                  <a:srgbClr val="FF0000"/>
                </a:solidFill>
              </a:rPr>
              <a:t>LOWCASE</a:t>
            </a:r>
            <a:r>
              <a:rPr lang="zh-CN" altLang="en-US" sz="2800" dirty="0"/>
              <a:t>，判断字符</a:t>
            </a:r>
            <a:r>
              <a:rPr lang="en-US" altLang="zh-CN" sz="2800" dirty="0"/>
              <a:t>c</a:t>
            </a:r>
            <a:r>
              <a:rPr lang="zh-CN" altLang="en-US" sz="2800" dirty="0"/>
              <a:t>是否为小写字母。 </a:t>
            </a:r>
          </a:p>
          <a:p>
            <a:pPr lvl="1">
              <a:lnSpc>
                <a:spcPct val="90000"/>
              </a:lnSpc>
              <a:buFont typeface="Wingdings" pitchFamily="2" charset="2"/>
              <a:buNone/>
            </a:pPr>
            <a:r>
              <a:rPr lang="en-US" altLang="zh-CN" sz="2400" dirty="0">
                <a:solidFill>
                  <a:srgbClr val="FF0000"/>
                </a:solidFill>
              </a:rPr>
              <a:t>#define  LOWCASE(c)  (((c) &gt;= 'a') &amp;&amp; ((c) &lt;= 'z') )</a:t>
            </a:r>
          </a:p>
          <a:p>
            <a:pPr>
              <a:lnSpc>
                <a:spcPct val="90000"/>
              </a:lnSpc>
              <a:buFont typeface="Wingdings" pitchFamily="2" charset="2"/>
              <a:buNone/>
            </a:pPr>
            <a:r>
              <a:rPr lang="en-US" altLang="zh-CN" sz="2000" dirty="0"/>
              <a:t>			</a:t>
            </a:r>
          </a:p>
          <a:p>
            <a:pPr>
              <a:lnSpc>
                <a:spcPct val="90000"/>
              </a:lnSpc>
            </a:pPr>
            <a:r>
              <a:rPr lang="zh-CN" altLang="en-US" sz="2800" dirty="0"/>
              <a:t>定义宏</a:t>
            </a:r>
            <a:r>
              <a:rPr lang="en-US" altLang="zh-CN" sz="2800" dirty="0">
                <a:solidFill>
                  <a:srgbClr val="FF0000"/>
                </a:solidFill>
              </a:rPr>
              <a:t>CTOD</a:t>
            </a:r>
            <a:r>
              <a:rPr lang="zh-CN" altLang="en-US" sz="2800" dirty="0"/>
              <a:t>将数字字符（‘</a:t>
            </a:r>
            <a:r>
              <a:rPr lang="en-US" altLang="zh-CN" sz="2800" dirty="0"/>
              <a:t>0’</a:t>
            </a:r>
            <a:r>
              <a:rPr lang="zh-CN" altLang="en-US" sz="2800" dirty="0"/>
              <a:t>～‘</a:t>
            </a:r>
            <a:r>
              <a:rPr lang="en-US" altLang="zh-CN" sz="2800" dirty="0"/>
              <a:t>9’</a:t>
            </a:r>
            <a:r>
              <a:rPr lang="zh-CN" altLang="en-US" sz="2800" dirty="0"/>
              <a:t>）转换为相应的</a:t>
            </a:r>
          </a:p>
          <a:p>
            <a:pPr lvl="1">
              <a:lnSpc>
                <a:spcPct val="90000"/>
              </a:lnSpc>
              <a:buFont typeface="Wingdings" pitchFamily="2" charset="2"/>
              <a:buNone/>
            </a:pPr>
            <a:r>
              <a:rPr lang="zh-CN" altLang="en-US" sz="2400" dirty="0"/>
              <a:t>	十进制整数，</a:t>
            </a:r>
            <a:r>
              <a:rPr lang="en-US" altLang="zh-CN" sz="2400" dirty="0"/>
              <a:t>-1</a:t>
            </a:r>
            <a:r>
              <a:rPr lang="zh-CN" altLang="en-US" sz="2400" dirty="0"/>
              <a:t>表示出错。 </a:t>
            </a:r>
          </a:p>
          <a:p>
            <a:pPr lvl="1">
              <a:lnSpc>
                <a:spcPct val="90000"/>
              </a:lnSpc>
              <a:buFont typeface="Wingdings" pitchFamily="2" charset="2"/>
              <a:buNone/>
            </a:pPr>
            <a:r>
              <a:rPr lang="en-US" altLang="zh-CN" sz="2400" dirty="0">
                <a:solidFill>
                  <a:srgbClr val="FF0000"/>
                </a:solidFill>
              </a:rPr>
              <a:t>#define  CTOD(c)  (((c) &gt;= '0') &amp;&amp; ((c) &lt;= '9') ? c - '0' : -1) </a:t>
            </a:r>
            <a:endParaRPr lang="en-US" altLang="zh-CN" sz="1800" dirty="0">
              <a:solidFill>
                <a:srgbClr val="FF0000"/>
              </a:solidFill>
            </a:endParaRPr>
          </a:p>
        </p:txBody>
      </p:sp>
    </p:spTree>
    <p:extLst>
      <p:ext uri="{BB962C8B-B14F-4D97-AF65-F5344CB8AC3E}">
        <p14:creationId xmlns:p14="http://schemas.microsoft.com/office/powerpoint/2010/main" val="2858431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4275">
                                            <p:txEl>
                                              <p:pRg st="1" end="1"/>
                                            </p:txEl>
                                          </p:spTgt>
                                        </p:tgtEl>
                                        <p:attrNameLst>
                                          <p:attrName>style.visibility</p:attrName>
                                        </p:attrNameLst>
                                      </p:cBhvr>
                                      <p:to>
                                        <p:strVal val="visible"/>
                                      </p:to>
                                    </p:set>
                                    <p:animEffect transition="in" filter="wipe(down)">
                                      <p:cBhvr>
                                        <p:cTn id="7" dur="500"/>
                                        <p:tgtEl>
                                          <p:spTgt spid="6942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94275">
                                            <p:txEl>
                                              <p:pRg st="3" end="3"/>
                                            </p:txEl>
                                          </p:spTgt>
                                        </p:tgtEl>
                                        <p:attrNameLst>
                                          <p:attrName>style.visibility</p:attrName>
                                        </p:attrNameLst>
                                      </p:cBhvr>
                                      <p:to>
                                        <p:strVal val="visible"/>
                                      </p:to>
                                    </p:set>
                                    <p:animEffect transition="in" filter="wipe(down)">
                                      <p:cBhvr>
                                        <p:cTn id="12" dur="500"/>
                                        <p:tgtEl>
                                          <p:spTgt spid="694275">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94275">
                                            <p:txEl>
                                              <p:pRg st="4" end="4"/>
                                            </p:txEl>
                                          </p:spTgt>
                                        </p:tgtEl>
                                        <p:attrNameLst>
                                          <p:attrName>style.visibility</p:attrName>
                                        </p:attrNameLst>
                                      </p:cBhvr>
                                      <p:to>
                                        <p:strVal val="visible"/>
                                      </p:to>
                                    </p:set>
                                    <p:animEffect transition="in" filter="wipe(down)">
                                      <p:cBhvr>
                                        <p:cTn id="15" dur="500"/>
                                        <p:tgtEl>
                                          <p:spTgt spid="69427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94275">
                                            <p:txEl>
                                              <p:pRg st="5" end="5"/>
                                            </p:txEl>
                                          </p:spTgt>
                                        </p:tgtEl>
                                        <p:attrNameLst>
                                          <p:attrName>style.visibility</p:attrName>
                                        </p:attrNameLst>
                                      </p:cBhvr>
                                      <p:to>
                                        <p:strVal val="visible"/>
                                      </p:to>
                                    </p:set>
                                    <p:animEffect transition="in" filter="wipe(down)">
                                      <p:cBhvr>
                                        <p:cTn id="20" dur="500"/>
                                        <p:tgtEl>
                                          <p:spTgt spid="69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5"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3" name="Rectangle 3"/>
          <p:cNvSpPr>
            <a:spLocks noChangeArrowheads="1"/>
          </p:cNvSpPr>
          <p:nvPr/>
        </p:nvSpPr>
        <p:spPr bwMode="auto">
          <a:xfrm>
            <a:off x="250825" y="1052513"/>
            <a:ext cx="81375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Char char="l"/>
            </a:pPr>
            <a:r>
              <a:rPr kumimoji="0" lang="zh-CN" altLang="en-US" sz="2800" b="1" dirty="0">
                <a:effectLst>
                  <a:outerShdw blurRad="38100" dist="38100" dir="2700000" algn="tl">
                    <a:srgbClr val="010199"/>
                  </a:outerShdw>
                </a:effectLst>
                <a:latin typeface="楷体_GB2312" pitchFamily="49" charset="-122"/>
                <a:ea typeface="楷体_GB2312" pitchFamily="49" charset="-122"/>
              </a:rPr>
              <a:t>所谓</a:t>
            </a:r>
            <a:r>
              <a:rPr kumimoji="0" lang="zh-CN" altLang="en-US" sz="2800" b="1" dirty="0">
                <a:effectLst>
                  <a:outerShdw blurRad="38100" dist="38100" dir="2700000" algn="tl">
                    <a:srgbClr val="010199"/>
                  </a:outerShdw>
                </a:effectLst>
                <a:latin typeface="Arial"/>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文件包含</a:t>
            </a:r>
            <a:r>
              <a:rPr kumimoji="0" lang="zh-CN" altLang="en-US" sz="2800" b="1" dirty="0">
                <a:effectLst>
                  <a:outerShdw blurRad="38100" dist="38100" dir="2700000" algn="tl">
                    <a:srgbClr val="010199"/>
                  </a:outerShdw>
                </a:effectLst>
                <a:latin typeface="Arial"/>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处理是指一个源文件可以将另外一个源文件的全部内容包含进来。Ｃ语言提供了</a:t>
            </a:r>
            <a:r>
              <a:rPr kumimoji="0" lang="en-US" altLang="zh-CN" sz="2800" b="1" dirty="0">
                <a:effectLst>
                  <a:outerShdw blurRad="38100" dist="38100" dir="2700000" algn="tl">
                    <a:srgbClr val="010199"/>
                  </a:outerShdw>
                </a:effectLst>
                <a:latin typeface="楷体_GB2312" pitchFamily="49" charset="-122"/>
                <a:ea typeface="楷体_GB2312" pitchFamily="49" charset="-122"/>
              </a:rPr>
              <a:t>#include</a:t>
            </a:r>
            <a:r>
              <a:rPr kumimoji="0" lang="zh-CN" altLang="en-US" sz="2800" b="1" dirty="0">
                <a:effectLst>
                  <a:outerShdw blurRad="38100" dist="38100" dir="2700000" algn="tl">
                    <a:srgbClr val="010199"/>
                  </a:outerShdw>
                </a:effectLst>
                <a:latin typeface="楷体_GB2312" pitchFamily="49" charset="-122"/>
                <a:ea typeface="楷体_GB2312" pitchFamily="49" charset="-122"/>
              </a:rPr>
              <a:t>命令用来实现</a:t>
            </a:r>
            <a:r>
              <a:rPr kumimoji="0" lang="zh-CN" altLang="en-US" sz="2800" b="1" dirty="0">
                <a:effectLst>
                  <a:outerShdw blurRad="38100" dist="38100" dir="2700000" algn="tl">
                    <a:srgbClr val="010199"/>
                  </a:outerShdw>
                </a:effectLst>
                <a:latin typeface="Arial"/>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文件包含</a:t>
            </a:r>
            <a:r>
              <a:rPr kumimoji="0" lang="zh-CN" altLang="en-US" sz="2800" b="1" dirty="0">
                <a:effectLst>
                  <a:outerShdw blurRad="38100" dist="38100" dir="2700000" algn="tl">
                    <a:srgbClr val="010199"/>
                  </a:outerShdw>
                </a:effectLst>
                <a:latin typeface="Arial"/>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的操作。</a:t>
            </a:r>
          </a:p>
        </p:txBody>
      </p:sp>
      <p:sp>
        <p:nvSpPr>
          <p:cNvPr id="660484" name="Rectangle 4"/>
          <p:cNvSpPr>
            <a:spLocks noChangeArrowheads="1"/>
          </p:cNvSpPr>
          <p:nvPr/>
        </p:nvSpPr>
        <p:spPr bwMode="auto">
          <a:xfrm>
            <a:off x="395288" y="2420938"/>
            <a:ext cx="41052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5000"/>
              </a:lnSpc>
              <a:buClr>
                <a:srgbClr val="FFFFCC"/>
              </a:buClr>
              <a:buSzPct val="75000"/>
              <a:buFont typeface="Wingdings" pitchFamily="2" charset="2"/>
              <a:buNone/>
            </a:pPr>
            <a:r>
              <a:rPr kumimoji="0" lang="zh-CN" altLang="en-US" sz="2800" b="1" dirty="0">
                <a:solidFill>
                  <a:srgbClr val="C00000"/>
                </a:solidFill>
                <a:effectLst>
                  <a:outerShdw blurRad="38100" dist="38100" dir="2700000" algn="tl">
                    <a:srgbClr val="FFFFFF"/>
                  </a:outerShdw>
                </a:effectLst>
                <a:latin typeface="宋体" pitchFamily="2" charset="-122"/>
              </a:rPr>
              <a:t>其一般形式为</a:t>
            </a:r>
            <a:r>
              <a:rPr kumimoji="0" lang="en-US" altLang="zh-CN" sz="2800" b="1" dirty="0">
                <a:solidFill>
                  <a:srgbClr val="C00000"/>
                </a:solidFill>
                <a:effectLst>
                  <a:outerShdw blurRad="38100" dist="38100" dir="2700000" algn="tl">
                    <a:srgbClr val="FFFFFF"/>
                  </a:outerShdw>
                </a:effectLst>
                <a:latin typeface="宋体" pitchFamily="2" charset="-122"/>
              </a:rPr>
              <a:t>:</a:t>
            </a:r>
          </a:p>
          <a:p>
            <a:pPr marL="342900" indent="-342900">
              <a:lnSpc>
                <a:spcPct val="95000"/>
              </a:lnSpc>
              <a:buClr>
                <a:srgbClr val="FFFFCC"/>
              </a:buClr>
              <a:buSzPct val="75000"/>
              <a:buFont typeface="Wingdings" pitchFamily="2" charset="2"/>
              <a:buNone/>
            </a:pPr>
            <a:r>
              <a:rPr kumimoji="0" lang="en-US" altLang="zh-CN" sz="2800" b="1" dirty="0">
                <a:effectLst>
                  <a:outerShdw blurRad="38100" dist="38100" dir="2700000" algn="tl">
                    <a:srgbClr val="FFFFFF"/>
                  </a:outerShdw>
                </a:effectLst>
                <a:latin typeface="宋体" pitchFamily="2" charset="-122"/>
              </a:rPr>
              <a:t>   #include "</a:t>
            </a:r>
            <a:r>
              <a:rPr kumimoji="0" lang="zh-CN" altLang="en-US" sz="2800" b="1" dirty="0">
                <a:effectLst>
                  <a:outerShdw blurRad="38100" dist="38100" dir="2700000" algn="tl">
                    <a:srgbClr val="FFFFFF"/>
                  </a:outerShdw>
                </a:effectLst>
                <a:latin typeface="宋体" pitchFamily="2" charset="-122"/>
              </a:rPr>
              <a:t>文件名</a:t>
            </a:r>
            <a:r>
              <a:rPr kumimoji="0" lang="en-US" altLang="zh-CN" sz="2800" b="1" dirty="0">
                <a:effectLst>
                  <a:outerShdw blurRad="38100" dist="38100" dir="2700000" algn="tl">
                    <a:srgbClr val="FFFFFF"/>
                  </a:outerShdw>
                </a:effectLst>
                <a:latin typeface="宋体" pitchFamily="2" charset="-122"/>
              </a:rPr>
              <a:t>"</a:t>
            </a:r>
          </a:p>
          <a:p>
            <a:pPr marL="342900" indent="-342900">
              <a:lnSpc>
                <a:spcPct val="95000"/>
              </a:lnSpc>
              <a:buClr>
                <a:srgbClr val="FFFFCC"/>
              </a:buClr>
              <a:buSzPct val="75000"/>
              <a:buFont typeface="Wingdings" pitchFamily="2" charset="2"/>
              <a:buNone/>
            </a:pPr>
            <a:r>
              <a:rPr kumimoji="0" lang="zh-CN" altLang="en-US" sz="2800" b="1" dirty="0">
                <a:solidFill>
                  <a:srgbClr val="C00000"/>
                </a:solidFill>
                <a:effectLst>
                  <a:outerShdw blurRad="38100" dist="38100" dir="2700000" algn="tl">
                    <a:srgbClr val="FFFFFF"/>
                  </a:outerShdw>
                </a:effectLst>
                <a:latin typeface="宋体" pitchFamily="2" charset="-122"/>
              </a:rPr>
              <a:t>或 </a:t>
            </a:r>
            <a:r>
              <a:rPr kumimoji="0" lang="en-US" altLang="zh-CN" sz="2800" b="1" dirty="0">
                <a:effectLst>
                  <a:outerShdw blurRad="38100" dist="38100" dir="2700000" algn="tl">
                    <a:srgbClr val="FFFFFF"/>
                  </a:outerShdw>
                </a:effectLst>
                <a:latin typeface="宋体" pitchFamily="2" charset="-122"/>
              </a:rPr>
              <a:t>#include &lt;</a:t>
            </a:r>
            <a:r>
              <a:rPr kumimoji="0" lang="zh-CN" altLang="en-US" sz="2800" b="1" dirty="0">
                <a:effectLst>
                  <a:outerShdw blurRad="38100" dist="38100" dir="2700000" algn="tl">
                    <a:srgbClr val="FFFFFF"/>
                  </a:outerShdw>
                </a:effectLst>
                <a:latin typeface="宋体" pitchFamily="2" charset="-122"/>
              </a:rPr>
              <a:t>文件名</a:t>
            </a:r>
            <a:r>
              <a:rPr kumimoji="0" lang="en-US" altLang="zh-CN" sz="2800" b="1" dirty="0">
                <a:effectLst>
                  <a:outerShdw blurRad="38100" dist="38100" dir="2700000" algn="tl">
                    <a:srgbClr val="FFFFFF"/>
                  </a:outerShdw>
                </a:effectLst>
                <a:latin typeface="宋体" pitchFamily="2" charset="-122"/>
              </a:rPr>
              <a:t>&gt;</a:t>
            </a:r>
          </a:p>
        </p:txBody>
      </p:sp>
      <p:sp>
        <p:nvSpPr>
          <p:cNvPr id="660485" name="Rectangle 5"/>
          <p:cNvSpPr>
            <a:spLocks noChangeArrowheads="1"/>
          </p:cNvSpPr>
          <p:nvPr/>
        </p:nvSpPr>
        <p:spPr bwMode="auto">
          <a:xfrm>
            <a:off x="-267825" y="188640"/>
            <a:ext cx="91440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kumimoji="0" lang="en-US" altLang="zh-CN" sz="3600" b="1" dirty="0">
                <a:solidFill>
                  <a:srgbClr val="FFFFFF"/>
                </a:solidFill>
                <a:effectLst>
                  <a:outerShdw blurRad="38100" dist="38100" dir="2700000" algn="tl">
                    <a:srgbClr val="010199"/>
                  </a:outerShdw>
                </a:effectLst>
                <a:latin typeface="Arial" charset="0"/>
              </a:rPr>
              <a:t> §6.5.2 “</a:t>
            </a:r>
            <a:r>
              <a:rPr kumimoji="0" lang="zh-CN" altLang="en-US" sz="3600" b="1" dirty="0">
                <a:solidFill>
                  <a:srgbClr val="FFFFFF"/>
                </a:solidFill>
                <a:effectLst>
                  <a:outerShdw blurRad="38100" dist="38100" dir="2700000" algn="tl">
                    <a:srgbClr val="010199"/>
                  </a:outerShdw>
                </a:effectLst>
                <a:latin typeface="Arial" charset="0"/>
              </a:rPr>
              <a:t>文件包含”处理</a:t>
            </a:r>
          </a:p>
        </p:txBody>
      </p:sp>
      <p:pic>
        <p:nvPicPr>
          <p:cNvPr id="660486" name="Picture 6" descr="i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4077072"/>
            <a:ext cx="6913562"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54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0483"/>
                                        </p:tgtEl>
                                        <p:attrNameLst>
                                          <p:attrName>style.visibility</p:attrName>
                                        </p:attrNameLst>
                                      </p:cBhvr>
                                      <p:to>
                                        <p:strVal val="visible"/>
                                      </p:to>
                                    </p:set>
                                    <p:animEffect transition="in" filter="wipe(left)">
                                      <p:cBhvr>
                                        <p:cTn id="7" dur="1000"/>
                                        <p:tgtEl>
                                          <p:spTgt spid="66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660484"/>
                                        </p:tgtEl>
                                        <p:attrNameLst>
                                          <p:attrName>style.visibility</p:attrName>
                                        </p:attrNameLst>
                                      </p:cBhvr>
                                      <p:to>
                                        <p:strVal val="visible"/>
                                      </p:to>
                                    </p:set>
                                    <p:animEffect transition="in" filter="fade">
                                      <p:cBhvr>
                                        <p:cTn id="12" dur="1000"/>
                                        <p:tgtEl>
                                          <p:spTgt spid="660484"/>
                                        </p:tgtEl>
                                      </p:cBhvr>
                                    </p:animEffect>
                                    <p:anim calcmode="lin" valueType="num">
                                      <p:cBhvr>
                                        <p:cTn id="13" dur="1000" fill="hold"/>
                                        <p:tgtEl>
                                          <p:spTgt spid="660484"/>
                                        </p:tgtEl>
                                        <p:attrNameLst>
                                          <p:attrName>ppt_x</p:attrName>
                                        </p:attrNameLst>
                                      </p:cBhvr>
                                      <p:tavLst>
                                        <p:tav tm="0">
                                          <p:val>
                                            <p:strVal val="#ppt_x"/>
                                          </p:val>
                                        </p:tav>
                                        <p:tav tm="100000">
                                          <p:val>
                                            <p:strVal val="#ppt_x"/>
                                          </p:val>
                                        </p:tav>
                                      </p:tavLst>
                                    </p:anim>
                                    <p:anim calcmode="lin" valueType="num">
                                      <p:cBhvr>
                                        <p:cTn id="14" dur="1000" fill="hold"/>
                                        <p:tgtEl>
                                          <p:spTgt spid="66048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660486"/>
                                        </p:tgtEl>
                                        <p:attrNameLst>
                                          <p:attrName>style.visibility</p:attrName>
                                        </p:attrNameLst>
                                      </p:cBhvr>
                                      <p:to>
                                        <p:strVal val="visible"/>
                                      </p:to>
                                    </p:set>
                                    <p:animEffect transition="in" filter="blinds(horizontal)">
                                      <p:cBhvr>
                                        <p:cTn id="19" dur="500"/>
                                        <p:tgtEl>
                                          <p:spTgt spid="66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3" grpId="0" autoUpdateAnimBg="0"/>
      <p:bldP spid="66048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8" name="Rectangle 4"/>
          <p:cNvSpPr>
            <a:spLocks noChangeArrowheads="1"/>
          </p:cNvSpPr>
          <p:nvPr/>
        </p:nvSpPr>
        <p:spPr bwMode="auto">
          <a:xfrm>
            <a:off x="323851" y="1484313"/>
            <a:ext cx="3816102" cy="43926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(1)</a:t>
            </a:r>
            <a:r>
              <a:rPr kumimoji="0" lang="zh-CN" altLang="en-US" b="1">
                <a:solidFill>
                  <a:srgbClr val="FFFF00"/>
                </a:solidFill>
                <a:latin typeface="楷体_GB2312" pitchFamily="49" charset="-122"/>
                <a:ea typeface="楷体_GB2312" pitchFamily="49" charset="-122"/>
              </a:rPr>
              <a:t>将格式宏做成头文件</a:t>
            </a:r>
            <a:r>
              <a:rPr kumimoji="0" lang="en-US" altLang="zh-CN" b="1">
                <a:solidFill>
                  <a:srgbClr val="FFFF00"/>
                </a:solidFill>
                <a:latin typeface="楷体_GB2312" pitchFamily="49" charset="-122"/>
                <a:ea typeface="楷体_GB2312" pitchFamily="49" charset="-122"/>
              </a:rPr>
              <a:t>format.h</a:t>
            </a:r>
            <a:r>
              <a:rPr kumimoji="0" lang="en-US" altLang="zh-CN" sz="4000" b="1">
                <a:solidFill>
                  <a:srgbClr val="FFFF00"/>
                </a:solidFill>
                <a:latin typeface="Arial" charset="0"/>
              </a:rPr>
              <a:t> </a:t>
            </a:r>
            <a:endParaRPr kumimoji="0" lang="en-US" altLang="zh-CN" b="1">
              <a:solidFill>
                <a:srgbClr val="FFFF00"/>
              </a:solidFill>
              <a:latin typeface="楷体_GB2312" pitchFamily="49" charset="-122"/>
              <a:ea typeface="楷体_GB2312" pitchFamily="49" charset="-122"/>
            </a:endParaRPr>
          </a:p>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#include &lt;stdio.h&gt;</a:t>
            </a:r>
          </a:p>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#define PR printf</a:t>
            </a:r>
          </a:p>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#define NL "\n"</a:t>
            </a:r>
          </a:p>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#define D "%d"</a:t>
            </a:r>
          </a:p>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#define D1 D NL</a:t>
            </a:r>
          </a:p>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#define D2 D D NL</a:t>
            </a:r>
          </a:p>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#define D3 D D D NL</a:t>
            </a:r>
          </a:p>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#define D4 D D D D NL</a:t>
            </a:r>
          </a:p>
          <a:p>
            <a:pPr marL="342900" indent="-342900">
              <a:lnSpc>
                <a:spcPct val="85000"/>
              </a:lnSpc>
              <a:buClr>
                <a:srgbClr val="FFFFCC"/>
              </a:buClr>
              <a:buSzPct val="75000"/>
              <a:buFont typeface="Wingdings" pitchFamily="2" charset="2"/>
              <a:buNone/>
            </a:pPr>
            <a:r>
              <a:rPr kumimoji="0" lang="en-US" altLang="zh-CN" b="1">
                <a:solidFill>
                  <a:srgbClr val="FFFF00"/>
                </a:solidFill>
                <a:latin typeface="楷体_GB2312" pitchFamily="49" charset="-122"/>
                <a:ea typeface="楷体_GB2312" pitchFamily="49" charset="-122"/>
              </a:rPr>
              <a:t>#define S "%s"</a:t>
            </a:r>
          </a:p>
        </p:txBody>
      </p:sp>
      <p:sp>
        <p:nvSpPr>
          <p:cNvPr id="661509" name="Rectangle 5"/>
          <p:cNvSpPr>
            <a:spLocks noChangeArrowheads="1"/>
          </p:cNvSpPr>
          <p:nvPr/>
        </p:nvSpPr>
        <p:spPr bwMode="auto">
          <a:xfrm>
            <a:off x="4427984" y="1515382"/>
            <a:ext cx="4536950" cy="4248695"/>
          </a:xfrm>
          <a:prstGeom prst="rect">
            <a:avLst/>
          </a:prstGeom>
          <a:solidFill>
            <a:srgbClr val="006600"/>
          </a:solidFill>
          <a:ln w="9525">
            <a:solidFill>
              <a:srgbClr val="0000FF"/>
            </a:solidFill>
            <a:miter lim="800000"/>
            <a:headEnd/>
            <a:tailEnd/>
          </a:ln>
        </p:spPr>
        <p:txBody>
          <a:bodyPr/>
          <a:lstStyle/>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(2)</a:t>
            </a:r>
            <a:r>
              <a:rPr kumimoji="0" lang="zh-CN" altLang="en-US" dirty="0">
                <a:solidFill>
                  <a:schemeClr val="bg1"/>
                </a:solidFill>
                <a:effectLst>
                  <a:outerShdw blurRad="38100" dist="38100" dir="2700000" algn="tl">
                    <a:srgbClr val="C0C0C0"/>
                  </a:outerShdw>
                </a:effectLst>
                <a:latin typeface="楷体_GB2312" pitchFamily="49" charset="-122"/>
                <a:ea typeface="楷体_GB2312" pitchFamily="49" charset="-122"/>
              </a:rPr>
              <a:t>主文件</a:t>
            </a: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file1.c</a:t>
            </a:r>
          </a:p>
          <a:p>
            <a:pPr marL="1117600" indent="-1117600">
              <a:lnSpc>
                <a:spcPct val="9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#include &lt;</a:t>
            </a:r>
            <a:r>
              <a:rPr kumimoji="0" lang="en-US" altLang="zh-CN" dirty="0" err="1">
                <a:solidFill>
                  <a:schemeClr val="bg1"/>
                </a:solidFill>
                <a:effectLst>
                  <a:outerShdw blurRad="38100" dist="38100" dir="2700000" algn="tl">
                    <a:srgbClr val="C0C0C0"/>
                  </a:outerShdw>
                </a:effectLst>
                <a:latin typeface="楷体_GB2312" pitchFamily="49" charset="-122"/>
                <a:ea typeface="楷体_GB2312" pitchFamily="49" charset="-122"/>
              </a:rPr>
              <a:t>stdio.h</a:t>
            </a: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&gt;</a:t>
            </a:r>
          </a:p>
          <a:p>
            <a:pPr marL="1117600" indent="-1117600">
              <a:lnSpc>
                <a:spcPct val="95000"/>
              </a:lnSpc>
              <a:buClr>
                <a:srgbClr val="FFFFCC"/>
              </a:buClr>
              <a:buSzPct val="75000"/>
              <a:buFont typeface="Wingdings" pitchFamily="2" charset="2"/>
              <a:buNone/>
            </a:pPr>
            <a:r>
              <a:rPr kumimoji="0" lang="zh-CN" altLang="en-US" dirty="0">
                <a:solidFill>
                  <a:schemeClr val="bg1"/>
                </a:solidFill>
                <a:effectLst>
                  <a:outerShdw blurRad="38100" dist="38100" dir="2700000" algn="tl">
                    <a:srgbClr val="C0C0C0"/>
                  </a:outerShdw>
                </a:effectLst>
                <a:latin typeface="楷体_GB2312" pitchFamily="49" charset="-122"/>
                <a:ea typeface="楷体_GB2312" pitchFamily="49" charset="-122"/>
              </a:rPr>
              <a:t>＃</a:t>
            </a: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include  "</a:t>
            </a:r>
            <a:r>
              <a:rPr kumimoji="0" lang="en-US" altLang="zh-CN" dirty="0" err="1">
                <a:solidFill>
                  <a:schemeClr val="bg1"/>
                </a:solidFill>
                <a:effectLst>
                  <a:outerShdw blurRad="38100" dist="38100" dir="2700000" algn="tl">
                    <a:srgbClr val="C0C0C0"/>
                  </a:outerShdw>
                </a:effectLst>
                <a:latin typeface="楷体_GB2312" pitchFamily="49" charset="-122"/>
                <a:ea typeface="楷体_GB2312" pitchFamily="49" charset="-122"/>
              </a:rPr>
              <a:t>format.h</a:t>
            </a: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a:t>
            </a:r>
          </a:p>
          <a:p>
            <a:pPr marL="1117600" indent="-1117600">
              <a:lnSpc>
                <a:spcPct val="9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void main()</a:t>
            </a:r>
          </a:p>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 </a:t>
            </a:r>
            <a:r>
              <a:rPr kumimoji="0" lang="en-US" altLang="zh-CN" dirty="0" err="1">
                <a:solidFill>
                  <a:schemeClr val="bg1"/>
                </a:solidFill>
                <a:effectLst>
                  <a:outerShdw blurRad="38100" dist="38100" dir="2700000" algn="tl">
                    <a:srgbClr val="C0C0C0"/>
                  </a:outerShdw>
                </a:effectLst>
                <a:latin typeface="楷体_GB2312" pitchFamily="49" charset="-122"/>
                <a:ea typeface="楷体_GB2312" pitchFamily="49" charset="-122"/>
              </a:rPr>
              <a:t>int</a:t>
            </a: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a:t>
            </a:r>
            <a:r>
              <a:rPr kumimoji="0" lang="en-US" altLang="zh-CN" dirty="0" err="1">
                <a:solidFill>
                  <a:schemeClr val="bg1"/>
                </a:solidFill>
                <a:effectLst>
                  <a:outerShdw blurRad="38100" dist="38100" dir="2700000" algn="tl">
                    <a:srgbClr val="C0C0C0"/>
                  </a:outerShdw>
                </a:effectLst>
                <a:latin typeface="楷体_GB2312" pitchFamily="49" charset="-122"/>
                <a:ea typeface="楷体_GB2312" pitchFamily="49" charset="-122"/>
              </a:rPr>
              <a:t>a,b,c,d</a:t>
            </a: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a:t>
            </a:r>
          </a:p>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char string[]="CHINA";</a:t>
            </a:r>
          </a:p>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a=1;b=2;c=3;d=4;</a:t>
            </a:r>
          </a:p>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PR(D1,a);</a:t>
            </a:r>
          </a:p>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PR(D2,a,b);</a:t>
            </a:r>
          </a:p>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PR(D3,a,b,c);</a:t>
            </a:r>
          </a:p>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PR(D4,a,b,c,d);</a:t>
            </a:r>
          </a:p>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PR(</a:t>
            </a:r>
            <a:r>
              <a:rPr kumimoji="0" lang="en-US" altLang="zh-CN" dirty="0" err="1">
                <a:solidFill>
                  <a:schemeClr val="bg1"/>
                </a:solidFill>
                <a:effectLst>
                  <a:outerShdw blurRad="38100" dist="38100" dir="2700000" algn="tl">
                    <a:srgbClr val="C0C0C0"/>
                  </a:outerShdw>
                </a:effectLst>
                <a:latin typeface="楷体_GB2312" pitchFamily="49" charset="-122"/>
                <a:ea typeface="楷体_GB2312" pitchFamily="49" charset="-122"/>
              </a:rPr>
              <a:t>S,string</a:t>
            </a: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a:t>
            </a:r>
          </a:p>
          <a:p>
            <a:pPr marL="1117600" indent="-1117600">
              <a:lnSpc>
                <a:spcPct val="85000"/>
              </a:lnSpc>
              <a:buClr>
                <a:srgbClr val="FFFFCC"/>
              </a:buClr>
              <a:buSzPct val="75000"/>
              <a:buFont typeface="Wingdings" pitchFamily="2" charset="2"/>
              <a:buNone/>
            </a:pPr>
            <a:r>
              <a:rPr kumimoji="0" lang="en-US" altLang="zh-CN" dirty="0">
                <a:solidFill>
                  <a:schemeClr val="bg1"/>
                </a:solidFill>
                <a:effectLst>
                  <a:outerShdw blurRad="38100" dist="38100" dir="2700000" algn="tl">
                    <a:srgbClr val="C0C0C0"/>
                  </a:outerShdw>
                </a:effectLst>
                <a:latin typeface="楷体_GB2312" pitchFamily="49" charset="-122"/>
                <a:ea typeface="楷体_GB2312" pitchFamily="49" charset="-122"/>
              </a:rPr>
              <a:t> }</a:t>
            </a:r>
          </a:p>
        </p:txBody>
      </p:sp>
      <p:sp>
        <p:nvSpPr>
          <p:cNvPr id="2" name="标题 1"/>
          <p:cNvSpPr>
            <a:spLocks noGrp="1"/>
          </p:cNvSpPr>
          <p:nvPr>
            <p:ph type="title"/>
          </p:nvPr>
        </p:nvSpPr>
        <p:spPr/>
        <p:txBody>
          <a:bodyPr/>
          <a:lstStyle/>
          <a:p>
            <a:r>
              <a:rPr lang="zh-CN" altLang="en-US" dirty="0">
                <a:latin typeface="宋体" pitchFamily="2" charset="-122"/>
              </a:rPr>
              <a:t>例</a:t>
            </a:r>
            <a:r>
              <a:rPr lang="en-US" altLang="zh-CN" dirty="0">
                <a:latin typeface="宋体" pitchFamily="2" charset="-122"/>
              </a:rPr>
              <a:t>6.5.2 </a:t>
            </a:r>
            <a:r>
              <a:rPr lang="en-US" altLang="zh-CN" dirty="0" smtClean="0">
                <a:latin typeface="宋体" pitchFamily="2" charset="-122"/>
              </a:rPr>
              <a:t/>
            </a:r>
            <a:br>
              <a:rPr lang="en-US" altLang="zh-CN" dirty="0" smtClean="0">
                <a:latin typeface="宋体" pitchFamily="2" charset="-122"/>
              </a:rPr>
            </a:br>
            <a:r>
              <a:rPr lang="zh-CN" altLang="en-US" dirty="0" smtClean="0">
                <a:latin typeface="宋体" pitchFamily="2" charset="-122"/>
              </a:rPr>
              <a:t>将</a:t>
            </a:r>
            <a:r>
              <a:rPr lang="zh-CN" altLang="en-US" dirty="0">
                <a:latin typeface="宋体" pitchFamily="2" charset="-122"/>
              </a:rPr>
              <a:t>例</a:t>
            </a:r>
            <a:r>
              <a:rPr lang="en-US" altLang="zh-CN" dirty="0">
                <a:latin typeface="宋体" pitchFamily="2" charset="-122"/>
              </a:rPr>
              <a:t>6.5.1</a:t>
            </a:r>
            <a:r>
              <a:rPr lang="zh-CN" altLang="en-US" dirty="0">
                <a:latin typeface="宋体" pitchFamily="2" charset="-122"/>
              </a:rPr>
              <a:t>时格式宏做成头文件，把它包含在用户程序中</a:t>
            </a:r>
            <a:r>
              <a:rPr lang="zh-CN" altLang="en-US" dirty="0" smtClean="0">
                <a:latin typeface="宋体" pitchFamily="2" charset="-122"/>
              </a:rPr>
              <a:t>。</a:t>
            </a:r>
            <a:endParaRPr lang="zh-CN" altLang="en-US" dirty="0"/>
          </a:p>
        </p:txBody>
      </p:sp>
    </p:spTree>
    <p:extLst>
      <p:ext uri="{BB962C8B-B14F-4D97-AF65-F5344CB8AC3E}">
        <p14:creationId xmlns:p14="http://schemas.microsoft.com/office/powerpoint/2010/main" val="192446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61508"/>
                                        </p:tgtEl>
                                        <p:attrNameLst>
                                          <p:attrName>style.visibility</p:attrName>
                                        </p:attrNameLst>
                                      </p:cBhvr>
                                      <p:to>
                                        <p:strVal val="visible"/>
                                      </p:to>
                                    </p:set>
                                    <p:animEffect transition="in" filter="wipe(up)">
                                      <p:cBhvr>
                                        <p:cTn id="7" dur="1000"/>
                                        <p:tgtEl>
                                          <p:spTgt spid="661508"/>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661509"/>
                                        </p:tgtEl>
                                        <p:attrNameLst>
                                          <p:attrName>style.visibility</p:attrName>
                                        </p:attrNameLst>
                                      </p:cBhvr>
                                      <p:to>
                                        <p:strVal val="visible"/>
                                      </p:to>
                                    </p:set>
                                    <p:animEffect transition="in" filter="wipe(up)">
                                      <p:cBhvr>
                                        <p:cTn id="11" dur="1000"/>
                                        <p:tgtEl>
                                          <p:spTgt spid="66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8" grpId="0" animBg="1" autoUpdateAnimBg="0"/>
      <p:bldP spid="66150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引例</a:t>
            </a:r>
            <a:endParaRPr lang="zh-CN" altLang="en-US" dirty="0"/>
          </a:p>
        </p:txBody>
      </p:sp>
      <p:sp>
        <p:nvSpPr>
          <p:cNvPr id="4" name="矩形 3"/>
          <p:cNvSpPr/>
          <p:nvPr/>
        </p:nvSpPr>
        <p:spPr>
          <a:xfrm>
            <a:off x="1000186" y="1196752"/>
            <a:ext cx="6840760" cy="584775"/>
          </a:xfrm>
          <a:prstGeom prst="rect">
            <a:avLst/>
          </a:prstGeom>
        </p:spPr>
        <p:txBody>
          <a:bodyPr wrap="square">
            <a:spAutoFit/>
          </a:bodyPr>
          <a:lstStyle/>
          <a:p>
            <a:r>
              <a:rPr lang="zh-CN" altLang="en-US" sz="3200" dirty="0"/>
              <a:t>编写函数，输出</a:t>
            </a:r>
            <a:r>
              <a:rPr lang="en-US" altLang="zh-CN" sz="3200" dirty="0"/>
              <a:t>n</a:t>
            </a:r>
            <a:r>
              <a:rPr lang="zh-CN" altLang="en-US" sz="3200" dirty="0"/>
              <a:t>以内的数字金字塔</a:t>
            </a:r>
          </a:p>
        </p:txBody>
      </p:sp>
      <p:pic>
        <p:nvPicPr>
          <p:cNvPr id="5" name="图片 4"/>
          <p:cNvPicPr>
            <a:picLocks noChangeAspect="1"/>
          </p:cNvPicPr>
          <p:nvPr/>
        </p:nvPicPr>
        <p:blipFill>
          <a:blip r:embed="rId2"/>
          <a:stretch>
            <a:fillRect/>
          </a:stretch>
        </p:blipFill>
        <p:spPr>
          <a:xfrm>
            <a:off x="4716016" y="2204864"/>
            <a:ext cx="4017612" cy="2853175"/>
          </a:xfrm>
          <a:prstGeom prst="rect">
            <a:avLst/>
          </a:prstGeom>
        </p:spPr>
      </p:pic>
      <p:sp>
        <p:nvSpPr>
          <p:cNvPr id="6" name="文本框 5"/>
          <p:cNvSpPr txBox="1"/>
          <p:nvPr/>
        </p:nvSpPr>
        <p:spPr>
          <a:xfrm>
            <a:off x="987112" y="2846621"/>
            <a:ext cx="2185214" cy="156966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t>知识点：</a:t>
            </a:r>
            <a:endParaRPr lang="en-US" altLang="zh-CN" dirty="0" smtClean="0"/>
          </a:p>
          <a:p>
            <a:r>
              <a:rPr lang="en-US" altLang="zh-CN" dirty="0" smtClean="0"/>
              <a:t>1</a:t>
            </a:r>
            <a:r>
              <a:rPr lang="zh-CN" altLang="en-US" dirty="0" smtClean="0"/>
              <a:t>、函数的定义</a:t>
            </a:r>
            <a:endParaRPr lang="en-US" altLang="zh-CN" dirty="0" smtClean="0"/>
          </a:p>
          <a:p>
            <a:r>
              <a:rPr lang="en-US" altLang="zh-CN" dirty="0" smtClean="0"/>
              <a:t>2</a:t>
            </a:r>
            <a:r>
              <a:rPr lang="zh-CN" altLang="en-US" dirty="0" smtClean="0"/>
              <a:t>、函数的调用</a:t>
            </a:r>
            <a:endParaRPr lang="en-US" altLang="zh-CN" dirty="0" smtClean="0"/>
          </a:p>
          <a:p>
            <a:endParaRPr lang="zh-CN" altLang="en-US" dirty="0"/>
          </a:p>
        </p:txBody>
      </p:sp>
    </p:spTree>
    <p:extLst>
      <p:ext uri="{BB962C8B-B14F-4D97-AF65-F5344CB8AC3E}">
        <p14:creationId xmlns:p14="http://schemas.microsoft.com/office/powerpoint/2010/main" val="14952470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5" name="Rectangle 3"/>
          <p:cNvSpPr>
            <a:spLocks noChangeArrowheads="1"/>
          </p:cNvSpPr>
          <p:nvPr/>
        </p:nvSpPr>
        <p:spPr bwMode="auto">
          <a:xfrm>
            <a:off x="395287" y="1268760"/>
            <a:ext cx="8353425"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buClr>
                <a:srgbClr val="FFFFCC"/>
              </a:buClr>
              <a:buSzPct val="75000"/>
              <a:buFont typeface="Wingdings" pitchFamily="2" charset="2"/>
              <a:buNone/>
            </a:pPr>
            <a:r>
              <a:rPr kumimoji="0" lang="zh-CN" altLang="en-US" sz="2800" b="1" u="sng" dirty="0">
                <a:latin typeface="楷体_GB2312" pitchFamily="49" charset="-122"/>
                <a:ea typeface="楷体_GB2312" pitchFamily="49" charset="-122"/>
              </a:rPr>
              <a:t>注意：</a:t>
            </a:r>
            <a:r>
              <a:rPr kumimoji="0" lang="zh-CN" altLang="en-US" sz="2800" b="1" dirty="0">
                <a:latin typeface="楷体_GB2312" pitchFamily="49" charset="-122"/>
                <a:ea typeface="楷体_GB2312" pitchFamily="49" charset="-122"/>
              </a:rPr>
              <a:t> </a:t>
            </a:r>
          </a:p>
          <a:p>
            <a:pPr marL="342900" indent="-342900">
              <a:lnSpc>
                <a:spcPct val="105000"/>
              </a:lnSpc>
              <a:buClr>
                <a:srgbClr val="FFFFCC"/>
              </a:buClr>
              <a:buSzPct val="75000"/>
              <a:buFont typeface="Wingdings" pitchFamily="2" charset="2"/>
              <a:buNone/>
            </a:pPr>
            <a:r>
              <a:rPr kumimoji="0" lang="zh-CN" altLang="en-US" sz="2800" b="1" dirty="0">
                <a:latin typeface="楷体_GB2312" pitchFamily="49" charset="-122"/>
                <a:ea typeface="楷体_GB2312" pitchFamily="49" charset="-122"/>
              </a:rPr>
              <a:t>  在编译时并不是分别对两个文件分别进行编译，然后再将它们的目标程序连接的，而是在经过编译预处理后将头文件</a:t>
            </a:r>
            <a:r>
              <a:rPr kumimoji="0" lang="en-US" altLang="zh-CN" sz="2800" b="1" dirty="0" err="1">
                <a:latin typeface="楷体_GB2312" pitchFamily="49" charset="-122"/>
                <a:ea typeface="楷体_GB2312" pitchFamily="49" charset="-122"/>
              </a:rPr>
              <a:t>format.h</a:t>
            </a:r>
            <a:r>
              <a:rPr kumimoji="0" lang="zh-CN" altLang="en-US" sz="2800" b="1" dirty="0">
                <a:latin typeface="楷体_GB2312" pitchFamily="49" charset="-122"/>
                <a:ea typeface="楷体_GB2312" pitchFamily="49" charset="-122"/>
              </a:rPr>
              <a:t>包含到主文件中，得到一个新的源程序，然后对这个文件进行编译，得到一个目标（</a:t>
            </a:r>
            <a:r>
              <a:rPr kumimoji="0" lang="en-US" altLang="zh-CN" sz="2800" b="1" dirty="0">
                <a:latin typeface="楷体_GB2312" pitchFamily="49" charset="-122"/>
                <a:ea typeface="楷体_GB2312" pitchFamily="49" charset="-122"/>
              </a:rPr>
              <a:t>.</a:t>
            </a:r>
            <a:r>
              <a:rPr kumimoji="0" lang="en-US" altLang="zh-CN" sz="2800" b="1" dirty="0" err="1">
                <a:latin typeface="楷体_GB2312" pitchFamily="49" charset="-122"/>
                <a:ea typeface="楷体_GB2312" pitchFamily="49" charset="-122"/>
              </a:rPr>
              <a:t>obj</a:t>
            </a:r>
            <a:r>
              <a:rPr kumimoji="0" lang="zh-CN" altLang="en-US" sz="2800" b="1" dirty="0">
                <a:latin typeface="楷体_GB2312" pitchFamily="49" charset="-122"/>
                <a:ea typeface="楷体_GB2312" pitchFamily="49" charset="-122"/>
              </a:rPr>
              <a:t>）文件。被包含的文件成为新的源文件的一部分，而单独生成目标文件。</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9906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7475"/>
                                        </p:tgtEl>
                                        <p:attrNameLst>
                                          <p:attrName>style.visibility</p:attrName>
                                        </p:attrNameLst>
                                      </p:cBhvr>
                                      <p:to>
                                        <p:strVal val="visible"/>
                                      </p:to>
                                    </p:set>
                                    <p:animEffect transition="in" filter="wipe(left)">
                                      <p:cBhvr>
                                        <p:cTn id="7" dur="1000"/>
                                        <p:tgtEl>
                                          <p:spTgt spid="617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ChangeArrowheads="1"/>
          </p:cNvSpPr>
          <p:nvPr/>
        </p:nvSpPr>
        <p:spPr bwMode="auto">
          <a:xfrm>
            <a:off x="611188" y="1557338"/>
            <a:ext cx="8207375" cy="37433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a:spcBef>
                <a:spcPct val="20000"/>
              </a:spcBef>
              <a:buClr>
                <a:srgbClr val="FFFFCC"/>
              </a:buClr>
              <a:buSzPct val="75000"/>
              <a:buFont typeface="Wingdings" pitchFamily="2" charset="2"/>
              <a:buNone/>
            </a:pPr>
            <a:r>
              <a:rPr kumimoji="0" lang="en-US" altLang="zh-CN" sz="2800" b="1">
                <a:latin typeface="楷体_GB2312" pitchFamily="49" charset="-122"/>
                <a:ea typeface="楷体_GB2312" pitchFamily="49" charset="-122"/>
              </a:rPr>
              <a:t>(1) </a:t>
            </a:r>
            <a:r>
              <a:rPr kumimoji="0" lang="zh-CN" altLang="en-US" sz="2800" b="1">
                <a:latin typeface="楷体_GB2312" pitchFamily="49" charset="-122"/>
                <a:ea typeface="楷体_GB2312" pitchFamily="49" charset="-122"/>
              </a:rPr>
              <a:t>一个</a:t>
            </a:r>
            <a:r>
              <a:rPr kumimoji="0" lang="en-US" altLang="zh-CN" sz="2800" b="1">
                <a:latin typeface="楷体_GB2312" pitchFamily="49" charset="-122"/>
                <a:ea typeface="楷体_GB2312" pitchFamily="49" charset="-122"/>
              </a:rPr>
              <a:t>#include</a:t>
            </a:r>
            <a:r>
              <a:rPr kumimoji="0" lang="zh-CN" altLang="en-US" sz="2800" b="1">
                <a:latin typeface="楷体_GB2312" pitchFamily="49" charset="-122"/>
                <a:ea typeface="楷体_GB2312" pitchFamily="49" charset="-122"/>
              </a:rPr>
              <a:t>命令只能指定一个被包含文件，如果要包含ｎ个文件，要用ｎ个</a:t>
            </a:r>
            <a:r>
              <a:rPr kumimoji="0" lang="en-US" altLang="zh-CN" sz="2800" b="1">
                <a:latin typeface="楷体_GB2312" pitchFamily="49" charset="-122"/>
                <a:ea typeface="楷体_GB2312" pitchFamily="49" charset="-122"/>
              </a:rPr>
              <a:t>#include</a:t>
            </a:r>
            <a:r>
              <a:rPr kumimoji="0" lang="zh-CN" altLang="en-US" sz="2800" b="1">
                <a:latin typeface="楷体_GB2312" pitchFamily="49" charset="-122"/>
                <a:ea typeface="楷体_GB2312" pitchFamily="49" charset="-122"/>
              </a:rPr>
              <a:t>命令。</a:t>
            </a:r>
          </a:p>
          <a:p>
            <a:pPr marL="342900" indent="-342900">
              <a:spcBef>
                <a:spcPct val="20000"/>
              </a:spcBef>
              <a:buClr>
                <a:srgbClr val="FFFFCC"/>
              </a:buClr>
              <a:buSzPct val="75000"/>
              <a:buFont typeface="Wingdings" pitchFamily="2" charset="2"/>
              <a:buNone/>
            </a:pPr>
            <a:r>
              <a:rPr kumimoji="0" lang="en-US" altLang="zh-CN" sz="2800" b="1">
                <a:latin typeface="楷体_GB2312" pitchFamily="49" charset="-122"/>
                <a:ea typeface="楷体_GB2312" pitchFamily="49" charset="-122"/>
              </a:rPr>
              <a:t>(2) </a:t>
            </a:r>
            <a:r>
              <a:rPr kumimoji="0" lang="zh-CN" altLang="en-US" sz="2800" b="1">
                <a:latin typeface="楷体_GB2312" pitchFamily="49" charset="-122"/>
                <a:ea typeface="楷体_GB2312" pitchFamily="49" charset="-122"/>
              </a:rPr>
              <a:t>如果文件１包含文件２，而在文件２中要用到文件３的内容，则可在文件１中用两个</a:t>
            </a:r>
            <a:r>
              <a:rPr kumimoji="0" lang="en-US" altLang="zh-CN" sz="2800" b="1">
                <a:latin typeface="楷体_GB2312" pitchFamily="49" charset="-122"/>
                <a:ea typeface="楷体_GB2312" pitchFamily="49" charset="-122"/>
              </a:rPr>
              <a:t>include</a:t>
            </a:r>
            <a:r>
              <a:rPr kumimoji="0" lang="zh-CN" altLang="en-US" sz="2800" b="1">
                <a:latin typeface="楷体_GB2312" pitchFamily="49" charset="-122"/>
                <a:ea typeface="楷体_GB2312" pitchFamily="49" charset="-122"/>
              </a:rPr>
              <a:t>命令分别包含文件２和文件３，而且文件３应出现在文件２之前，即在</a:t>
            </a:r>
            <a:r>
              <a:rPr kumimoji="0" lang="en-US" altLang="zh-CN" sz="2800" b="1">
                <a:latin typeface="楷体_GB2312" pitchFamily="49" charset="-122"/>
                <a:ea typeface="楷体_GB2312" pitchFamily="49" charset="-122"/>
              </a:rPr>
              <a:t>file1.c</a:t>
            </a:r>
            <a:r>
              <a:rPr kumimoji="0" lang="zh-CN" altLang="en-US" sz="2800" b="1">
                <a:latin typeface="楷体_GB2312" pitchFamily="49" charset="-122"/>
                <a:ea typeface="楷体_GB2312" pitchFamily="49" charset="-122"/>
              </a:rPr>
              <a:t>中定义。</a:t>
            </a:r>
          </a:p>
          <a:p>
            <a:pPr marL="342900" indent="-342900">
              <a:spcBef>
                <a:spcPct val="20000"/>
              </a:spcBef>
              <a:buClr>
                <a:srgbClr val="FFFFCC"/>
              </a:buClr>
              <a:buSzPct val="75000"/>
              <a:buFont typeface="Wingdings" pitchFamily="2" charset="2"/>
              <a:buNone/>
            </a:pPr>
            <a:r>
              <a:rPr kumimoji="0" lang="en-US" altLang="zh-CN" sz="2800" b="1">
                <a:latin typeface="楷体_GB2312" pitchFamily="49" charset="-122"/>
                <a:ea typeface="楷体_GB2312" pitchFamily="49" charset="-122"/>
              </a:rPr>
              <a:t>(3) </a:t>
            </a:r>
            <a:r>
              <a:rPr kumimoji="0" lang="zh-CN" altLang="en-US" sz="2800" b="1">
                <a:latin typeface="楷体_GB2312" pitchFamily="49" charset="-122"/>
                <a:ea typeface="楷体_GB2312" pitchFamily="49" charset="-122"/>
              </a:rPr>
              <a:t>在一个被包含文件中又可以包含另一个被包含文件，即文件包含是可以嵌套的。 </a:t>
            </a:r>
          </a:p>
        </p:txBody>
      </p:sp>
      <p:sp>
        <p:nvSpPr>
          <p:cNvPr id="662534" name="AutoShape 6"/>
          <p:cNvSpPr>
            <a:spLocks noChangeArrowheads="1"/>
          </p:cNvSpPr>
          <p:nvPr/>
        </p:nvSpPr>
        <p:spPr bwMode="auto">
          <a:xfrm rot="8510029">
            <a:off x="5364163" y="5157788"/>
            <a:ext cx="2232025" cy="720725"/>
          </a:xfrm>
          <a:prstGeom prst="curvedUpArrow">
            <a:avLst>
              <a:gd name="adj1" fmla="val 61938"/>
              <a:gd name="adj2" fmla="val 123877"/>
              <a:gd name="adj3" fmla="val 33333"/>
            </a:avLst>
          </a:prstGeom>
          <a:gradFill rotWithShape="1">
            <a:gsLst>
              <a:gs pos="0">
                <a:srgbClr val="FFFF99"/>
              </a:gs>
              <a:gs pos="100000">
                <a:srgbClr val="FF0066"/>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lstStyle/>
          <a:p>
            <a:endParaRPr kumimoji="0" lang="zh-CN" altLang="en-US" sz="900">
              <a:solidFill>
                <a:srgbClr val="FFFFFF"/>
              </a:solidFill>
              <a:latin typeface="Arial" charset="0"/>
            </a:endParaRPr>
          </a:p>
        </p:txBody>
      </p:sp>
      <p:sp>
        <p:nvSpPr>
          <p:cNvPr id="2" name="标题 1"/>
          <p:cNvSpPr>
            <a:spLocks noGrp="1"/>
          </p:cNvSpPr>
          <p:nvPr>
            <p:ph type="title"/>
          </p:nvPr>
        </p:nvSpPr>
        <p:spPr/>
        <p:txBody>
          <a:bodyPr/>
          <a:lstStyle/>
          <a:p>
            <a:r>
              <a:rPr lang="zh-CN" altLang="en-US" u="sng" dirty="0">
                <a:solidFill>
                  <a:srgbClr val="FFFFFF"/>
                </a:solidFill>
                <a:effectLst>
                  <a:outerShdw blurRad="38100" dist="38100" dir="2700000" algn="tl">
                    <a:srgbClr val="010199"/>
                  </a:outerShdw>
                </a:effectLst>
                <a:latin typeface="方正姚体" pitchFamily="2" charset="-122"/>
                <a:ea typeface="方正姚体" pitchFamily="2" charset="-122"/>
              </a:rPr>
              <a:t>说明</a:t>
            </a:r>
            <a:r>
              <a:rPr lang="zh-CN" altLang="en-US" u="sng" dirty="0" smtClean="0">
                <a:solidFill>
                  <a:srgbClr val="FFFFFF"/>
                </a:solidFill>
                <a:effectLst>
                  <a:outerShdw blurRad="38100" dist="38100" dir="2700000" algn="tl">
                    <a:srgbClr val="010199"/>
                  </a:outerShdw>
                </a:effectLst>
                <a:latin typeface="方正姚体" pitchFamily="2" charset="-122"/>
                <a:ea typeface="方正姚体" pitchFamily="2" charset="-122"/>
              </a:rPr>
              <a:t>：</a:t>
            </a:r>
            <a:endParaRPr lang="zh-CN" altLang="en-US" dirty="0"/>
          </a:p>
        </p:txBody>
      </p:sp>
    </p:spTree>
    <p:extLst>
      <p:ext uri="{BB962C8B-B14F-4D97-AF65-F5344CB8AC3E}">
        <p14:creationId xmlns:p14="http://schemas.microsoft.com/office/powerpoint/2010/main" val="3452830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2530"/>
                                        </p:tgtEl>
                                        <p:attrNameLst>
                                          <p:attrName>style.visibility</p:attrName>
                                        </p:attrNameLst>
                                      </p:cBhvr>
                                      <p:to>
                                        <p:strVal val="visible"/>
                                      </p:to>
                                    </p:set>
                                    <p:animEffect transition="in" filter="blinds(horizontal)">
                                      <p:cBhvr>
                                        <p:cTn id="7" dur="500"/>
                                        <p:tgtEl>
                                          <p:spTgt spid="66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62534"/>
                                        </p:tgtEl>
                                        <p:attrNameLst>
                                          <p:attrName>style.visibility</p:attrName>
                                        </p:attrNameLst>
                                      </p:cBhvr>
                                      <p:to>
                                        <p:strVal val="visible"/>
                                      </p:to>
                                    </p:set>
                                    <p:animEffect transition="in" filter="wipe(right)">
                                      <p:cBhvr>
                                        <p:cTn id="12" dur="500"/>
                                        <p:tgtEl>
                                          <p:spTgt spid="66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0" grpId="0" animBg="1"/>
      <p:bldP spid="66253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3556" name="Picture 4" descr="i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1278284"/>
            <a:ext cx="8228013" cy="2041525"/>
          </a:xfrm>
          <a:prstGeom prst="rect">
            <a:avLst/>
          </a:prstGeom>
          <a:noFill/>
          <a:extLst>
            <a:ext uri="{909E8E84-426E-40DD-AFC4-6F175D3DCCD1}">
              <a14:hiddenFill xmlns:a14="http://schemas.microsoft.com/office/drawing/2010/main">
                <a:solidFill>
                  <a:srgbClr val="FFFFFF"/>
                </a:solidFill>
              </a14:hiddenFill>
            </a:ext>
          </a:extLst>
        </p:spPr>
      </p:pic>
      <p:pic>
        <p:nvPicPr>
          <p:cNvPr id="663557" name="Picture 5" descr="i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 y="3799234"/>
            <a:ext cx="9074150" cy="207803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8325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ChangeArrowheads="1"/>
          </p:cNvSpPr>
          <p:nvPr/>
        </p:nvSpPr>
        <p:spPr bwMode="auto">
          <a:xfrm>
            <a:off x="611188" y="1557338"/>
            <a:ext cx="8207375" cy="4319587"/>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a:spcBef>
                <a:spcPct val="20000"/>
              </a:spcBef>
              <a:buClr>
                <a:srgbClr val="FFFFCC"/>
              </a:buClr>
              <a:buSzPct val="75000"/>
              <a:buFont typeface="Wingdings" pitchFamily="2" charset="2"/>
              <a:buNone/>
            </a:pPr>
            <a:r>
              <a:rPr kumimoji="0" lang="en-US" altLang="zh-CN" sz="3200" b="1">
                <a:effectLst>
                  <a:outerShdw blurRad="38100" dist="38100" dir="2700000" algn="tl">
                    <a:srgbClr val="010199"/>
                  </a:outerShdw>
                </a:effectLst>
                <a:latin typeface="楷体_GB2312" pitchFamily="49" charset="-122"/>
                <a:ea typeface="楷体_GB2312" pitchFamily="49" charset="-122"/>
              </a:rPr>
              <a:t>(4) </a:t>
            </a:r>
            <a:r>
              <a:rPr kumimoji="0" lang="zh-CN" altLang="en-US" sz="3200" b="1">
                <a:effectLst>
                  <a:outerShdw blurRad="38100" dist="38100" dir="2700000" algn="tl">
                    <a:srgbClr val="010199"/>
                  </a:outerShdw>
                </a:effectLst>
                <a:latin typeface="楷体_GB2312" pitchFamily="49" charset="-122"/>
                <a:ea typeface="楷体_GB2312" pitchFamily="49" charset="-122"/>
              </a:rPr>
              <a:t>在</a:t>
            </a:r>
            <a:r>
              <a:rPr kumimoji="0" lang="en-US" altLang="zh-CN" sz="3200" b="1">
                <a:effectLst>
                  <a:outerShdw blurRad="38100" dist="38100" dir="2700000" algn="tl">
                    <a:srgbClr val="010199"/>
                  </a:outerShdw>
                </a:effectLst>
                <a:latin typeface="楷体_GB2312" pitchFamily="49" charset="-122"/>
                <a:ea typeface="楷体_GB2312" pitchFamily="49" charset="-122"/>
              </a:rPr>
              <a:t>#include</a:t>
            </a:r>
            <a:r>
              <a:rPr kumimoji="0" lang="zh-CN" altLang="en-US" sz="3200" b="1">
                <a:effectLst>
                  <a:outerShdw blurRad="38100" dist="38100" dir="2700000" algn="tl">
                    <a:srgbClr val="010199"/>
                  </a:outerShdw>
                </a:effectLst>
                <a:latin typeface="楷体_GB2312" pitchFamily="49" charset="-122"/>
                <a:ea typeface="楷体_GB2312" pitchFamily="49" charset="-122"/>
              </a:rPr>
              <a:t>命令中，文件名可以用双撇号或尖括号括起来。</a:t>
            </a:r>
          </a:p>
          <a:p>
            <a:pPr marL="342900" indent="-342900">
              <a:spcBef>
                <a:spcPct val="20000"/>
              </a:spcBef>
              <a:buClr>
                <a:srgbClr val="FFFFCC"/>
              </a:buClr>
              <a:buSzPct val="75000"/>
              <a:buFont typeface="Wingdings" pitchFamily="2" charset="2"/>
              <a:buNone/>
            </a:pPr>
            <a:r>
              <a:rPr kumimoji="0" lang="en-US" altLang="zh-CN" sz="3200" b="1">
                <a:effectLst>
                  <a:outerShdw blurRad="38100" dist="38100" dir="2700000" algn="tl">
                    <a:srgbClr val="010199"/>
                  </a:outerShdw>
                </a:effectLst>
                <a:latin typeface="楷体_GB2312" pitchFamily="49" charset="-122"/>
                <a:ea typeface="楷体_GB2312" pitchFamily="49" charset="-122"/>
              </a:rPr>
              <a:t>(5) </a:t>
            </a:r>
            <a:r>
              <a:rPr kumimoji="0" lang="zh-CN" altLang="en-US" sz="3200" b="1">
                <a:effectLst>
                  <a:outerShdw blurRad="38100" dist="38100" dir="2700000" algn="tl">
                    <a:srgbClr val="010199"/>
                  </a:outerShdw>
                </a:effectLst>
                <a:latin typeface="楷体_GB2312" pitchFamily="49" charset="-122"/>
                <a:ea typeface="楷体_GB2312" pitchFamily="49" charset="-122"/>
              </a:rPr>
              <a:t>被包含文件（</a:t>
            </a:r>
            <a:r>
              <a:rPr kumimoji="0" lang="en-US" altLang="zh-CN" sz="3200" b="1">
                <a:effectLst>
                  <a:outerShdw blurRad="38100" dist="38100" dir="2700000" algn="tl">
                    <a:srgbClr val="010199"/>
                  </a:outerShdw>
                </a:effectLst>
                <a:latin typeface="楷体_GB2312" pitchFamily="49" charset="-122"/>
                <a:ea typeface="楷体_GB2312" pitchFamily="49" charset="-122"/>
              </a:rPr>
              <a:t>file2.h</a:t>
            </a:r>
            <a:r>
              <a:rPr kumimoji="0" lang="zh-CN" altLang="en-US" sz="3200" b="1">
                <a:effectLst>
                  <a:outerShdw blurRad="38100" dist="38100" dir="2700000" algn="tl">
                    <a:srgbClr val="010199"/>
                  </a:outerShdw>
                </a:effectLst>
                <a:latin typeface="楷体_GB2312" pitchFamily="49" charset="-122"/>
                <a:ea typeface="楷体_GB2312" pitchFamily="49" charset="-122"/>
              </a:rPr>
              <a:t>）与其所在的文件（即用</a:t>
            </a:r>
            <a:r>
              <a:rPr kumimoji="0" lang="en-US" altLang="zh-CN" sz="3200" b="1">
                <a:effectLst>
                  <a:outerShdw blurRad="38100" dist="38100" dir="2700000" algn="tl">
                    <a:srgbClr val="010199"/>
                  </a:outerShdw>
                </a:effectLst>
                <a:latin typeface="楷体_GB2312" pitchFamily="49" charset="-122"/>
                <a:ea typeface="楷体_GB2312" pitchFamily="49" charset="-122"/>
              </a:rPr>
              <a:t>#include</a:t>
            </a:r>
            <a:r>
              <a:rPr kumimoji="0" lang="zh-CN" altLang="en-US" sz="3200" b="1">
                <a:effectLst>
                  <a:outerShdw blurRad="38100" dist="38100" dir="2700000" algn="tl">
                    <a:srgbClr val="010199"/>
                  </a:outerShdw>
                </a:effectLst>
                <a:latin typeface="楷体_GB2312" pitchFamily="49" charset="-122"/>
                <a:ea typeface="楷体_GB2312" pitchFamily="49" charset="-122"/>
              </a:rPr>
              <a:t>命令的源文件</a:t>
            </a:r>
            <a:r>
              <a:rPr kumimoji="0" lang="en-US" altLang="zh-CN" sz="3200" b="1">
                <a:effectLst>
                  <a:outerShdw blurRad="38100" dist="38100" dir="2700000" algn="tl">
                    <a:srgbClr val="010199"/>
                  </a:outerShdw>
                </a:effectLst>
                <a:latin typeface="楷体_GB2312" pitchFamily="49" charset="-122"/>
                <a:ea typeface="楷体_GB2312" pitchFamily="49" charset="-122"/>
              </a:rPr>
              <a:t>file2.c</a:t>
            </a:r>
            <a:r>
              <a:rPr kumimoji="0" lang="zh-CN" altLang="en-US" sz="3200" b="1">
                <a:effectLst>
                  <a:outerShdw blurRad="38100" dist="38100" dir="2700000" algn="tl">
                    <a:srgbClr val="010199"/>
                  </a:outerShdw>
                </a:effectLst>
                <a:latin typeface="楷体_GB2312" pitchFamily="49" charset="-122"/>
                <a:ea typeface="楷体_GB2312" pitchFamily="49" charset="-122"/>
              </a:rPr>
              <a:t>），在预编译后已成为同一个文件（而不是两个文件）。因此，如果</a:t>
            </a:r>
            <a:r>
              <a:rPr kumimoji="0" lang="en-US" altLang="zh-CN" sz="3200" b="1">
                <a:effectLst>
                  <a:outerShdw blurRad="38100" dist="38100" dir="2700000" algn="tl">
                    <a:srgbClr val="010199"/>
                  </a:outerShdw>
                </a:effectLst>
                <a:latin typeface="楷体_GB2312" pitchFamily="49" charset="-122"/>
                <a:ea typeface="楷体_GB2312" pitchFamily="49" charset="-122"/>
              </a:rPr>
              <a:t>file2.h</a:t>
            </a:r>
            <a:r>
              <a:rPr kumimoji="0" lang="zh-CN" altLang="en-US" sz="3200" b="1">
                <a:effectLst>
                  <a:outerShdw blurRad="38100" dist="38100" dir="2700000" algn="tl">
                    <a:srgbClr val="010199"/>
                  </a:outerShdw>
                </a:effectLst>
                <a:latin typeface="楷体_GB2312" pitchFamily="49" charset="-122"/>
                <a:ea typeface="楷体_GB2312" pitchFamily="49" charset="-122"/>
              </a:rPr>
              <a:t>中有全局静态变量，它也在</a:t>
            </a:r>
            <a:r>
              <a:rPr kumimoji="0" lang="en-US" altLang="zh-CN" sz="3200" b="1">
                <a:effectLst>
                  <a:outerShdw blurRad="38100" dist="38100" dir="2700000" algn="tl">
                    <a:srgbClr val="010199"/>
                  </a:outerShdw>
                </a:effectLst>
                <a:latin typeface="楷体_GB2312" pitchFamily="49" charset="-122"/>
                <a:ea typeface="楷体_GB2312" pitchFamily="49" charset="-122"/>
              </a:rPr>
              <a:t>file1.h</a:t>
            </a:r>
            <a:r>
              <a:rPr kumimoji="0" lang="zh-CN" altLang="en-US" sz="3200" b="1">
                <a:effectLst>
                  <a:outerShdw blurRad="38100" dist="38100" dir="2700000" algn="tl">
                    <a:srgbClr val="010199"/>
                  </a:outerShdw>
                </a:effectLst>
                <a:latin typeface="楷体_GB2312" pitchFamily="49" charset="-122"/>
                <a:ea typeface="楷体_GB2312" pitchFamily="49" charset="-122"/>
              </a:rPr>
              <a:t>文件中有效，不必用</a:t>
            </a:r>
            <a:r>
              <a:rPr kumimoji="0" lang="en-US" altLang="zh-CN" sz="3200" b="1">
                <a:effectLst>
                  <a:outerShdw blurRad="38100" dist="38100" dir="2700000" algn="tl">
                    <a:srgbClr val="010199"/>
                  </a:outerShdw>
                </a:effectLst>
                <a:latin typeface="楷体_GB2312" pitchFamily="49" charset="-122"/>
                <a:ea typeface="楷体_GB2312" pitchFamily="49" charset="-122"/>
              </a:rPr>
              <a:t>extern</a:t>
            </a:r>
            <a:r>
              <a:rPr kumimoji="0" lang="zh-CN" altLang="en-US" sz="3200" b="1">
                <a:effectLst>
                  <a:outerShdw blurRad="38100" dist="38100" dir="2700000" algn="tl">
                    <a:srgbClr val="010199"/>
                  </a:outerShdw>
                </a:effectLst>
                <a:latin typeface="楷体_GB2312" pitchFamily="49" charset="-122"/>
                <a:ea typeface="楷体_GB2312" pitchFamily="49" charset="-122"/>
              </a:rPr>
              <a:t>声明。 </a:t>
            </a:r>
          </a:p>
        </p:txBody>
      </p:sp>
      <p:sp>
        <p:nvSpPr>
          <p:cNvPr id="2" name="标题 1"/>
          <p:cNvSpPr>
            <a:spLocks noGrp="1"/>
          </p:cNvSpPr>
          <p:nvPr>
            <p:ph type="title"/>
          </p:nvPr>
        </p:nvSpPr>
        <p:spPr/>
        <p:txBody>
          <a:bodyPr/>
          <a:lstStyle/>
          <a:p>
            <a:r>
              <a:rPr lang="zh-CN" altLang="en-US" u="sng" dirty="0">
                <a:solidFill>
                  <a:srgbClr val="FFFF00"/>
                </a:solidFill>
                <a:effectLst>
                  <a:outerShdw blurRad="38100" dist="38100" dir="2700000" algn="tl">
                    <a:srgbClr val="FFFFFF"/>
                  </a:outerShdw>
                </a:effectLst>
                <a:latin typeface="方正姚体" pitchFamily="2" charset="-122"/>
                <a:ea typeface="方正姚体" pitchFamily="2" charset="-122"/>
              </a:rPr>
              <a:t>说明</a:t>
            </a:r>
            <a:r>
              <a:rPr lang="zh-CN" altLang="en-US" u="sng" dirty="0" smtClean="0">
                <a:solidFill>
                  <a:srgbClr val="FFFF00"/>
                </a:solidFill>
                <a:effectLst>
                  <a:outerShdw blurRad="38100" dist="38100" dir="2700000" algn="tl">
                    <a:srgbClr val="FFFFFF"/>
                  </a:outerShdw>
                </a:effectLst>
                <a:latin typeface="方正姚体" pitchFamily="2" charset="-122"/>
                <a:ea typeface="方正姚体" pitchFamily="2" charset="-122"/>
              </a:rPr>
              <a:t>：</a:t>
            </a:r>
            <a:endParaRPr lang="zh-CN" altLang="en-US" dirty="0"/>
          </a:p>
        </p:txBody>
      </p:sp>
    </p:spTree>
    <p:extLst>
      <p:ext uri="{BB962C8B-B14F-4D97-AF65-F5344CB8AC3E}">
        <p14:creationId xmlns:p14="http://schemas.microsoft.com/office/powerpoint/2010/main" val="4273702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4578"/>
                                        </p:tgtEl>
                                        <p:attrNameLst>
                                          <p:attrName>style.visibility</p:attrName>
                                        </p:attrNameLst>
                                      </p:cBhvr>
                                      <p:to>
                                        <p:strVal val="visible"/>
                                      </p:to>
                                    </p:set>
                                    <p:animEffect transition="in" filter="blinds(horizontal)">
                                      <p:cBhvr>
                                        <p:cTn id="7" dur="500"/>
                                        <p:tgtEl>
                                          <p:spTgt spid="66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78"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不同函数的</a:t>
            </a:r>
            <a:r>
              <a:rPr lang="zh-CN" altLang="en-US" smtClean="0"/>
              <a:t>使用情况。</a:t>
            </a:r>
            <a:endParaRPr lang="zh-CN" altLang="en-US" dirty="0"/>
          </a:p>
        </p:txBody>
      </p:sp>
      <p:sp>
        <p:nvSpPr>
          <p:cNvPr id="6" name="文本占位符 5"/>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52200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5026" name="Rectangle 2"/>
          <p:cNvSpPr>
            <a:spLocks noGrp="1" noChangeArrowheads="1"/>
          </p:cNvSpPr>
          <p:nvPr>
            <p:ph type="body" idx="4294967295"/>
          </p:nvPr>
        </p:nvSpPr>
        <p:spPr>
          <a:xfrm>
            <a:off x="0" y="101600"/>
            <a:ext cx="4967288" cy="647700"/>
          </a:xfrm>
        </p:spPr>
        <p:txBody>
          <a:bodyPr>
            <a:normAutofit/>
          </a:bodyPr>
          <a:lstStyle/>
          <a:p>
            <a:pPr algn="just">
              <a:buFontTx/>
              <a:buNone/>
            </a:pPr>
            <a:r>
              <a:rPr lang="en-US" altLang="zh-CN" sz="2800" dirty="0" smtClean="0">
                <a:solidFill>
                  <a:srgbClr val="FF0000"/>
                </a:solidFill>
                <a:effectLst>
                  <a:outerShdw blurRad="38100" dist="38100" dir="2700000" algn="tl">
                    <a:srgbClr val="000000"/>
                  </a:outerShdw>
                </a:effectLst>
                <a:latin typeface="隶书" pitchFamily="49" charset="-122"/>
                <a:ea typeface="隶书" pitchFamily="49" charset="-122"/>
              </a:rPr>
              <a:t>6.1.4  </a:t>
            </a:r>
            <a:r>
              <a:rPr lang="zh-CN" altLang="en-US" sz="2800" dirty="0">
                <a:solidFill>
                  <a:srgbClr val="FF0000"/>
                </a:solidFill>
                <a:effectLst>
                  <a:outerShdw blurRad="38100" dist="38100" dir="2700000" algn="tl">
                    <a:srgbClr val="000000"/>
                  </a:outerShdw>
                </a:effectLst>
                <a:latin typeface="隶书" pitchFamily="49" charset="-122"/>
                <a:ea typeface="隶书" pitchFamily="49" charset="-122"/>
              </a:rPr>
              <a:t>函数的定义和调用</a:t>
            </a:r>
            <a:r>
              <a:rPr lang="zh-CN" altLang="en-US" sz="2800" dirty="0"/>
              <a:t> </a:t>
            </a:r>
          </a:p>
        </p:txBody>
      </p:sp>
      <p:sp>
        <p:nvSpPr>
          <p:cNvPr id="1025027" name="Rectangle 3"/>
          <p:cNvSpPr>
            <a:spLocks noChangeArrowheads="1"/>
          </p:cNvSpPr>
          <p:nvPr/>
        </p:nvSpPr>
        <p:spPr bwMode="auto">
          <a:xfrm>
            <a:off x="814388" y="730250"/>
            <a:ext cx="418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1</a:t>
            </a:r>
            <a:r>
              <a:rPr kumimoji="1" lang="zh-CN" altLang="en-US"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、无参数无返回值的函数</a:t>
            </a:r>
          </a:p>
        </p:txBody>
      </p:sp>
      <p:sp>
        <p:nvSpPr>
          <p:cNvPr id="1025031" name="Rectangle 7"/>
          <p:cNvSpPr>
            <a:spLocks noChangeArrowheads="1"/>
          </p:cNvSpPr>
          <p:nvPr/>
        </p:nvSpPr>
        <p:spPr bwMode="auto">
          <a:xfrm>
            <a:off x="1284288" y="1217613"/>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定义格式 </a:t>
            </a:r>
          </a:p>
        </p:txBody>
      </p:sp>
      <p:sp>
        <p:nvSpPr>
          <p:cNvPr id="1025040" name="Text Box 16"/>
          <p:cNvSpPr txBox="1">
            <a:spLocks noChangeArrowheads="1"/>
          </p:cNvSpPr>
          <p:nvPr/>
        </p:nvSpPr>
        <p:spPr bwMode="auto">
          <a:xfrm>
            <a:off x="3216275" y="1687513"/>
            <a:ext cx="3743325" cy="1944687"/>
          </a:xfrm>
          <a:prstGeom prst="rect">
            <a:avLst/>
          </a:prstGeom>
          <a:gradFill rotWithShape="1">
            <a:gsLst>
              <a:gs pos="0">
                <a:srgbClr val="FFFF99"/>
              </a:gs>
              <a:gs pos="100000">
                <a:srgbClr val="FFFF99">
                  <a:gamma/>
                  <a:shade val="84706"/>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void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函数名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(void)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变量声明部分</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执行部分</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p:txBody>
      </p:sp>
      <p:grpSp>
        <p:nvGrpSpPr>
          <p:cNvPr id="1025045" name="Group 21"/>
          <p:cNvGrpSpPr>
            <a:grpSpLocks/>
          </p:cNvGrpSpPr>
          <p:nvPr/>
        </p:nvGrpSpPr>
        <p:grpSpPr bwMode="auto">
          <a:xfrm>
            <a:off x="5529263" y="2593975"/>
            <a:ext cx="1152525" cy="569913"/>
            <a:chOff x="3195" y="1661"/>
            <a:chExt cx="726" cy="359"/>
          </a:xfrm>
        </p:grpSpPr>
        <p:sp>
          <p:nvSpPr>
            <p:cNvPr id="1025041" name="AutoShape 17"/>
            <p:cNvSpPr>
              <a:spLocks/>
            </p:cNvSpPr>
            <p:nvPr/>
          </p:nvSpPr>
          <p:spPr bwMode="auto">
            <a:xfrm>
              <a:off x="3195" y="1661"/>
              <a:ext cx="99" cy="359"/>
            </a:xfrm>
            <a:prstGeom prst="rightBrace">
              <a:avLst>
                <a:gd name="adj1" fmla="val 30219"/>
                <a:gd name="adj2" fmla="val 50000"/>
              </a:avLst>
            </a:prstGeom>
            <a:noFill/>
            <a:ln w="254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25042" name="Text Box 18"/>
            <p:cNvSpPr txBox="1">
              <a:spLocks noChangeArrowheads="1"/>
            </p:cNvSpPr>
            <p:nvPr/>
          </p:nvSpPr>
          <p:spPr bwMode="auto">
            <a:xfrm>
              <a:off x="3286" y="1661"/>
              <a:ext cx="6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6600"/>
                  </a:solidFill>
                  <a:effectLst>
                    <a:outerShdw blurRad="38100" dist="38100" dir="2700000" algn="tl">
                      <a:srgbClr val="000000"/>
                    </a:outerShdw>
                  </a:effectLst>
                  <a:uLnTx/>
                  <a:uFillTx/>
                  <a:latin typeface="Times New Roman" pitchFamily="18" charset="0"/>
                  <a:ea typeface="楷体_GB2312" pitchFamily="49" charset="-122"/>
                  <a:cs typeface="+mn-cs"/>
                </a:rPr>
                <a:t>函数体</a:t>
              </a:r>
            </a:p>
          </p:txBody>
        </p:sp>
      </p:grpSp>
      <p:sp>
        <p:nvSpPr>
          <p:cNvPr id="1025043" name="AutoShape 19"/>
          <p:cNvSpPr>
            <a:spLocks noChangeArrowheads="1"/>
          </p:cNvSpPr>
          <p:nvPr/>
        </p:nvSpPr>
        <p:spPr bwMode="auto">
          <a:xfrm>
            <a:off x="773113" y="2217738"/>
            <a:ext cx="1944687" cy="1152525"/>
          </a:xfrm>
          <a:prstGeom prst="wedgeRoundRectCallout">
            <a:avLst>
              <a:gd name="adj1" fmla="val 79958"/>
              <a:gd name="adj2" fmla="val -73829"/>
              <a:gd name="adj3" fmla="val 16667"/>
            </a:avLst>
          </a:prstGeom>
          <a:gradFill rotWithShape="1">
            <a:gsLst>
              <a:gs pos="0">
                <a:srgbClr val="CCFFFF"/>
              </a:gs>
              <a:gs pos="100000">
                <a:srgbClr val="FFFFFF"/>
              </a:gs>
            </a:gsLst>
            <a:lin ang="5400000" scaled="1"/>
          </a:gradFill>
          <a:ln w="19050">
            <a:solidFill>
              <a:srgbClr val="FF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隶书" pitchFamily="49" charset="-122"/>
                <a:cs typeface="+mn-cs"/>
              </a:rPr>
              <a:t>空类型，表明函数无返回值，不可省！</a:t>
            </a:r>
          </a:p>
        </p:txBody>
      </p:sp>
      <p:sp>
        <p:nvSpPr>
          <p:cNvPr id="1025044" name="AutoShape 20"/>
          <p:cNvSpPr>
            <a:spLocks noChangeArrowheads="1"/>
          </p:cNvSpPr>
          <p:nvPr/>
        </p:nvSpPr>
        <p:spPr bwMode="auto">
          <a:xfrm>
            <a:off x="6958013" y="2349500"/>
            <a:ext cx="1944687" cy="792163"/>
          </a:xfrm>
          <a:prstGeom prst="wedgeRoundRectCallout">
            <a:avLst>
              <a:gd name="adj1" fmla="val -125917"/>
              <a:gd name="adj2" fmla="val -83269"/>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隶书" pitchFamily="49" charset="-122"/>
                <a:cs typeface="+mn-cs"/>
              </a:rPr>
              <a:t>表明无参数，可缺省！</a:t>
            </a:r>
          </a:p>
        </p:txBody>
      </p:sp>
      <p:sp>
        <p:nvSpPr>
          <p:cNvPr id="1025046" name="AutoShape 22"/>
          <p:cNvSpPr>
            <a:spLocks noChangeArrowheads="1"/>
          </p:cNvSpPr>
          <p:nvPr/>
        </p:nvSpPr>
        <p:spPr bwMode="auto">
          <a:xfrm>
            <a:off x="5592763" y="536575"/>
            <a:ext cx="1944687" cy="792163"/>
          </a:xfrm>
          <a:prstGeom prst="wedgeRoundRectCallout">
            <a:avLst>
              <a:gd name="adj1" fmla="val -114329"/>
              <a:gd name="adj2" fmla="val 103907"/>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隶书" pitchFamily="49" charset="-122"/>
                <a:cs typeface="+mn-cs"/>
              </a:rPr>
              <a:t>必须为合法的标识符</a:t>
            </a:r>
          </a:p>
        </p:txBody>
      </p:sp>
      <p:sp>
        <p:nvSpPr>
          <p:cNvPr id="1025048" name="Rectangle 24"/>
          <p:cNvSpPr>
            <a:spLocks noChangeArrowheads="1"/>
          </p:cNvSpPr>
          <p:nvPr/>
        </p:nvSpPr>
        <p:spPr bwMode="auto">
          <a:xfrm>
            <a:off x="1271588" y="3646488"/>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函数用途</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itchFamily="49" charset="-122"/>
                <a:ea typeface="楷体_GB2312" pitchFamily="49" charset="-122"/>
                <a:cs typeface="+mn-cs"/>
              </a:rPr>
              <a:t> </a:t>
            </a:r>
          </a:p>
        </p:txBody>
      </p:sp>
      <p:sp>
        <p:nvSpPr>
          <p:cNvPr id="1025049" name="Rectangle 25"/>
          <p:cNvSpPr>
            <a:spLocks noChangeArrowheads="1"/>
          </p:cNvSpPr>
          <p:nvPr/>
        </p:nvSpPr>
        <p:spPr bwMode="auto">
          <a:xfrm>
            <a:off x="827088" y="4049713"/>
            <a:ext cx="83169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此类函数用于完成某项</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隶书" pitchFamily="49" charset="-122"/>
                <a:ea typeface="隶书" pitchFamily="49" charset="-122"/>
                <a:cs typeface="+mn-cs"/>
              </a:rPr>
              <a:t>固定的</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处理任务，执行完成后不向调用者返回函数值。它类似于其它语言的过程。 </a:t>
            </a:r>
          </a:p>
        </p:txBody>
      </p:sp>
      <p:sp>
        <p:nvSpPr>
          <p:cNvPr id="1025050" name="Rectangle 26"/>
          <p:cNvSpPr>
            <a:spLocks noChangeArrowheads="1"/>
          </p:cNvSpPr>
          <p:nvPr/>
        </p:nvSpPr>
        <p:spPr bwMode="auto">
          <a:xfrm>
            <a:off x="1258888" y="4796781"/>
            <a:ext cx="4537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函数的原型</a:t>
            </a:r>
            <a:r>
              <a:rPr kumimoji="1" lang="zh-CN" altLang="en-US"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声明（</a:t>
            </a:r>
            <a:r>
              <a:rPr kumimoji="1" lang="en-US" altLang="zh-CN"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6.2.4</a:t>
            </a:r>
            <a:r>
              <a:rPr kumimoji="1" lang="zh-CN" altLang="en-US"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楷体_GB2312" pitchFamily="49" charset="-122"/>
                <a:ea typeface="楷体_GB2312" pitchFamily="49" charset="-122"/>
                <a:cs typeface="+mn-cs"/>
              </a:rPr>
              <a:t> </a:t>
            </a:r>
            <a:endPar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楷体_GB2312" pitchFamily="49" charset="-122"/>
              <a:ea typeface="楷体_GB2312" pitchFamily="49" charset="-122"/>
              <a:cs typeface="+mn-cs"/>
            </a:endParaRPr>
          </a:p>
        </p:txBody>
      </p:sp>
      <p:sp>
        <p:nvSpPr>
          <p:cNvPr id="1025051" name="Text Box 27"/>
          <p:cNvSpPr txBox="1">
            <a:spLocks noChangeArrowheads="1"/>
          </p:cNvSpPr>
          <p:nvPr/>
        </p:nvSpPr>
        <p:spPr bwMode="auto">
          <a:xfrm>
            <a:off x="1692275" y="5346700"/>
            <a:ext cx="6335713" cy="530225"/>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void  </a:t>
            </a:r>
            <a:r>
              <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函数名</a:t>
            </a:r>
            <a:r>
              <a:rPr kumimoji="1" lang="en-US" altLang="zh-CN"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void )</a:t>
            </a:r>
            <a:r>
              <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或    </a:t>
            </a:r>
            <a:r>
              <a:rPr kumimoji="1" lang="en-US" altLang="zh-CN"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void  </a:t>
            </a:r>
            <a:r>
              <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函数名</a:t>
            </a:r>
            <a:r>
              <a:rPr kumimoji="1" lang="en-US" altLang="zh-CN"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p:txBody>
      </p:sp>
      <p:sp>
        <p:nvSpPr>
          <p:cNvPr id="1025052" name="Rectangle 28"/>
          <p:cNvSpPr>
            <a:spLocks noChangeArrowheads="1"/>
          </p:cNvSpPr>
          <p:nvPr/>
        </p:nvSpPr>
        <p:spPr bwMode="auto">
          <a:xfrm>
            <a:off x="827088" y="5907088"/>
            <a:ext cx="806608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    </a:t>
            </a:r>
            <a:r>
              <a:rPr kumimoji="1" lang="en-US" altLang="zh-CN" sz="2400" b="1" i="0" u="none" strike="noStrike" kern="1200" cap="none" spc="0" normalizeH="0" baseline="0" noProof="0">
                <a:ln>
                  <a:noFill/>
                </a:ln>
                <a:solidFill>
                  <a:srgbClr val="FF0066"/>
                </a:solidFill>
                <a:effectLst>
                  <a:outerShdw blurRad="38100" dist="38100" dir="2700000" algn="tl">
                    <a:srgbClr val="000000"/>
                  </a:outerShdw>
                </a:effectLst>
                <a:uLnTx/>
                <a:uFillTx/>
                <a:latin typeface="隶书" pitchFamily="49" charset="-122"/>
                <a:ea typeface="隶书" pitchFamily="49" charset="-122"/>
                <a:cs typeface="+mn-cs"/>
              </a:rPr>
              <a:t>C</a:t>
            </a:r>
            <a:r>
              <a:rPr kumimoji="1" lang="zh-CN" altLang="en-US" sz="2400" b="1" i="0" u="none" strike="noStrike" kern="1200" cap="none" spc="0" normalizeH="0" baseline="0" noProof="0">
                <a:ln>
                  <a:noFill/>
                </a:ln>
                <a:solidFill>
                  <a:srgbClr val="FF0066"/>
                </a:solidFill>
                <a:effectLst>
                  <a:outerShdw blurRad="38100" dist="38100" dir="2700000" algn="tl">
                    <a:srgbClr val="000000"/>
                  </a:outerShdw>
                </a:effectLst>
                <a:uLnTx/>
                <a:uFillTx/>
                <a:latin typeface="隶书" pitchFamily="49" charset="-122"/>
                <a:ea typeface="隶书" pitchFamily="49" charset="-122"/>
                <a:cs typeface="+mn-cs"/>
              </a:rPr>
              <a:t>语言规定，对函数调用之前必须对其原型加以声明，否则会出现编译错！ </a:t>
            </a:r>
          </a:p>
        </p:txBody>
      </p:sp>
    </p:spTree>
    <p:extLst>
      <p:ext uri="{BB962C8B-B14F-4D97-AF65-F5344CB8AC3E}">
        <p14:creationId xmlns:p14="http://schemas.microsoft.com/office/powerpoint/2010/main" val="3171206114"/>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5027"/>
                                        </p:tgtEl>
                                        <p:attrNameLst>
                                          <p:attrName>style.visibility</p:attrName>
                                        </p:attrNameLst>
                                      </p:cBhvr>
                                      <p:to>
                                        <p:strVal val="visible"/>
                                      </p:to>
                                    </p:set>
                                    <p:anim calcmode="lin" valueType="num">
                                      <p:cBhvr additive="base">
                                        <p:cTn id="7" dur="500" fill="hold"/>
                                        <p:tgtEl>
                                          <p:spTgt spid="1025027"/>
                                        </p:tgtEl>
                                        <p:attrNameLst>
                                          <p:attrName>ppt_x</p:attrName>
                                        </p:attrNameLst>
                                      </p:cBhvr>
                                      <p:tavLst>
                                        <p:tav tm="0">
                                          <p:val>
                                            <p:strVal val="0-#ppt_w/2"/>
                                          </p:val>
                                        </p:tav>
                                        <p:tav tm="100000">
                                          <p:val>
                                            <p:strVal val="#ppt_x"/>
                                          </p:val>
                                        </p:tav>
                                      </p:tavLst>
                                    </p:anim>
                                    <p:anim calcmode="lin" valueType="num">
                                      <p:cBhvr additive="base">
                                        <p:cTn id="8" dur="500" fill="hold"/>
                                        <p:tgtEl>
                                          <p:spTgt spid="10250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25031"/>
                                        </p:tgtEl>
                                        <p:attrNameLst>
                                          <p:attrName>style.visibility</p:attrName>
                                        </p:attrNameLst>
                                      </p:cBhvr>
                                      <p:to>
                                        <p:strVal val="visible"/>
                                      </p:to>
                                    </p:set>
                                    <p:animEffect transition="in" filter="box(out)">
                                      <p:cBhvr>
                                        <p:cTn id="13" dur="500"/>
                                        <p:tgtEl>
                                          <p:spTgt spid="1025031"/>
                                        </p:tgtEl>
                                      </p:cBhvr>
                                    </p:animEffect>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25040"/>
                                        </p:tgtEl>
                                        <p:attrNameLst>
                                          <p:attrName>style.visibility</p:attrName>
                                        </p:attrNameLst>
                                      </p:cBhvr>
                                      <p:to>
                                        <p:strVal val="visible"/>
                                      </p:to>
                                    </p:set>
                                    <p:animEffect transition="in" filter="box(out)">
                                      <p:cBhvr>
                                        <p:cTn id="18" dur="500"/>
                                        <p:tgtEl>
                                          <p:spTgt spid="1025040"/>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025043"/>
                                        </p:tgtEl>
                                        <p:attrNameLst>
                                          <p:attrName>style.visibility</p:attrName>
                                        </p:attrNameLst>
                                      </p:cBhvr>
                                      <p:to>
                                        <p:strVal val="visible"/>
                                      </p:to>
                                    </p:set>
                                    <p:animEffect transition="in" filter="strips(downLeft)">
                                      <p:cBhvr>
                                        <p:cTn id="23" dur="500"/>
                                        <p:tgtEl>
                                          <p:spTgt spid="1025043"/>
                                        </p:tgtEl>
                                      </p:cBhvr>
                                    </p:animEffect>
                                  </p:childTnLst>
                                  <p:subTnLst>
                                    <p:audio>
                                      <p:cMediaNode>
                                        <p:cTn display="0" masterRel="sameClick">
                                          <p:stCondLst>
                                            <p:cond evt="begin" delay="0">
                                              <p:tn val="21"/>
                                            </p:cond>
                                          </p:stCondLst>
                                          <p:endCondLst>
                                            <p:cond evt="onStopAudio" delay="0">
                                              <p:tgtEl>
                                                <p:sldTgt/>
                                              </p:tgtEl>
                                            </p:cond>
                                          </p:endCondLst>
                                        </p:cTn>
                                        <p:tgtEl>
                                          <p:sndTgt r:embed="rId5" name="laser.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025046"/>
                                        </p:tgtEl>
                                        <p:attrNameLst>
                                          <p:attrName>style.visibility</p:attrName>
                                        </p:attrNameLst>
                                      </p:cBhvr>
                                      <p:to>
                                        <p:strVal val="visible"/>
                                      </p:to>
                                    </p:set>
                                    <p:animEffect transition="in" filter="strips(downRight)">
                                      <p:cBhvr>
                                        <p:cTn id="28" dur="500"/>
                                        <p:tgtEl>
                                          <p:spTgt spid="1025046"/>
                                        </p:tgtEl>
                                      </p:cBhvr>
                                    </p:animEffect>
                                  </p:childTnLst>
                                  <p:subTnLst>
                                    <p:audio>
                                      <p:cMediaNode>
                                        <p:cTn display="0" masterRel="sameClick">
                                          <p:stCondLst>
                                            <p:cond evt="begin" delay="0">
                                              <p:tn val="26"/>
                                            </p:cond>
                                          </p:stCondLst>
                                          <p:endCondLst>
                                            <p:cond evt="onStopAudio" delay="0">
                                              <p:tgtEl>
                                                <p:sldTgt/>
                                              </p:tgtEl>
                                            </p:cond>
                                          </p:endCondLst>
                                        </p:cTn>
                                        <p:tgtEl>
                                          <p:sndTgt r:embed="rId5" name="laser.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025044"/>
                                        </p:tgtEl>
                                        <p:attrNameLst>
                                          <p:attrName>style.visibility</p:attrName>
                                        </p:attrNameLst>
                                      </p:cBhvr>
                                      <p:to>
                                        <p:strVal val="visible"/>
                                      </p:to>
                                    </p:set>
                                    <p:animEffect transition="in" filter="strips(downRight)">
                                      <p:cBhvr>
                                        <p:cTn id="33" dur="500"/>
                                        <p:tgtEl>
                                          <p:spTgt spid="1025044"/>
                                        </p:tgtEl>
                                      </p:cBhvr>
                                    </p:animEffect>
                                  </p:childTnLst>
                                  <p:subTnLst>
                                    <p:audio>
                                      <p:cMediaNode>
                                        <p:cTn display="0" masterRel="sameClick">
                                          <p:stCondLst>
                                            <p:cond evt="begin" delay="0">
                                              <p:tn val="31"/>
                                            </p:cond>
                                          </p:stCondLst>
                                          <p:endCondLst>
                                            <p:cond evt="onStopAudio" delay="0">
                                              <p:tgtEl>
                                                <p:sldTgt/>
                                              </p:tgtEl>
                                            </p:cond>
                                          </p:endCondLst>
                                        </p:cTn>
                                        <p:tgtEl>
                                          <p:sndTgt r:embed="rId5" name="laser.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025045"/>
                                        </p:tgtEl>
                                        <p:attrNameLst>
                                          <p:attrName>style.visibility</p:attrName>
                                        </p:attrNameLst>
                                      </p:cBhvr>
                                      <p:to>
                                        <p:strVal val="visible"/>
                                      </p:to>
                                    </p:set>
                                    <p:animEffect transition="in" filter="blinds(horizontal)">
                                      <p:cBhvr>
                                        <p:cTn id="38" dur="500"/>
                                        <p:tgtEl>
                                          <p:spTgt spid="1025045"/>
                                        </p:tgtEl>
                                      </p:cBhvr>
                                    </p:animEffect>
                                  </p:childTnLst>
                                  <p:subTnLst>
                                    <p:audio>
                                      <p:cMediaNode>
                                        <p:cTn display="0" masterRel="sameClick">
                                          <p:stCondLst>
                                            <p:cond evt="begin" delay="0">
                                              <p:tn val="36"/>
                                            </p:cond>
                                          </p:stCondLst>
                                          <p:endCondLst>
                                            <p:cond evt="onStopAudio" delay="0">
                                              <p:tgtEl>
                                                <p:sldTgt/>
                                              </p:tgtEl>
                                            </p:cond>
                                          </p:endCondLst>
                                        </p:cTn>
                                        <p:tgtEl>
                                          <p:sndTgt r:embed="rId4"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025048"/>
                                        </p:tgtEl>
                                        <p:attrNameLst>
                                          <p:attrName>style.visibility</p:attrName>
                                        </p:attrNameLst>
                                      </p:cBhvr>
                                      <p:to>
                                        <p:strVal val="visible"/>
                                      </p:to>
                                    </p:set>
                                    <p:animEffect transition="in" filter="box(out)">
                                      <p:cBhvr>
                                        <p:cTn id="43" dur="500"/>
                                        <p:tgtEl>
                                          <p:spTgt spid="1025048"/>
                                        </p:tgtEl>
                                      </p:cBhvr>
                                    </p:animEffect>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025049"/>
                                        </p:tgtEl>
                                        <p:attrNameLst>
                                          <p:attrName>style.visibility</p:attrName>
                                        </p:attrNameLst>
                                      </p:cBhvr>
                                      <p:to>
                                        <p:strVal val="visible"/>
                                      </p:to>
                                    </p:set>
                                    <p:animEffect transition="in" filter="box(in)">
                                      <p:cBhvr>
                                        <p:cTn id="48" dur="500"/>
                                        <p:tgtEl>
                                          <p:spTgt spid="1025049"/>
                                        </p:tgtEl>
                                      </p:cBhvr>
                                    </p:animEffect>
                                  </p:childTnLst>
                                  <p:subTnLst>
                                    <p:audio>
                                      <p:cMediaNode>
                                        <p:cTn display="0" masterRel="sameClick">
                                          <p:stCondLst>
                                            <p:cond evt="begin" delay="0">
                                              <p:tn val="46"/>
                                            </p:cond>
                                          </p:stCondLst>
                                          <p:endCondLst>
                                            <p:cond evt="onStopAudio" delay="0">
                                              <p:tgtEl>
                                                <p:sldTgt/>
                                              </p:tgtEl>
                                            </p:cond>
                                          </p:endCondLst>
                                        </p:cTn>
                                        <p:tgtEl>
                                          <p:sndTgt r:embed="rId4"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025050"/>
                                        </p:tgtEl>
                                        <p:attrNameLst>
                                          <p:attrName>style.visibility</p:attrName>
                                        </p:attrNameLst>
                                      </p:cBhvr>
                                      <p:to>
                                        <p:strVal val="visible"/>
                                      </p:to>
                                    </p:set>
                                    <p:animEffect transition="in" filter="box(out)">
                                      <p:cBhvr>
                                        <p:cTn id="53" dur="500"/>
                                        <p:tgtEl>
                                          <p:spTgt spid="1025050"/>
                                        </p:tgtEl>
                                      </p:cBhvr>
                                    </p:animEffect>
                                  </p:childTnLst>
                                  <p:subTnLst>
                                    <p:audio>
                                      <p:cMediaNode>
                                        <p:cTn display="0" masterRel="sameClick">
                                          <p:stCondLst>
                                            <p:cond evt="begin" delay="0">
                                              <p:tn val="51"/>
                                            </p:cond>
                                          </p:stCondLst>
                                          <p:endCondLst>
                                            <p:cond evt="onStopAudio" delay="0">
                                              <p:tgtEl>
                                                <p:sldTgt/>
                                              </p:tgtEl>
                                            </p:cond>
                                          </p:endCondLst>
                                        </p:cTn>
                                        <p:tgtEl>
                                          <p:sndTgt r:embed="rId3" name="whoosh.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025051"/>
                                        </p:tgtEl>
                                        <p:attrNameLst>
                                          <p:attrName>style.visibility</p:attrName>
                                        </p:attrNameLst>
                                      </p:cBhvr>
                                      <p:to>
                                        <p:strVal val="visible"/>
                                      </p:to>
                                    </p:set>
                                    <p:animEffect transition="in" filter="box(out)">
                                      <p:cBhvr>
                                        <p:cTn id="58" dur="500"/>
                                        <p:tgtEl>
                                          <p:spTgt spid="1025051"/>
                                        </p:tgtEl>
                                      </p:cBhvr>
                                    </p:animEffect>
                                  </p:childTnLst>
                                  <p:subTnLst>
                                    <p:audio>
                                      <p:cMediaNode>
                                        <p:cTn display="0" masterRel="sameClick">
                                          <p:stCondLst>
                                            <p:cond evt="begin" delay="0">
                                              <p:tn val="56"/>
                                            </p:cond>
                                          </p:stCondLst>
                                          <p:endCondLst>
                                            <p:cond evt="onStopAudio" delay="0">
                                              <p:tgtEl>
                                                <p:sldTgt/>
                                              </p:tgtEl>
                                            </p:cond>
                                          </p:endCondLst>
                                        </p:cTn>
                                        <p:tgtEl>
                                          <p:sndTgt r:embed="rId4"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025052"/>
                                        </p:tgtEl>
                                        <p:attrNameLst>
                                          <p:attrName>style.visibility</p:attrName>
                                        </p:attrNameLst>
                                      </p:cBhvr>
                                      <p:to>
                                        <p:strVal val="visible"/>
                                      </p:to>
                                    </p:set>
                                    <p:animEffect transition="in" filter="box(out)">
                                      <p:cBhvr>
                                        <p:cTn id="63" dur="500"/>
                                        <p:tgtEl>
                                          <p:spTgt spid="1025052"/>
                                        </p:tgtEl>
                                      </p:cBhvr>
                                    </p:animEffect>
                                  </p:childTnLst>
                                  <p:subTnLst>
                                    <p:audio>
                                      <p:cMediaNode>
                                        <p:cTn display="0" masterRel="sameClick">
                                          <p:stCondLst>
                                            <p:cond evt="begin" delay="0">
                                              <p:tn val="6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27" grpId="0"/>
      <p:bldP spid="1025031" grpId="0"/>
      <p:bldP spid="1025040" grpId="0" animBg="1"/>
      <p:bldP spid="1025043" grpId="0" animBg="1"/>
      <p:bldP spid="1025044" grpId="0" animBg="1"/>
      <p:bldP spid="1025046" grpId="0" animBg="1"/>
      <p:bldP spid="1025048" grpId="0"/>
      <p:bldP spid="1025049" grpId="0"/>
      <p:bldP spid="1025050" grpId="0"/>
      <p:bldP spid="1025051" grpId="0" animBg="1"/>
      <p:bldP spid="1025052" grpId="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123" name="Rectangle 3"/>
          <p:cNvSpPr>
            <a:spLocks noChangeArrowheads="1"/>
          </p:cNvSpPr>
          <p:nvPr/>
        </p:nvSpPr>
        <p:spPr bwMode="auto">
          <a:xfrm>
            <a:off x="611188" y="188913"/>
            <a:ext cx="418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1</a:t>
            </a:r>
            <a:r>
              <a:rPr kumimoji="1" lang="zh-CN" altLang="en-US"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、无参数无返回值的函数</a:t>
            </a:r>
          </a:p>
        </p:txBody>
      </p:sp>
      <p:sp>
        <p:nvSpPr>
          <p:cNvPr id="1029135" name="Rectangle 15"/>
          <p:cNvSpPr>
            <a:spLocks noChangeArrowheads="1"/>
          </p:cNvSpPr>
          <p:nvPr/>
        </p:nvSpPr>
        <p:spPr bwMode="auto">
          <a:xfrm>
            <a:off x="971550" y="692150"/>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函数的调用</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itchFamily="49" charset="-122"/>
                <a:ea typeface="楷体_GB2312" pitchFamily="49" charset="-122"/>
                <a:cs typeface="+mn-cs"/>
              </a:rPr>
              <a:t> </a:t>
            </a:r>
          </a:p>
        </p:txBody>
      </p:sp>
      <p:sp>
        <p:nvSpPr>
          <p:cNvPr id="1029138" name="Text Box 18"/>
          <p:cNvSpPr txBox="1">
            <a:spLocks noChangeArrowheads="1"/>
          </p:cNvSpPr>
          <p:nvPr/>
        </p:nvSpPr>
        <p:spPr bwMode="auto">
          <a:xfrm>
            <a:off x="1403350" y="1298575"/>
            <a:ext cx="6335713" cy="530225"/>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函数名</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p:txBody>
      </p:sp>
      <p:sp>
        <p:nvSpPr>
          <p:cNvPr id="1029140" name="Rectangle 20"/>
          <p:cNvSpPr>
            <a:spLocks noChangeArrowheads="1"/>
          </p:cNvSpPr>
          <p:nvPr/>
        </p:nvSpPr>
        <p:spPr bwMode="auto">
          <a:xfrm>
            <a:off x="684213" y="1889125"/>
            <a:ext cx="81359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FF0066"/>
                </a:solidFill>
                <a:effectLst>
                  <a:outerShdw blurRad="38100" dist="38100" dir="2700000" algn="tl">
                    <a:srgbClr val="000000"/>
                  </a:outerShdw>
                </a:effectLst>
                <a:uLnTx/>
                <a:uFillTx/>
                <a:latin typeface="Times New Roman" pitchFamily="18" charset="0"/>
                <a:ea typeface="隶书" pitchFamily="49" charset="-122"/>
                <a:cs typeface="+mn-cs"/>
              </a:rPr>
              <a:t>注意：</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不能将这种函数调用赋值给任何变量，因为它没有返回值。调用时</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隶书" pitchFamily="49" charset="-122"/>
                <a:cs typeface="+mn-cs"/>
              </a:rPr>
              <a:t>，（ ）中间不能有</a:t>
            </a:r>
            <a:r>
              <a:rPr kumimoji="1" lang="en-US" altLang="zh-CN"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隶书" pitchFamily="49" charset="-122"/>
                <a:cs typeface="+mn-cs"/>
              </a:rPr>
              <a:t>void</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隶书" pitchFamily="49" charset="-122"/>
                <a:cs typeface="+mn-cs"/>
              </a:rPr>
              <a:t>。</a:t>
            </a:r>
          </a:p>
        </p:txBody>
      </p:sp>
      <p:sp>
        <p:nvSpPr>
          <p:cNvPr id="1029141" name="Rectangle 21"/>
          <p:cNvSpPr>
            <a:spLocks noChangeArrowheads="1"/>
          </p:cNvSpPr>
          <p:nvPr/>
        </p:nvSpPr>
        <p:spPr bwMode="auto">
          <a:xfrm>
            <a:off x="1000125" y="2708275"/>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实例 </a:t>
            </a:r>
          </a:p>
        </p:txBody>
      </p:sp>
      <p:sp>
        <p:nvSpPr>
          <p:cNvPr id="1029142" name="Rectangle 22" descr="信纸"/>
          <p:cNvSpPr>
            <a:spLocks noChangeArrowheads="1"/>
          </p:cNvSpPr>
          <p:nvPr/>
        </p:nvSpPr>
        <p:spPr bwMode="auto">
          <a:xfrm>
            <a:off x="1901825" y="393700"/>
            <a:ext cx="6486525" cy="6226175"/>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#include &lt;stdio.h&gt;</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#include &lt;math.h&gt;</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楷体_GB2312" pitchFamily="49" charset="-122"/>
                <a:cs typeface="+mn-cs"/>
              </a:rPr>
              <a:t>void showerror ( );</a:t>
            </a: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声明</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showerror</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函数的原型</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endPar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楷体_GB2312" pitchFamily="49" charset="-122"/>
                <a:cs typeface="+mn-cs"/>
              </a:rPr>
              <a:t>void main (  )</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int a;</a:t>
            </a:r>
          </a:p>
          <a:p>
            <a:pPr marL="457200" marR="0" lvl="1"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scanf ("%d", &amp;a);</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while (a &lt; 0)</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showerror( );                  </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scanf ("%d", &amp;a);</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printf ("sqrt(a) = %.2f\n", sqrt(a));</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endPar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楷体_GB2312" pitchFamily="49" charset="-122"/>
                <a:cs typeface="+mn-cs"/>
              </a:rPr>
              <a:t>void showerror( )</a:t>
            </a: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函数的定义，无参数无返回值</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printf("input error!\n");   </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函数体，没有声明变量</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p:txBody>
      </p:sp>
      <p:grpSp>
        <p:nvGrpSpPr>
          <p:cNvPr id="1029148" name="Group 28"/>
          <p:cNvGrpSpPr>
            <a:grpSpLocks/>
          </p:cNvGrpSpPr>
          <p:nvPr/>
        </p:nvGrpSpPr>
        <p:grpSpPr bwMode="auto">
          <a:xfrm>
            <a:off x="3779838" y="3644900"/>
            <a:ext cx="4284662" cy="1944688"/>
            <a:chOff x="2381" y="2296"/>
            <a:chExt cx="2699" cy="1225"/>
          </a:xfrm>
        </p:grpSpPr>
        <p:sp>
          <p:nvSpPr>
            <p:cNvPr id="1029143" name="AutoShape 23"/>
            <p:cNvSpPr>
              <a:spLocks noChangeArrowheads="1"/>
            </p:cNvSpPr>
            <p:nvPr/>
          </p:nvSpPr>
          <p:spPr bwMode="auto">
            <a:xfrm>
              <a:off x="2381" y="2296"/>
              <a:ext cx="1546" cy="1225"/>
            </a:xfrm>
            <a:prstGeom prst="curvedLeftArrow">
              <a:avLst>
                <a:gd name="adj1" fmla="val 4319"/>
                <a:gd name="adj2" fmla="val 17727"/>
                <a:gd name="adj3" fmla="val 34952"/>
              </a:avLst>
            </a:prstGeom>
            <a:gradFill rotWithShape="1">
              <a:gsLst>
                <a:gs pos="0">
                  <a:srgbClr val="00FFFF">
                    <a:alpha val="39000"/>
                  </a:srgbClr>
                </a:gs>
                <a:gs pos="100000">
                  <a:srgbClr val="00FFFF">
                    <a:gamma/>
                    <a:shade val="72549"/>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29147" name="Rectangle 27"/>
            <p:cNvSpPr>
              <a:spLocks noChangeArrowheads="1"/>
            </p:cNvSpPr>
            <p:nvPr/>
          </p:nvSpPr>
          <p:spPr bwMode="auto">
            <a:xfrm>
              <a:off x="3931" y="2622"/>
              <a:ext cx="114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0066"/>
                  </a:solidFill>
                  <a:effectLst>
                    <a:outerShdw blurRad="38100" dist="38100" dir="2700000" algn="tl">
                      <a:srgbClr val="000000"/>
                    </a:outerShdw>
                  </a:effectLst>
                  <a:uLnTx/>
                  <a:uFillTx/>
                  <a:latin typeface="Times New Roman" pitchFamily="18" charset="0"/>
                  <a:ea typeface="楷体_GB2312" pitchFamily="49" charset="-122"/>
                  <a:cs typeface="+mn-cs"/>
                </a:rPr>
                <a:t>调用</a:t>
              </a:r>
              <a:r>
                <a:rPr kumimoji="1" lang="en-US" altLang="zh-CN" sz="2000" b="1" i="0" u="none" strike="noStrike" kern="1200" cap="none" spc="0" normalizeH="0" baseline="0" noProof="0">
                  <a:ln>
                    <a:noFill/>
                  </a:ln>
                  <a:solidFill>
                    <a:srgbClr val="FF0066"/>
                  </a:solidFill>
                  <a:effectLst>
                    <a:outerShdw blurRad="38100" dist="38100" dir="2700000" algn="tl">
                      <a:srgbClr val="000000"/>
                    </a:outerShdw>
                  </a:effectLst>
                  <a:uLnTx/>
                  <a:uFillTx/>
                  <a:latin typeface="Times New Roman" pitchFamily="18" charset="0"/>
                  <a:ea typeface="楷体_GB2312" pitchFamily="49" charset="-122"/>
                  <a:cs typeface="+mn-cs"/>
                </a:rPr>
                <a:t>showerror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0066"/>
                  </a:solidFill>
                  <a:effectLst>
                    <a:outerShdw blurRad="38100" dist="38100" dir="2700000" algn="tl">
                      <a:srgbClr val="000000"/>
                    </a:outerShdw>
                  </a:effectLst>
                  <a:uLnTx/>
                  <a:uFillTx/>
                  <a:latin typeface="Times New Roman" pitchFamily="18" charset="0"/>
                  <a:ea typeface="楷体_GB2312" pitchFamily="49" charset="-122"/>
                  <a:cs typeface="+mn-cs"/>
                </a:rPr>
                <a:t>函数</a:t>
              </a:r>
              <a:r>
                <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p>
          </p:txBody>
        </p:sp>
      </p:grpSp>
      <p:grpSp>
        <p:nvGrpSpPr>
          <p:cNvPr id="1029150" name="Group 30"/>
          <p:cNvGrpSpPr>
            <a:grpSpLocks/>
          </p:cNvGrpSpPr>
          <p:nvPr/>
        </p:nvGrpSpPr>
        <p:grpSpPr bwMode="auto">
          <a:xfrm>
            <a:off x="338138" y="3714750"/>
            <a:ext cx="1781175" cy="2693988"/>
            <a:chOff x="213" y="2340"/>
            <a:chExt cx="1122" cy="1697"/>
          </a:xfrm>
        </p:grpSpPr>
        <p:sp>
          <p:nvSpPr>
            <p:cNvPr id="1029145" name="AutoShape 25"/>
            <p:cNvSpPr>
              <a:spLocks noChangeArrowheads="1"/>
            </p:cNvSpPr>
            <p:nvPr/>
          </p:nvSpPr>
          <p:spPr bwMode="auto">
            <a:xfrm rot="11139806">
              <a:off x="611" y="2340"/>
              <a:ext cx="724" cy="1697"/>
            </a:xfrm>
            <a:prstGeom prst="curvedLeftArrow">
              <a:avLst>
                <a:gd name="adj1" fmla="val 9267"/>
                <a:gd name="adj2" fmla="val 35398"/>
                <a:gd name="adj3" fmla="val 39685"/>
              </a:avLst>
            </a:prstGeom>
            <a:gradFill rotWithShape="1">
              <a:gsLst>
                <a:gs pos="0">
                  <a:srgbClr val="00FFFF">
                    <a:alpha val="39000"/>
                  </a:srgbClr>
                </a:gs>
                <a:gs pos="100000">
                  <a:srgbClr val="00FFFF">
                    <a:gamma/>
                    <a:shade val="84706"/>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29149" name="Text Box 29"/>
            <p:cNvSpPr txBox="1">
              <a:spLocks noChangeArrowheads="1"/>
            </p:cNvSpPr>
            <p:nvPr/>
          </p:nvSpPr>
          <p:spPr bwMode="auto">
            <a:xfrm>
              <a:off x="213" y="3077"/>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FF0066"/>
                  </a:solidFill>
                  <a:effectLst>
                    <a:outerShdw blurRad="38100" dist="38100" dir="2700000" algn="tl">
                      <a:srgbClr val="000000"/>
                    </a:outerShdw>
                  </a:effectLst>
                  <a:uLnTx/>
                  <a:uFillTx/>
                  <a:latin typeface="Times New Roman" pitchFamily="18" charset="0"/>
                  <a:ea typeface="楷体_GB2312" pitchFamily="49" charset="-122"/>
                  <a:cs typeface="+mn-cs"/>
                </a:rPr>
                <a:t>返回</a:t>
              </a:r>
            </a:p>
          </p:txBody>
        </p:sp>
      </p:grpSp>
      <p:sp>
        <p:nvSpPr>
          <p:cNvPr id="1029152" name="Rectangle 32"/>
          <p:cNvSpPr>
            <a:spLocks noChangeArrowheads="1"/>
          </p:cNvSpPr>
          <p:nvPr/>
        </p:nvSpPr>
        <p:spPr bwMode="auto">
          <a:xfrm>
            <a:off x="900113" y="3068638"/>
            <a:ext cx="7816850" cy="984250"/>
          </a:xfrm>
          <a:prstGeom prst="rect">
            <a:avLst/>
          </a:prstGeom>
          <a:gradFill rotWithShape="1">
            <a:gsLst>
              <a:gs pos="0">
                <a:srgbClr val="00FFFF"/>
              </a:gs>
              <a:gs pos="100000">
                <a:srgbClr val="00FFFF">
                  <a:gamma/>
                  <a:shade val="87843"/>
                  <a:invGamma/>
                </a:srgbClr>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en-US" sz="2800" b="0" i="0" u="none" strike="noStrike" kern="1200" cap="none" spc="0" normalizeH="0" baseline="0" noProof="0">
                <a:ln>
                  <a:noFill/>
                </a:ln>
                <a:solidFill>
                  <a:srgbClr val="FF0066"/>
                </a:solidFill>
                <a:effectLst>
                  <a:outerShdw blurRad="38100" dist="38100" dir="2700000" algn="tl">
                    <a:srgbClr val="000000"/>
                  </a:outerShdw>
                </a:effectLst>
                <a:uLnTx/>
                <a:uFillTx/>
                <a:latin typeface="Times New Roman" pitchFamily="18" charset="0"/>
                <a:ea typeface="隶书" pitchFamily="49" charset="-122"/>
                <a:cs typeface="+mn-cs"/>
              </a:rPr>
              <a:t>注意：</a:t>
            </a: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对函数调用之前，必须要先声明或先定义，否则编译错</a:t>
            </a:r>
            <a:r>
              <a:rPr kumimoji="1" lang="en-US" altLang="zh-CN"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a:t>
            </a:r>
          </a:p>
        </p:txBody>
      </p:sp>
    </p:spTree>
    <p:extLst>
      <p:ext uri="{BB962C8B-B14F-4D97-AF65-F5344CB8AC3E}">
        <p14:creationId xmlns:p14="http://schemas.microsoft.com/office/powerpoint/2010/main" val="27321079"/>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9135"/>
                                        </p:tgtEl>
                                        <p:attrNameLst>
                                          <p:attrName>style.visibility</p:attrName>
                                        </p:attrNameLst>
                                      </p:cBhvr>
                                      <p:to>
                                        <p:strVal val="visible"/>
                                      </p:to>
                                    </p:set>
                                    <p:animEffect transition="in" filter="box(out)">
                                      <p:cBhvr>
                                        <p:cTn id="7" dur="500"/>
                                        <p:tgtEl>
                                          <p:spTgt spid="1029135"/>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9138"/>
                                        </p:tgtEl>
                                        <p:attrNameLst>
                                          <p:attrName>style.visibility</p:attrName>
                                        </p:attrNameLst>
                                      </p:cBhvr>
                                      <p:to>
                                        <p:strVal val="visible"/>
                                      </p:to>
                                    </p:set>
                                    <p:animEffect transition="in" filter="box(out)">
                                      <p:cBhvr>
                                        <p:cTn id="12" dur="500"/>
                                        <p:tgtEl>
                                          <p:spTgt spid="1029138"/>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9140"/>
                                        </p:tgtEl>
                                        <p:attrNameLst>
                                          <p:attrName>style.visibility</p:attrName>
                                        </p:attrNameLst>
                                      </p:cBhvr>
                                      <p:to>
                                        <p:strVal val="visible"/>
                                      </p:to>
                                    </p:set>
                                    <p:animEffect transition="in" filter="box(out)">
                                      <p:cBhvr>
                                        <p:cTn id="17" dur="500"/>
                                        <p:tgtEl>
                                          <p:spTgt spid="1029140"/>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29141"/>
                                        </p:tgtEl>
                                        <p:attrNameLst>
                                          <p:attrName>style.visibility</p:attrName>
                                        </p:attrNameLst>
                                      </p:cBhvr>
                                      <p:to>
                                        <p:strVal val="visible"/>
                                      </p:to>
                                    </p:set>
                                    <p:animEffect transition="in" filter="box(out)">
                                      <p:cBhvr>
                                        <p:cTn id="22" dur="500"/>
                                        <p:tgtEl>
                                          <p:spTgt spid="1029141"/>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29142">
                                            <p:bg/>
                                          </p:spTgt>
                                        </p:tgtEl>
                                        <p:attrNameLst>
                                          <p:attrName>style.visibility</p:attrName>
                                        </p:attrNameLst>
                                      </p:cBhvr>
                                      <p:to>
                                        <p:strVal val="visible"/>
                                      </p:to>
                                    </p:set>
                                    <p:animEffect transition="in" filter="box(out)">
                                      <p:cBhvr>
                                        <p:cTn id="27" dur="500"/>
                                        <p:tgtEl>
                                          <p:spTgt spid="1029142">
                                            <p:bg/>
                                          </p:spTgt>
                                        </p:tgtEl>
                                      </p:cBhvr>
                                    </p:animEffect>
                                  </p:childTnLst>
                                </p:cTn>
                              </p:par>
                              <p:par>
                                <p:cTn id="28" presetID="4" presetClass="entr" presetSubtype="32" fill="hold" grpId="0" nodeType="withEffect">
                                  <p:stCondLst>
                                    <p:cond delay="0"/>
                                  </p:stCondLst>
                                  <p:childTnLst>
                                    <p:set>
                                      <p:cBhvr>
                                        <p:cTn id="29" dur="1" fill="hold">
                                          <p:stCondLst>
                                            <p:cond delay="0"/>
                                          </p:stCondLst>
                                        </p:cTn>
                                        <p:tgtEl>
                                          <p:spTgt spid="1029142">
                                            <p:txEl>
                                              <p:pRg st="0" end="0"/>
                                            </p:txEl>
                                          </p:spTgt>
                                        </p:tgtEl>
                                        <p:attrNameLst>
                                          <p:attrName>style.visibility</p:attrName>
                                        </p:attrNameLst>
                                      </p:cBhvr>
                                      <p:to>
                                        <p:strVal val="visible"/>
                                      </p:to>
                                    </p:set>
                                    <p:animEffect transition="in" filter="box(out)">
                                      <p:cBhvr>
                                        <p:cTn id="30" dur="500"/>
                                        <p:tgtEl>
                                          <p:spTgt spid="1029142">
                                            <p:txEl>
                                              <p:pRg st="0" end="0"/>
                                            </p:txEl>
                                          </p:spTgt>
                                        </p:tgtEl>
                                      </p:cBhvr>
                                    </p:animEffect>
                                  </p:childTnLst>
                                </p:cTn>
                              </p:par>
                              <p:par>
                                <p:cTn id="31" presetID="4" presetClass="entr" presetSubtype="32" fill="hold" grpId="0" nodeType="withEffect">
                                  <p:stCondLst>
                                    <p:cond delay="0"/>
                                  </p:stCondLst>
                                  <p:childTnLst>
                                    <p:set>
                                      <p:cBhvr>
                                        <p:cTn id="32" dur="1" fill="hold">
                                          <p:stCondLst>
                                            <p:cond delay="0"/>
                                          </p:stCondLst>
                                        </p:cTn>
                                        <p:tgtEl>
                                          <p:spTgt spid="1029142">
                                            <p:txEl>
                                              <p:pRg st="1" end="1"/>
                                            </p:txEl>
                                          </p:spTgt>
                                        </p:tgtEl>
                                        <p:attrNameLst>
                                          <p:attrName>style.visibility</p:attrName>
                                        </p:attrNameLst>
                                      </p:cBhvr>
                                      <p:to>
                                        <p:strVal val="visible"/>
                                      </p:to>
                                    </p:set>
                                    <p:animEffect transition="in" filter="box(out)">
                                      <p:cBhvr>
                                        <p:cTn id="33" dur="500"/>
                                        <p:tgtEl>
                                          <p:spTgt spid="1029142">
                                            <p:txEl>
                                              <p:pRg st="1" end="1"/>
                                            </p:txEl>
                                          </p:spTgt>
                                        </p:tgtEl>
                                      </p:cBhvr>
                                    </p:animEffect>
                                  </p:childTnLst>
                                </p:cTn>
                              </p:par>
                              <p:par>
                                <p:cTn id="34" presetID="4" presetClass="entr" presetSubtype="32" fill="hold" grpId="0" nodeType="withEffect">
                                  <p:stCondLst>
                                    <p:cond delay="0"/>
                                  </p:stCondLst>
                                  <p:childTnLst>
                                    <p:set>
                                      <p:cBhvr>
                                        <p:cTn id="35" dur="1" fill="hold">
                                          <p:stCondLst>
                                            <p:cond delay="0"/>
                                          </p:stCondLst>
                                        </p:cTn>
                                        <p:tgtEl>
                                          <p:spTgt spid="1029142">
                                            <p:txEl>
                                              <p:pRg st="2" end="2"/>
                                            </p:txEl>
                                          </p:spTgt>
                                        </p:tgtEl>
                                        <p:attrNameLst>
                                          <p:attrName>style.visibility</p:attrName>
                                        </p:attrNameLst>
                                      </p:cBhvr>
                                      <p:to>
                                        <p:strVal val="visible"/>
                                      </p:to>
                                    </p:set>
                                    <p:animEffect transition="in" filter="box(out)">
                                      <p:cBhvr>
                                        <p:cTn id="36" dur="500"/>
                                        <p:tgtEl>
                                          <p:spTgt spid="1029142">
                                            <p:txEl>
                                              <p:pRg st="2" end="2"/>
                                            </p:txEl>
                                          </p:spTgt>
                                        </p:tgtEl>
                                      </p:cBhvr>
                                    </p:animEffect>
                                  </p:childTnLst>
                                </p:cTn>
                              </p:par>
                              <p:par>
                                <p:cTn id="37" presetID="4" presetClass="entr" presetSubtype="32" fill="hold" grpId="0" nodeType="withEffect">
                                  <p:stCondLst>
                                    <p:cond delay="0"/>
                                  </p:stCondLst>
                                  <p:childTnLst>
                                    <p:set>
                                      <p:cBhvr>
                                        <p:cTn id="38" dur="1" fill="hold">
                                          <p:stCondLst>
                                            <p:cond delay="0"/>
                                          </p:stCondLst>
                                        </p:cTn>
                                        <p:tgtEl>
                                          <p:spTgt spid="1029142">
                                            <p:txEl>
                                              <p:pRg st="4" end="4"/>
                                            </p:txEl>
                                          </p:spTgt>
                                        </p:tgtEl>
                                        <p:attrNameLst>
                                          <p:attrName>style.visibility</p:attrName>
                                        </p:attrNameLst>
                                      </p:cBhvr>
                                      <p:to>
                                        <p:strVal val="visible"/>
                                      </p:to>
                                    </p:set>
                                    <p:animEffect transition="in" filter="box(out)">
                                      <p:cBhvr>
                                        <p:cTn id="39" dur="500"/>
                                        <p:tgtEl>
                                          <p:spTgt spid="1029142">
                                            <p:txEl>
                                              <p:pRg st="4" end="4"/>
                                            </p:txEl>
                                          </p:spTgt>
                                        </p:tgtEl>
                                      </p:cBhvr>
                                    </p:animEffect>
                                  </p:childTnLst>
                                </p:cTn>
                              </p:par>
                              <p:par>
                                <p:cTn id="40" presetID="4" presetClass="entr" presetSubtype="32" fill="hold" grpId="0" nodeType="withEffect">
                                  <p:stCondLst>
                                    <p:cond delay="0"/>
                                  </p:stCondLst>
                                  <p:childTnLst>
                                    <p:set>
                                      <p:cBhvr>
                                        <p:cTn id="41" dur="1" fill="hold">
                                          <p:stCondLst>
                                            <p:cond delay="0"/>
                                          </p:stCondLst>
                                        </p:cTn>
                                        <p:tgtEl>
                                          <p:spTgt spid="1029142">
                                            <p:txEl>
                                              <p:pRg st="5" end="5"/>
                                            </p:txEl>
                                          </p:spTgt>
                                        </p:tgtEl>
                                        <p:attrNameLst>
                                          <p:attrName>style.visibility</p:attrName>
                                        </p:attrNameLst>
                                      </p:cBhvr>
                                      <p:to>
                                        <p:strVal val="visible"/>
                                      </p:to>
                                    </p:set>
                                    <p:animEffect transition="in" filter="box(out)">
                                      <p:cBhvr>
                                        <p:cTn id="42" dur="500"/>
                                        <p:tgtEl>
                                          <p:spTgt spid="1029142">
                                            <p:txEl>
                                              <p:pRg st="5" end="5"/>
                                            </p:txEl>
                                          </p:spTgt>
                                        </p:tgtEl>
                                      </p:cBhvr>
                                    </p:animEffect>
                                  </p:childTnLst>
                                </p:cTn>
                              </p:par>
                              <p:par>
                                <p:cTn id="43" presetID="4" presetClass="entr" presetSubtype="32" fill="hold" grpId="0" nodeType="withEffect">
                                  <p:stCondLst>
                                    <p:cond delay="0"/>
                                  </p:stCondLst>
                                  <p:childTnLst>
                                    <p:set>
                                      <p:cBhvr>
                                        <p:cTn id="44" dur="1" fill="hold">
                                          <p:stCondLst>
                                            <p:cond delay="0"/>
                                          </p:stCondLst>
                                        </p:cTn>
                                        <p:tgtEl>
                                          <p:spTgt spid="1029142">
                                            <p:txEl>
                                              <p:pRg st="6" end="6"/>
                                            </p:txEl>
                                          </p:spTgt>
                                        </p:tgtEl>
                                        <p:attrNameLst>
                                          <p:attrName>style.visibility</p:attrName>
                                        </p:attrNameLst>
                                      </p:cBhvr>
                                      <p:to>
                                        <p:strVal val="visible"/>
                                      </p:to>
                                    </p:set>
                                    <p:animEffect transition="in" filter="box(out)">
                                      <p:cBhvr>
                                        <p:cTn id="45" dur="500"/>
                                        <p:tgtEl>
                                          <p:spTgt spid="1029142">
                                            <p:txEl>
                                              <p:pRg st="6" end="6"/>
                                            </p:txEl>
                                          </p:spTgt>
                                        </p:tgtEl>
                                      </p:cBhvr>
                                    </p:animEffect>
                                  </p:childTnLst>
                                </p:cTn>
                              </p:par>
                              <p:par>
                                <p:cTn id="46" presetID="4" presetClass="entr" presetSubtype="32" fill="hold" grpId="0" nodeType="withEffect">
                                  <p:stCondLst>
                                    <p:cond delay="0"/>
                                  </p:stCondLst>
                                  <p:childTnLst>
                                    <p:set>
                                      <p:cBhvr>
                                        <p:cTn id="47" dur="1" fill="hold">
                                          <p:stCondLst>
                                            <p:cond delay="0"/>
                                          </p:stCondLst>
                                        </p:cTn>
                                        <p:tgtEl>
                                          <p:spTgt spid="1029142">
                                            <p:txEl>
                                              <p:pRg st="7" end="7"/>
                                            </p:txEl>
                                          </p:spTgt>
                                        </p:tgtEl>
                                        <p:attrNameLst>
                                          <p:attrName>style.visibility</p:attrName>
                                        </p:attrNameLst>
                                      </p:cBhvr>
                                      <p:to>
                                        <p:strVal val="visible"/>
                                      </p:to>
                                    </p:set>
                                    <p:animEffect transition="in" filter="box(out)">
                                      <p:cBhvr>
                                        <p:cTn id="48" dur="500"/>
                                        <p:tgtEl>
                                          <p:spTgt spid="1029142">
                                            <p:txEl>
                                              <p:pRg st="7" end="7"/>
                                            </p:txEl>
                                          </p:spTgt>
                                        </p:tgtEl>
                                      </p:cBhvr>
                                    </p:animEffect>
                                  </p:childTnLst>
                                </p:cTn>
                              </p:par>
                              <p:par>
                                <p:cTn id="49" presetID="4" presetClass="entr" presetSubtype="32" fill="hold" grpId="0" nodeType="withEffect">
                                  <p:stCondLst>
                                    <p:cond delay="0"/>
                                  </p:stCondLst>
                                  <p:childTnLst>
                                    <p:set>
                                      <p:cBhvr>
                                        <p:cTn id="50" dur="1" fill="hold">
                                          <p:stCondLst>
                                            <p:cond delay="0"/>
                                          </p:stCondLst>
                                        </p:cTn>
                                        <p:tgtEl>
                                          <p:spTgt spid="1029142">
                                            <p:txEl>
                                              <p:pRg st="8" end="8"/>
                                            </p:txEl>
                                          </p:spTgt>
                                        </p:tgtEl>
                                        <p:attrNameLst>
                                          <p:attrName>style.visibility</p:attrName>
                                        </p:attrNameLst>
                                      </p:cBhvr>
                                      <p:to>
                                        <p:strVal val="visible"/>
                                      </p:to>
                                    </p:set>
                                    <p:animEffect transition="in" filter="box(out)">
                                      <p:cBhvr>
                                        <p:cTn id="51" dur="500"/>
                                        <p:tgtEl>
                                          <p:spTgt spid="1029142">
                                            <p:txEl>
                                              <p:pRg st="8" end="8"/>
                                            </p:txEl>
                                          </p:spTgt>
                                        </p:tgtEl>
                                      </p:cBhvr>
                                    </p:animEffect>
                                  </p:childTnLst>
                                </p:cTn>
                              </p:par>
                              <p:par>
                                <p:cTn id="52" presetID="4" presetClass="entr" presetSubtype="32" fill="hold" grpId="0" nodeType="withEffect">
                                  <p:stCondLst>
                                    <p:cond delay="0"/>
                                  </p:stCondLst>
                                  <p:childTnLst>
                                    <p:set>
                                      <p:cBhvr>
                                        <p:cTn id="53" dur="1" fill="hold">
                                          <p:stCondLst>
                                            <p:cond delay="0"/>
                                          </p:stCondLst>
                                        </p:cTn>
                                        <p:tgtEl>
                                          <p:spTgt spid="1029142">
                                            <p:txEl>
                                              <p:pRg st="9" end="9"/>
                                            </p:txEl>
                                          </p:spTgt>
                                        </p:tgtEl>
                                        <p:attrNameLst>
                                          <p:attrName>style.visibility</p:attrName>
                                        </p:attrNameLst>
                                      </p:cBhvr>
                                      <p:to>
                                        <p:strVal val="visible"/>
                                      </p:to>
                                    </p:set>
                                    <p:animEffect transition="in" filter="box(out)">
                                      <p:cBhvr>
                                        <p:cTn id="54" dur="500"/>
                                        <p:tgtEl>
                                          <p:spTgt spid="1029142">
                                            <p:txEl>
                                              <p:pRg st="9" end="9"/>
                                            </p:txEl>
                                          </p:spTgt>
                                        </p:tgtEl>
                                      </p:cBhvr>
                                    </p:animEffect>
                                  </p:childTnLst>
                                </p:cTn>
                              </p:par>
                              <p:par>
                                <p:cTn id="55" presetID="4" presetClass="entr" presetSubtype="32" fill="hold" grpId="0" nodeType="withEffect">
                                  <p:stCondLst>
                                    <p:cond delay="0"/>
                                  </p:stCondLst>
                                  <p:childTnLst>
                                    <p:set>
                                      <p:cBhvr>
                                        <p:cTn id="56" dur="1" fill="hold">
                                          <p:stCondLst>
                                            <p:cond delay="0"/>
                                          </p:stCondLst>
                                        </p:cTn>
                                        <p:tgtEl>
                                          <p:spTgt spid="1029142">
                                            <p:txEl>
                                              <p:pRg st="10" end="10"/>
                                            </p:txEl>
                                          </p:spTgt>
                                        </p:tgtEl>
                                        <p:attrNameLst>
                                          <p:attrName>style.visibility</p:attrName>
                                        </p:attrNameLst>
                                      </p:cBhvr>
                                      <p:to>
                                        <p:strVal val="visible"/>
                                      </p:to>
                                    </p:set>
                                    <p:animEffect transition="in" filter="box(out)">
                                      <p:cBhvr>
                                        <p:cTn id="57" dur="500"/>
                                        <p:tgtEl>
                                          <p:spTgt spid="1029142">
                                            <p:txEl>
                                              <p:pRg st="10" end="10"/>
                                            </p:txEl>
                                          </p:spTgt>
                                        </p:tgtEl>
                                      </p:cBhvr>
                                    </p:animEffect>
                                  </p:childTnLst>
                                </p:cTn>
                              </p:par>
                              <p:par>
                                <p:cTn id="58" presetID="4" presetClass="entr" presetSubtype="32" fill="hold" grpId="0" nodeType="withEffect">
                                  <p:stCondLst>
                                    <p:cond delay="0"/>
                                  </p:stCondLst>
                                  <p:childTnLst>
                                    <p:set>
                                      <p:cBhvr>
                                        <p:cTn id="59" dur="1" fill="hold">
                                          <p:stCondLst>
                                            <p:cond delay="0"/>
                                          </p:stCondLst>
                                        </p:cTn>
                                        <p:tgtEl>
                                          <p:spTgt spid="1029142">
                                            <p:txEl>
                                              <p:pRg st="11" end="11"/>
                                            </p:txEl>
                                          </p:spTgt>
                                        </p:tgtEl>
                                        <p:attrNameLst>
                                          <p:attrName>style.visibility</p:attrName>
                                        </p:attrNameLst>
                                      </p:cBhvr>
                                      <p:to>
                                        <p:strVal val="visible"/>
                                      </p:to>
                                    </p:set>
                                    <p:animEffect transition="in" filter="box(out)">
                                      <p:cBhvr>
                                        <p:cTn id="60" dur="500"/>
                                        <p:tgtEl>
                                          <p:spTgt spid="1029142">
                                            <p:txEl>
                                              <p:pRg st="11" end="11"/>
                                            </p:txEl>
                                          </p:spTgt>
                                        </p:tgtEl>
                                      </p:cBhvr>
                                    </p:animEffect>
                                  </p:childTnLst>
                                </p:cTn>
                              </p:par>
                              <p:par>
                                <p:cTn id="61" presetID="4" presetClass="entr" presetSubtype="32" fill="hold" grpId="0" nodeType="withEffect">
                                  <p:stCondLst>
                                    <p:cond delay="0"/>
                                  </p:stCondLst>
                                  <p:childTnLst>
                                    <p:set>
                                      <p:cBhvr>
                                        <p:cTn id="62" dur="1" fill="hold">
                                          <p:stCondLst>
                                            <p:cond delay="0"/>
                                          </p:stCondLst>
                                        </p:cTn>
                                        <p:tgtEl>
                                          <p:spTgt spid="1029142">
                                            <p:txEl>
                                              <p:pRg st="12" end="12"/>
                                            </p:txEl>
                                          </p:spTgt>
                                        </p:tgtEl>
                                        <p:attrNameLst>
                                          <p:attrName>style.visibility</p:attrName>
                                        </p:attrNameLst>
                                      </p:cBhvr>
                                      <p:to>
                                        <p:strVal val="visible"/>
                                      </p:to>
                                    </p:set>
                                    <p:animEffect transition="in" filter="box(out)">
                                      <p:cBhvr>
                                        <p:cTn id="63" dur="500"/>
                                        <p:tgtEl>
                                          <p:spTgt spid="1029142">
                                            <p:txEl>
                                              <p:pRg st="12" end="12"/>
                                            </p:txEl>
                                          </p:spTgt>
                                        </p:tgtEl>
                                      </p:cBhvr>
                                    </p:animEffect>
                                  </p:childTnLst>
                                </p:cTn>
                              </p:par>
                              <p:par>
                                <p:cTn id="64" presetID="4" presetClass="entr" presetSubtype="32" fill="hold" grpId="0" nodeType="withEffect">
                                  <p:stCondLst>
                                    <p:cond delay="0"/>
                                  </p:stCondLst>
                                  <p:childTnLst>
                                    <p:set>
                                      <p:cBhvr>
                                        <p:cTn id="65" dur="1" fill="hold">
                                          <p:stCondLst>
                                            <p:cond delay="0"/>
                                          </p:stCondLst>
                                        </p:cTn>
                                        <p:tgtEl>
                                          <p:spTgt spid="1029142">
                                            <p:txEl>
                                              <p:pRg st="13" end="13"/>
                                            </p:txEl>
                                          </p:spTgt>
                                        </p:tgtEl>
                                        <p:attrNameLst>
                                          <p:attrName>style.visibility</p:attrName>
                                        </p:attrNameLst>
                                      </p:cBhvr>
                                      <p:to>
                                        <p:strVal val="visible"/>
                                      </p:to>
                                    </p:set>
                                    <p:animEffect transition="in" filter="box(out)">
                                      <p:cBhvr>
                                        <p:cTn id="66" dur="500"/>
                                        <p:tgtEl>
                                          <p:spTgt spid="1029142">
                                            <p:txEl>
                                              <p:pRg st="13" end="13"/>
                                            </p:txEl>
                                          </p:spTgt>
                                        </p:tgtEl>
                                      </p:cBhvr>
                                    </p:animEffect>
                                  </p:childTnLst>
                                </p:cTn>
                              </p:par>
                              <p:par>
                                <p:cTn id="67" presetID="4" presetClass="entr" presetSubtype="32" fill="hold" grpId="0" nodeType="withEffect">
                                  <p:stCondLst>
                                    <p:cond delay="0"/>
                                  </p:stCondLst>
                                  <p:childTnLst>
                                    <p:set>
                                      <p:cBhvr>
                                        <p:cTn id="68" dur="1" fill="hold">
                                          <p:stCondLst>
                                            <p:cond delay="0"/>
                                          </p:stCondLst>
                                        </p:cTn>
                                        <p:tgtEl>
                                          <p:spTgt spid="1029142">
                                            <p:txEl>
                                              <p:pRg st="14" end="14"/>
                                            </p:txEl>
                                          </p:spTgt>
                                        </p:tgtEl>
                                        <p:attrNameLst>
                                          <p:attrName>style.visibility</p:attrName>
                                        </p:attrNameLst>
                                      </p:cBhvr>
                                      <p:to>
                                        <p:strVal val="visible"/>
                                      </p:to>
                                    </p:set>
                                    <p:animEffect transition="in" filter="box(out)">
                                      <p:cBhvr>
                                        <p:cTn id="69" dur="500"/>
                                        <p:tgtEl>
                                          <p:spTgt spid="1029142">
                                            <p:txEl>
                                              <p:pRg st="14" end="14"/>
                                            </p:txEl>
                                          </p:spTgt>
                                        </p:tgtEl>
                                      </p:cBhvr>
                                    </p:animEffect>
                                  </p:childTnLst>
                                </p:cTn>
                              </p:par>
                              <p:par>
                                <p:cTn id="70" presetID="4" presetClass="entr" presetSubtype="32" fill="hold" grpId="0" nodeType="withEffect">
                                  <p:stCondLst>
                                    <p:cond delay="0"/>
                                  </p:stCondLst>
                                  <p:childTnLst>
                                    <p:set>
                                      <p:cBhvr>
                                        <p:cTn id="71" dur="1" fill="hold">
                                          <p:stCondLst>
                                            <p:cond delay="0"/>
                                          </p:stCondLst>
                                        </p:cTn>
                                        <p:tgtEl>
                                          <p:spTgt spid="1029142">
                                            <p:txEl>
                                              <p:pRg st="16" end="16"/>
                                            </p:txEl>
                                          </p:spTgt>
                                        </p:tgtEl>
                                        <p:attrNameLst>
                                          <p:attrName>style.visibility</p:attrName>
                                        </p:attrNameLst>
                                      </p:cBhvr>
                                      <p:to>
                                        <p:strVal val="visible"/>
                                      </p:to>
                                    </p:set>
                                    <p:animEffect transition="in" filter="box(out)">
                                      <p:cBhvr>
                                        <p:cTn id="72" dur="500"/>
                                        <p:tgtEl>
                                          <p:spTgt spid="1029142">
                                            <p:txEl>
                                              <p:pRg st="16" end="16"/>
                                            </p:txEl>
                                          </p:spTgt>
                                        </p:tgtEl>
                                      </p:cBhvr>
                                    </p:animEffect>
                                  </p:childTnLst>
                                </p:cTn>
                              </p:par>
                              <p:par>
                                <p:cTn id="73" presetID="4" presetClass="entr" presetSubtype="32" fill="hold" grpId="0" nodeType="withEffect">
                                  <p:stCondLst>
                                    <p:cond delay="0"/>
                                  </p:stCondLst>
                                  <p:childTnLst>
                                    <p:set>
                                      <p:cBhvr>
                                        <p:cTn id="74" dur="1" fill="hold">
                                          <p:stCondLst>
                                            <p:cond delay="0"/>
                                          </p:stCondLst>
                                        </p:cTn>
                                        <p:tgtEl>
                                          <p:spTgt spid="1029142">
                                            <p:txEl>
                                              <p:pRg st="17" end="17"/>
                                            </p:txEl>
                                          </p:spTgt>
                                        </p:tgtEl>
                                        <p:attrNameLst>
                                          <p:attrName>style.visibility</p:attrName>
                                        </p:attrNameLst>
                                      </p:cBhvr>
                                      <p:to>
                                        <p:strVal val="visible"/>
                                      </p:to>
                                    </p:set>
                                    <p:animEffect transition="in" filter="box(out)">
                                      <p:cBhvr>
                                        <p:cTn id="75" dur="500"/>
                                        <p:tgtEl>
                                          <p:spTgt spid="1029142">
                                            <p:txEl>
                                              <p:pRg st="17" end="17"/>
                                            </p:txEl>
                                          </p:spTgt>
                                        </p:tgtEl>
                                      </p:cBhvr>
                                    </p:animEffect>
                                  </p:childTnLst>
                                </p:cTn>
                              </p:par>
                              <p:par>
                                <p:cTn id="76" presetID="4" presetClass="entr" presetSubtype="32" fill="hold" grpId="0" nodeType="withEffect">
                                  <p:stCondLst>
                                    <p:cond delay="0"/>
                                  </p:stCondLst>
                                  <p:childTnLst>
                                    <p:set>
                                      <p:cBhvr>
                                        <p:cTn id="77" dur="1" fill="hold">
                                          <p:stCondLst>
                                            <p:cond delay="0"/>
                                          </p:stCondLst>
                                        </p:cTn>
                                        <p:tgtEl>
                                          <p:spTgt spid="1029142">
                                            <p:txEl>
                                              <p:pRg st="18" end="18"/>
                                            </p:txEl>
                                          </p:spTgt>
                                        </p:tgtEl>
                                        <p:attrNameLst>
                                          <p:attrName>style.visibility</p:attrName>
                                        </p:attrNameLst>
                                      </p:cBhvr>
                                      <p:to>
                                        <p:strVal val="visible"/>
                                      </p:to>
                                    </p:set>
                                    <p:animEffect transition="in" filter="box(out)">
                                      <p:cBhvr>
                                        <p:cTn id="78" dur="500"/>
                                        <p:tgtEl>
                                          <p:spTgt spid="1029142">
                                            <p:txEl>
                                              <p:pRg st="18" end="18"/>
                                            </p:txEl>
                                          </p:spTgt>
                                        </p:tgtEl>
                                      </p:cBhvr>
                                    </p:animEffect>
                                  </p:childTnLst>
                                </p:cTn>
                              </p:par>
                              <p:par>
                                <p:cTn id="79" presetID="4" presetClass="entr" presetSubtype="32" fill="hold" grpId="0" nodeType="withEffect">
                                  <p:stCondLst>
                                    <p:cond delay="0"/>
                                  </p:stCondLst>
                                  <p:childTnLst>
                                    <p:set>
                                      <p:cBhvr>
                                        <p:cTn id="80" dur="1" fill="hold">
                                          <p:stCondLst>
                                            <p:cond delay="0"/>
                                          </p:stCondLst>
                                        </p:cTn>
                                        <p:tgtEl>
                                          <p:spTgt spid="1029142">
                                            <p:txEl>
                                              <p:pRg st="19" end="19"/>
                                            </p:txEl>
                                          </p:spTgt>
                                        </p:tgtEl>
                                        <p:attrNameLst>
                                          <p:attrName>style.visibility</p:attrName>
                                        </p:attrNameLst>
                                      </p:cBhvr>
                                      <p:to>
                                        <p:strVal val="visible"/>
                                      </p:to>
                                    </p:set>
                                    <p:animEffect transition="in" filter="box(out)">
                                      <p:cBhvr>
                                        <p:cTn id="81" dur="500"/>
                                        <p:tgtEl>
                                          <p:spTgt spid="1029142">
                                            <p:txEl>
                                              <p:pRg st="19" end="19"/>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8" presetClass="entr" presetSubtype="6" fill="hold" nodeType="clickEffect">
                                  <p:stCondLst>
                                    <p:cond delay="0"/>
                                  </p:stCondLst>
                                  <p:childTnLst>
                                    <p:set>
                                      <p:cBhvr>
                                        <p:cTn id="85" dur="1" fill="hold">
                                          <p:stCondLst>
                                            <p:cond delay="0"/>
                                          </p:stCondLst>
                                        </p:cTn>
                                        <p:tgtEl>
                                          <p:spTgt spid="1029142">
                                            <p:txEl>
                                              <p:pRg st="10" end="10"/>
                                            </p:txEl>
                                          </p:spTgt>
                                        </p:tgtEl>
                                        <p:attrNameLst>
                                          <p:attrName>style.visibility</p:attrName>
                                        </p:attrNameLst>
                                      </p:cBhvr>
                                      <p:to>
                                        <p:strVal val="visible"/>
                                      </p:to>
                                    </p:set>
                                    <p:animEffect transition="in" filter="strips(downRight)">
                                      <p:cBhvr>
                                        <p:cTn id="86" dur="500"/>
                                        <p:tgtEl>
                                          <p:spTgt spid="1029142">
                                            <p:txEl>
                                              <p:pRg st="10" end="10"/>
                                            </p:txEl>
                                          </p:spTgt>
                                        </p:tgtEl>
                                      </p:cBhvr>
                                    </p:animEffect>
                                  </p:childTnLst>
                                  <p:subTnLst>
                                    <p:animClr clrSpc="rgb" dir="cw">
                                      <p:cBhvr override="childStyle">
                                        <p:cTn dur="1" fill="hold" display="0" masterRel="nextClick" afterEffect="1"/>
                                        <p:tgtEl>
                                          <p:spTgt spid="1029142">
                                            <p:txEl>
                                              <p:pRg st="10" end="10"/>
                                            </p:txEl>
                                          </p:spTgt>
                                        </p:tgtEl>
                                        <p:attrNameLst>
                                          <p:attrName>ppt_c</p:attrName>
                                        </p:attrNameLst>
                                      </p:cBhvr>
                                      <p:to>
                                        <a:srgbClr val="FF3300"/>
                                      </p:to>
                                    </p:animClr>
                                    <p:audio>
                                      <p:cMediaNode>
                                        <p:cTn display="0" masterRel="sameClick">
                                          <p:stCondLst>
                                            <p:cond evt="begin" delay="0">
                                              <p:tn val="84"/>
                                            </p:cond>
                                          </p:stCondLst>
                                          <p:endCondLst>
                                            <p:cond evt="onStopAudio" delay="0">
                                              <p:tgtEl>
                                                <p:sldTgt/>
                                              </p:tgtEl>
                                            </p:cond>
                                          </p:endCondLst>
                                        </p:cTn>
                                        <p:tgtEl>
                                          <p:sndTgt r:embed="rId4" name="camera.wav"/>
                                        </p:tgtEl>
                                      </p:cMediaNode>
                                    </p:audio>
                                  </p:subTnLst>
                                </p:cTn>
                              </p:par>
                            </p:childTnLst>
                          </p:cTn>
                        </p:par>
                        <p:par>
                          <p:cTn id="87" fill="hold" nodeType="afterGroup">
                            <p:stCondLst>
                              <p:cond delay="500"/>
                            </p:stCondLst>
                            <p:childTnLst>
                              <p:par>
                                <p:cTn id="88" presetID="18" presetClass="entr" presetSubtype="6" fill="hold" nodeType="afterEffect">
                                  <p:stCondLst>
                                    <p:cond delay="0"/>
                                  </p:stCondLst>
                                  <p:childTnLst>
                                    <p:set>
                                      <p:cBhvr>
                                        <p:cTn id="89" dur="1" fill="hold">
                                          <p:stCondLst>
                                            <p:cond delay="0"/>
                                          </p:stCondLst>
                                        </p:cTn>
                                        <p:tgtEl>
                                          <p:spTgt spid="1029148"/>
                                        </p:tgtEl>
                                        <p:attrNameLst>
                                          <p:attrName>style.visibility</p:attrName>
                                        </p:attrNameLst>
                                      </p:cBhvr>
                                      <p:to>
                                        <p:strVal val="visible"/>
                                      </p:to>
                                    </p:set>
                                    <p:animEffect transition="in" filter="strips(downRight)">
                                      <p:cBhvr>
                                        <p:cTn id="90" dur="500"/>
                                        <p:tgtEl>
                                          <p:spTgt spid="1029148"/>
                                        </p:tgtEl>
                                      </p:cBhvr>
                                    </p:animEffect>
                                  </p:childTnLst>
                                  <p:subTnLst>
                                    <p:audio>
                                      <p:cMediaNode>
                                        <p:cTn display="0" masterRel="sameClick">
                                          <p:stCondLst>
                                            <p:cond evt="begin" delay="0">
                                              <p:tn val="88"/>
                                            </p:cond>
                                          </p:stCondLst>
                                          <p:endCondLst>
                                            <p:cond evt="onStopAudio" delay="0">
                                              <p:tgtEl>
                                                <p:sldTgt/>
                                              </p:tgtEl>
                                            </p:cond>
                                          </p:endCondLst>
                                        </p:cTn>
                                        <p:tgtEl>
                                          <p:sndTgt r:embed="rId4" name="camera.wav"/>
                                        </p:tgtEl>
                                      </p:cMediaNode>
                                    </p:audio>
                                  </p:subTnLst>
                                </p:cTn>
                              </p:par>
                            </p:childTnLst>
                          </p:cTn>
                        </p:par>
                        <p:par>
                          <p:cTn id="91" fill="hold" nodeType="afterGroup">
                            <p:stCondLst>
                              <p:cond delay="1000"/>
                            </p:stCondLst>
                            <p:childTnLst>
                              <p:par>
                                <p:cTn id="92" presetID="18" presetClass="entr" presetSubtype="3" fill="hold" nodeType="afterEffect">
                                  <p:stCondLst>
                                    <p:cond delay="0"/>
                                  </p:stCondLst>
                                  <p:childTnLst>
                                    <p:set>
                                      <p:cBhvr>
                                        <p:cTn id="93" dur="1" fill="hold">
                                          <p:stCondLst>
                                            <p:cond delay="0"/>
                                          </p:stCondLst>
                                        </p:cTn>
                                        <p:tgtEl>
                                          <p:spTgt spid="1029150"/>
                                        </p:tgtEl>
                                        <p:attrNameLst>
                                          <p:attrName>style.visibility</p:attrName>
                                        </p:attrNameLst>
                                      </p:cBhvr>
                                      <p:to>
                                        <p:strVal val="visible"/>
                                      </p:to>
                                    </p:set>
                                    <p:animEffect transition="in" filter="strips(upRight)">
                                      <p:cBhvr>
                                        <p:cTn id="94" dur="500"/>
                                        <p:tgtEl>
                                          <p:spTgt spid="1029150"/>
                                        </p:tgtEl>
                                      </p:cBhvr>
                                    </p:animEffect>
                                  </p:childTnLst>
                                  <p:subTnLst>
                                    <p:audio>
                                      <p:cMediaNode>
                                        <p:cTn display="0" masterRel="sameClick">
                                          <p:stCondLst>
                                            <p:cond evt="begin" delay="0">
                                              <p:tn val="92"/>
                                            </p:cond>
                                          </p:stCondLst>
                                          <p:endCondLst>
                                            <p:cond evt="onStopAudio" delay="0">
                                              <p:tgtEl>
                                                <p:sldTgt/>
                                              </p:tgtEl>
                                            </p:cond>
                                          </p:endCondLst>
                                        </p:cTn>
                                        <p:tgtEl>
                                          <p:sndTgt r:embed="rId4" name="camera.wav"/>
                                        </p:tgtEl>
                                      </p:cMediaNode>
                                    </p:audio>
                                  </p:sub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1029152"/>
                                        </p:tgtEl>
                                        <p:attrNameLst>
                                          <p:attrName>style.visibility</p:attrName>
                                        </p:attrNameLst>
                                      </p:cBhvr>
                                      <p:to>
                                        <p:strVal val="visible"/>
                                      </p:to>
                                    </p:set>
                                    <p:animEffect transition="in" filter="box(out)">
                                      <p:cBhvr>
                                        <p:cTn id="99" dur="500"/>
                                        <p:tgtEl>
                                          <p:spTgt spid="1029152"/>
                                        </p:tgtEl>
                                      </p:cBhvr>
                                    </p:animEffect>
                                  </p:childTnLst>
                                  <p:subTnLst>
                                    <p:audio>
                                      <p:cMediaNode>
                                        <p:cTn display="0" masterRel="sameClick">
                                          <p:stCondLst>
                                            <p:cond evt="begin" delay="0">
                                              <p:tn val="97"/>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35" grpId="0"/>
      <p:bldP spid="1029138" grpId="0" animBg="1"/>
      <p:bldP spid="1029140" grpId="0"/>
      <p:bldP spid="1029141" grpId="0"/>
      <p:bldP spid="1029142" grpId="0" build="allAtOnce" animBg="1"/>
      <p:bldP spid="1029152"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174" name="Rectangle 6"/>
          <p:cNvSpPr>
            <a:spLocks noChangeArrowheads="1"/>
          </p:cNvSpPr>
          <p:nvPr/>
        </p:nvSpPr>
        <p:spPr bwMode="auto">
          <a:xfrm>
            <a:off x="684213" y="60325"/>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编写</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C</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程序的一般格式 </a:t>
            </a:r>
          </a:p>
        </p:txBody>
      </p:sp>
      <p:sp>
        <p:nvSpPr>
          <p:cNvPr id="1031186" name="Text Box 18"/>
          <p:cNvSpPr txBox="1">
            <a:spLocks noChangeArrowheads="1"/>
          </p:cNvSpPr>
          <p:nvPr/>
        </p:nvSpPr>
        <p:spPr bwMode="auto">
          <a:xfrm>
            <a:off x="971550" y="581025"/>
            <a:ext cx="7777163" cy="2376488"/>
          </a:xfrm>
          <a:prstGeom prst="rect">
            <a:avLst/>
          </a:prstGeom>
          <a:gradFill rotWithShape="1">
            <a:gsLst>
              <a:gs pos="0">
                <a:srgbClr val="66FFFF"/>
              </a:gs>
              <a:gs pos="100000">
                <a:srgbClr val="66FFFF">
                  <a:gamma/>
                  <a:shade val="84706"/>
                  <a:invGamma/>
                </a:srgbClr>
              </a:gs>
            </a:gsLst>
            <a:lin ang="5400000" scaled="1"/>
          </a:gradFill>
          <a:ln w="38100">
            <a:solidFill>
              <a:srgbClr val="FF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文件包括</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（如</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include &lt;stdio.h&gt;</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等，用于标准库库函数原型声明）</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常量定义</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（根据需要而定，如</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#define PI 3.1415</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等）</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变量定义</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（根据需要而定）</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用户自定义函数原型声明</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main</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函数</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用户自定义函数</a:t>
            </a:r>
          </a:p>
        </p:txBody>
      </p:sp>
      <p:sp>
        <p:nvSpPr>
          <p:cNvPr id="1031187" name="Rectangle 19"/>
          <p:cNvSpPr>
            <a:spLocks noChangeArrowheads="1"/>
          </p:cNvSpPr>
          <p:nvPr/>
        </p:nvSpPr>
        <p:spPr bwMode="auto">
          <a:xfrm>
            <a:off x="684213" y="3011487"/>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函数的</a:t>
            </a:r>
            <a:r>
              <a:rPr kumimoji="1" lang="zh-CN" altLang="en-US"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返回（</a:t>
            </a:r>
            <a:r>
              <a:rPr kumimoji="1" lang="en-US" altLang="zh-CN"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6.2.3</a:t>
            </a:r>
            <a:r>
              <a:rPr kumimoji="1" lang="zh-CN" altLang="en-US"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endParaRPr kumimoji="1"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1031188" name="Rectangle 20"/>
          <p:cNvSpPr>
            <a:spLocks noChangeArrowheads="1"/>
          </p:cNvSpPr>
          <p:nvPr/>
        </p:nvSpPr>
        <p:spPr bwMode="auto">
          <a:xfrm>
            <a:off x="1128713" y="3416300"/>
            <a:ext cx="128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
                <a:srgbClr val="FFFF00"/>
              </a:buClr>
              <a:buSzTx/>
              <a:buFont typeface="Wingdings" pitchFamily="2" charset="2"/>
              <a:buChar char="l"/>
              <a:tabLst/>
              <a:defRPr/>
            </a:pPr>
            <a:r>
              <a:rPr kumimoji="1" lang="en-US" altLang="zh-CN" sz="2400" b="1" i="0" u="none" strike="noStrike" kern="1200" cap="none" spc="0" normalizeH="0" baseline="0" noProof="0">
                <a:ln>
                  <a:noFill/>
                </a:ln>
                <a:solidFill>
                  <a:srgbClr val="339966"/>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楷体_GB2312" pitchFamily="49" charset="-122"/>
                <a:ea typeface="楷体_GB2312" pitchFamily="49" charset="-122"/>
                <a:cs typeface="+mn-cs"/>
              </a:rPr>
              <a:t>形式 </a:t>
            </a:r>
          </a:p>
        </p:txBody>
      </p:sp>
      <p:sp>
        <p:nvSpPr>
          <p:cNvPr id="1031189" name="Text Box 21"/>
          <p:cNvSpPr txBox="1">
            <a:spLocks noChangeArrowheads="1"/>
          </p:cNvSpPr>
          <p:nvPr/>
        </p:nvSpPr>
        <p:spPr bwMode="auto">
          <a:xfrm>
            <a:off x="2627313" y="3516313"/>
            <a:ext cx="5976937" cy="1225550"/>
          </a:xfrm>
          <a:prstGeom prst="rect">
            <a:avLst/>
          </a:prstGeom>
          <a:gradFill rotWithShape="1">
            <a:gsLst>
              <a:gs pos="0">
                <a:srgbClr val="FFFF99"/>
              </a:gs>
              <a:gs pos="100000">
                <a:srgbClr val="FFFF99">
                  <a:gamma/>
                  <a:shade val="81961"/>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宋体" pitchFamily="2" charset="-122"/>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a:t>
            </a:r>
            <a:r>
              <a:rPr kumimoji="1" lang="en-US"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①</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rerurn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表达式</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有返回值</a:t>
            </a:r>
          </a:p>
          <a:p>
            <a:pPr marL="0" marR="0" lvl="0" indent="0" algn="l" defTabSz="914400" rtl="0" eaLnBrk="1" fontAlgn="base" latinLnBrk="0" hangingPunct="1">
              <a:lnSpc>
                <a:spcPct val="100000"/>
              </a:lnSpc>
              <a:spcBef>
                <a:spcPct val="0"/>
              </a:spcBef>
              <a:spcAft>
                <a:spcPct val="0"/>
              </a:spcAft>
              <a:buClrTx/>
              <a:buSzTx/>
              <a:buFont typeface="宋体" pitchFamily="2" charset="-122"/>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a:t>
            </a:r>
            <a:r>
              <a:rPr kumimoji="1" lang="en-US"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②</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rerutn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表达式</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有返回值</a:t>
            </a:r>
          </a:p>
          <a:p>
            <a:pPr marL="0" marR="0" lvl="0" indent="0" algn="l" defTabSz="914400" rtl="0" eaLnBrk="1" fontAlgn="base" latinLnBrk="0" hangingPunct="1">
              <a:lnSpc>
                <a:spcPct val="100000"/>
              </a:lnSpc>
              <a:spcBef>
                <a:spcPct val="0"/>
              </a:spcBef>
              <a:spcAft>
                <a:spcPct val="0"/>
              </a:spcAft>
              <a:buClrTx/>
              <a:buSzTx/>
              <a:buFont typeface="宋体" pitchFamily="2" charset="-122"/>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a:t>
            </a:r>
            <a:r>
              <a:rPr kumimoji="1" lang="en-US"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③</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return;                    </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无返回值</a:t>
            </a:r>
          </a:p>
        </p:txBody>
      </p:sp>
      <p:sp>
        <p:nvSpPr>
          <p:cNvPr id="1031190" name="Rectangle 22"/>
          <p:cNvSpPr>
            <a:spLocks noChangeArrowheads="1"/>
          </p:cNvSpPr>
          <p:nvPr/>
        </p:nvSpPr>
        <p:spPr bwMode="auto">
          <a:xfrm>
            <a:off x="869950" y="4930775"/>
            <a:ext cx="813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20000"/>
              </a:spcBef>
              <a:spcAft>
                <a:spcPct val="0"/>
              </a:spcAft>
              <a:buClr>
                <a:srgbClr val="333399"/>
              </a:buClr>
              <a:buSzTx/>
              <a:buFont typeface="Wingdings" pitchFamily="2" charset="2"/>
              <a:buNone/>
              <a:tabLst/>
              <a:defRPr/>
            </a:pPr>
            <a:r>
              <a:rPr kumimoji="1" lang="en-US" altLang="zh-CN"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zh-CN"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使程序控制从被调用函数返回到调用函数中，如果有返回值，同时把返值带给调用函数</a:t>
            </a:r>
            <a:r>
              <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a:t>
            </a:r>
            <a:endParaRPr kumimoji="1" lang="zh-CN" altLang="zh-CN"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endParaRPr>
          </a:p>
        </p:txBody>
      </p:sp>
      <p:sp>
        <p:nvSpPr>
          <p:cNvPr id="1031191" name="Rectangle 23"/>
          <p:cNvSpPr>
            <a:spLocks noChangeArrowheads="1"/>
          </p:cNvSpPr>
          <p:nvPr/>
        </p:nvSpPr>
        <p:spPr bwMode="auto">
          <a:xfrm>
            <a:off x="1131888" y="4570413"/>
            <a:ext cx="128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
                <a:srgbClr val="FFFF00"/>
              </a:buClr>
              <a:buSzTx/>
              <a:buFont typeface="Wingdings" pitchFamily="2" charset="2"/>
              <a:buChar char="l"/>
              <a:tabLst/>
              <a:defRPr/>
            </a:pPr>
            <a:r>
              <a:rPr kumimoji="1" lang="en-US" altLang="zh-CN" sz="2400" b="1" i="0" u="none" strike="noStrike" kern="1200" cap="none" spc="0" normalizeH="0" baseline="0" noProof="0">
                <a:ln>
                  <a:noFill/>
                </a:ln>
                <a:solidFill>
                  <a:srgbClr val="339966"/>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楷体_GB2312" pitchFamily="49" charset="-122"/>
                <a:ea typeface="楷体_GB2312" pitchFamily="49" charset="-122"/>
                <a:cs typeface="+mn-cs"/>
              </a:rPr>
              <a:t>功能 </a:t>
            </a:r>
          </a:p>
        </p:txBody>
      </p:sp>
      <p:sp>
        <p:nvSpPr>
          <p:cNvPr id="1031192" name="Rectangle 24"/>
          <p:cNvSpPr>
            <a:spLocks noChangeArrowheads="1"/>
          </p:cNvSpPr>
          <p:nvPr/>
        </p:nvSpPr>
        <p:spPr bwMode="auto">
          <a:xfrm>
            <a:off x="1162050" y="5629275"/>
            <a:ext cx="128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
                <a:srgbClr val="FFFF00"/>
              </a:buClr>
              <a:buSzTx/>
              <a:buFont typeface="Wingdings" pitchFamily="2" charset="2"/>
              <a:buChar char="l"/>
              <a:tabLst/>
              <a:defRPr/>
            </a:pPr>
            <a:r>
              <a:rPr kumimoji="1" lang="en-US" altLang="zh-CN" sz="2400" b="1" i="0" u="none" strike="noStrike" kern="1200" cap="none" spc="0" normalizeH="0" baseline="0" noProof="0">
                <a:ln>
                  <a:noFill/>
                </a:ln>
                <a:solidFill>
                  <a:srgbClr val="339966"/>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楷体_GB2312" pitchFamily="49" charset="-122"/>
                <a:ea typeface="楷体_GB2312" pitchFamily="49" charset="-122"/>
                <a:cs typeface="+mn-cs"/>
              </a:rPr>
              <a:t>说明 </a:t>
            </a:r>
          </a:p>
        </p:txBody>
      </p:sp>
      <p:sp>
        <p:nvSpPr>
          <p:cNvPr id="1031193" name="Rectangle 25"/>
          <p:cNvSpPr>
            <a:spLocks noChangeArrowheads="1"/>
          </p:cNvSpPr>
          <p:nvPr/>
        </p:nvSpPr>
        <p:spPr bwMode="auto">
          <a:xfrm>
            <a:off x="900113" y="5978525"/>
            <a:ext cx="8243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函数中可以有多个</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return</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语句。</a:t>
            </a:r>
            <a:r>
              <a:rPr kumimoji="1" lang="zh-CN" altLang="en-US" sz="24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隶书" pitchFamily="49" charset="-122"/>
                <a:cs typeface="+mn-cs"/>
              </a:rPr>
              <a:t>在无返回值的函数中，</a:t>
            </a:r>
            <a:r>
              <a:rPr kumimoji="1" lang="en-US" altLang="zh-CN" sz="24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隶书" pitchFamily="49" charset="-122"/>
                <a:cs typeface="+mn-cs"/>
              </a:rPr>
              <a:t>return</a:t>
            </a:r>
            <a:r>
              <a:rPr kumimoji="1" lang="zh-CN" altLang="en-US" sz="24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隶书" pitchFamily="49" charset="-122"/>
                <a:cs typeface="+mn-cs"/>
              </a:rPr>
              <a:t>语句的形式只能是第③种形式</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a:t>
            </a:r>
            <a:r>
              <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rPr>
              <a:t> </a:t>
            </a:r>
          </a:p>
        </p:txBody>
      </p:sp>
      <p:sp>
        <p:nvSpPr>
          <p:cNvPr id="1031194" name="Rectangle 26" descr="信纸"/>
          <p:cNvSpPr>
            <a:spLocks noChangeArrowheads="1"/>
          </p:cNvSpPr>
          <p:nvPr/>
        </p:nvSpPr>
        <p:spPr bwMode="auto">
          <a:xfrm>
            <a:off x="1403350" y="1341438"/>
            <a:ext cx="6486525" cy="3781425"/>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例如：</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4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宋体" pitchFamily="2" charset="-122"/>
                <a:cs typeface="+mn-cs"/>
              </a:rPr>
              <a:t>void showyes ( )</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char key;</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key = getch ( );</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if (toupper(key) != 'Y')</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宋体" pitchFamily="2" charset="-122"/>
                <a:cs typeface="+mn-cs"/>
              </a:rPr>
              <a:t>return;</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printf ("YES! ");</a:t>
            </a:r>
          </a:p>
          <a:p>
            <a:pPr marL="0" marR="0" lvl="0" indent="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p:txBody>
      </p:sp>
      <p:sp>
        <p:nvSpPr>
          <p:cNvPr id="1031195" name="Rectangle 27"/>
          <p:cNvSpPr>
            <a:spLocks noChangeArrowheads="1"/>
          </p:cNvSpPr>
          <p:nvPr/>
        </p:nvSpPr>
        <p:spPr bwMode="auto">
          <a:xfrm>
            <a:off x="4211638" y="1701800"/>
            <a:ext cx="3457575" cy="134937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sng" strike="noStrike" kern="1200" cap="none" spc="0" normalizeH="0" baseline="0" noProof="0">
                <a:ln>
                  <a:noFill/>
                </a:ln>
                <a:solidFill>
                  <a:srgbClr val="FF3300"/>
                </a:solidFill>
                <a:effectLst>
                  <a:outerShdw blurRad="38100" dist="38100" dir="2700000" algn="tl">
                    <a:srgbClr val="C0C0C0"/>
                  </a:outerShdw>
                </a:effectLst>
                <a:uLnTx/>
                <a:uFillTx/>
                <a:latin typeface="Times New Roman" pitchFamily="18" charset="0"/>
                <a:ea typeface="隶书" pitchFamily="49" charset="-122"/>
                <a:cs typeface="+mn-cs"/>
              </a:rPr>
              <a:t>函数</a:t>
            </a:r>
            <a:r>
              <a:rPr kumimoji="1" lang="en-US" altLang="zh-CN" sz="2000" b="1" i="0" u="sng" strike="noStrike" kern="1200" cap="none" spc="0" normalizeH="0" baseline="0" noProof="0">
                <a:ln>
                  <a:noFill/>
                </a:ln>
                <a:solidFill>
                  <a:srgbClr val="FF3300"/>
                </a:solidFill>
                <a:effectLst>
                  <a:outerShdw blurRad="38100" dist="38100" dir="2700000" algn="tl">
                    <a:srgbClr val="C0C0C0"/>
                  </a:outerShdw>
                </a:effectLst>
                <a:uLnTx/>
                <a:uFillTx/>
                <a:latin typeface="Times New Roman" pitchFamily="18" charset="0"/>
                <a:ea typeface="隶书" pitchFamily="49" charset="-122"/>
                <a:cs typeface="+mn-cs"/>
              </a:rPr>
              <a:t>showyes</a:t>
            </a:r>
            <a:r>
              <a:rPr kumimoji="1" lang="zh-CN" altLang="en-US" sz="2000" b="1" i="0" u="sng" strike="noStrike" kern="1200" cap="none" spc="0" normalizeH="0" baseline="0" noProof="0">
                <a:ln>
                  <a:noFill/>
                </a:ln>
                <a:solidFill>
                  <a:srgbClr val="FF3300"/>
                </a:solidFill>
                <a:effectLst>
                  <a:outerShdw blurRad="38100" dist="38100" dir="2700000" algn="tl">
                    <a:srgbClr val="C0C0C0"/>
                  </a:outerShdw>
                </a:effectLst>
                <a:uLnTx/>
                <a:uFillTx/>
                <a:latin typeface="Times New Roman" pitchFamily="18" charset="0"/>
                <a:ea typeface="隶书" pitchFamily="49" charset="-122"/>
                <a:cs typeface="+mn-cs"/>
              </a:rPr>
              <a:t>的功能是：</a:t>
            </a:r>
            <a:r>
              <a:rPr kumimoji="1" lang="zh-CN" altLang="en-US" sz="20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itchFamily="18" charset="0"/>
                <a:ea typeface="隶书"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如果输入的字符不是</a:t>
            </a:r>
            <a:r>
              <a:rPr kumimoji="1" lang="en-US" altLang="zh-CN" sz="2000" b="1" i="0" u="none" strike="noStrike" kern="1200" cap="none" spc="0" normalizeH="0" baseline="0" noProof="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'Y'</a:t>
            </a:r>
            <a:r>
              <a:rPr kumimoji="1" lang="zh-CN" altLang="en-US" sz="2000" b="1" i="0" u="none" strike="noStrike" kern="1200" cap="none" spc="0" normalizeH="0" baseline="0" noProof="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或</a:t>
            </a:r>
            <a:r>
              <a:rPr kumimoji="1" lang="en-US" altLang="zh-CN" sz="2000" b="1" i="0" u="none" strike="noStrike" kern="1200" cap="none" spc="0" normalizeH="0" baseline="0" noProof="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'y'</a:t>
            </a:r>
            <a:r>
              <a:rPr kumimoji="1" lang="zh-CN" altLang="en-US" sz="2000" b="1" i="0" u="none" strike="noStrike" kern="1200" cap="none" spc="0" normalizeH="0" baseline="0" noProof="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，则什么都不输出，直接返回，否则，输出</a:t>
            </a:r>
            <a:r>
              <a:rPr kumimoji="1" lang="en-US" altLang="zh-CN" sz="2000" b="1" i="0" u="none" strike="noStrike" kern="1200" cap="none" spc="0" normalizeH="0" baseline="0" noProof="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"YES! " </a:t>
            </a:r>
          </a:p>
        </p:txBody>
      </p:sp>
      <p:sp>
        <p:nvSpPr>
          <p:cNvPr id="1031196" name="AutoShape 28"/>
          <p:cNvSpPr>
            <a:spLocks noChangeArrowheads="1"/>
          </p:cNvSpPr>
          <p:nvPr/>
        </p:nvSpPr>
        <p:spPr bwMode="auto">
          <a:xfrm>
            <a:off x="4354513" y="4221163"/>
            <a:ext cx="3240087" cy="792162"/>
          </a:xfrm>
          <a:prstGeom prst="wedgeRoundRectCallout">
            <a:avLst>
              <a:gd name="adj1" fmla="val -98995"/>
              <a:gd name="adj2" fmla="val -85671"/>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隶书" pitchFamily="49" charset="-122"/>
                <a:ea typeface="隶书" pitchFamily="49" charset="-122"/>
                <a:cs typeface="+mn-cs"/>
              </a:rPr>
              <a:t>标准库函数，其功能是将小写字符转换成大写字符</a:t>
            </a:r>
            <a:r>
              <a:rPr kumimoji="1" lang="zh-CN" altLang="en-US" sz="2000" b="1" i="0" u="none" strike="noStrike" kern="1200" cap="none" spc="0" normalizeH="0" baseline="0" noProof="0">
                <a:ln>
                  <a:noFill/>
                </a:ln>
                <a:solidFill>
                  <a:srgbClr val="FF33CC"/>
                </a:solidFill>
                <a:effectLst/>
                <a:uLnTx/>
                <a:uFillTx/>
                <a:latin typeface="隶书" pitchFamily="49" charset="-122"/>
                <a:ea typeface="隶书" pitchFamily="49" charset="-122"/>
                <a:cs typeface="+mn-cs"/>
              </a:rPr>
              <a:t> </a:t>
            </a:r>
          </a:p>
        </p:txBody>
      </p:sp>
    </p:spTree>
    <p:extLst>
      <p:ext uri="{BB962C8B-B14F-4D97-AF65-F5344CB8AC3E}">
        <p14:creationId xmlns:p14="http://schemas.microsoft.com/office/powerpoint/2010/main" val="2825255086"/>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31174"/>
                                        </p:tgtEl>
                                        <p:attrNameLst>
                                          <p:attrName>style.visibility</p:attrName>
                                        </p:attrNameLst>
                                      </p:cBhvr>
                                      <p:to>
                                        <p:strVal val="visible"/>
                                      </p:to>
                                    </p:set>
                                    <p:animEffect transition="in" filter="box(out)">
                                      <p:cBhvr>
                                        <p:cTn id="7" dur="500"/>
                                        <p:tgtEl>
                                          <p:spTgt spid="1031174"/>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31186"/>
                                        </p:tgtEl>
                                        <p:attrNameLst>
                                          <p:attrName>style.visibility</p:attrName>
                                        </p:attrNameLst>
                                      </p:cBhvr>
                                      <p:to>
                                        <p:strVal val="visible"/>
                                      </p:to>
                                    </p:set>
                                    <p:animEffect transition="in" filter="box(out)">
                                      <p:cBhvr>
                                        <p:cTn id="12" dur="500"/>
                                        <p:tgtEl>
                                          <p:spTgt spid="1031186"/>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31187"/>
                                        </p:tgtEl>
                                        <p:attrNameLst>
                                          <p:attrName>style.visibility</p:attrName>
                                        </p:attrNameLst>
                                      </p:cBhvr>
                                      <p:to>
                                        <p:strVal val="visible"/>
                                      </p:to>
                                    </p:set>
                                    <p:animEffect transition="in" filter="box(out)">
                                      <p:cBhvr>
                                        <p:cTn id="17" dur="500"/>
                                        <p:tgtEl>
                                          <p:spTgt spid="1031187"/>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31188"/>
                                        </p:tgtEl>
                                        <p:attrNameLst>
                                          <p:attrName>style.visibility</p:attrName>
                                        </p:attrNameLst>
                                      </p:cBhvr>
                                      <p:to>
                                        <p:strVal val="visible"/>
                                      </p:to>
                                    </p:set>
                                    <p:animEffect transition="in" filter="box(out)">
                                      <p:cBhvr>
                                        <p:cTn id="22" dur="500"/>
                                        <p:tgtEl>
                                          <p:spTgt spid="1031188"/>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31189"/>
                                        </p:tgtEl>
                                        <p:attrNameLst>
                                          <p:attrName>style.visibility</p:attrName>
                                        </p:attrNameLst>
                                      </p:cBhvr>
                                      <p:to>
                                        <p:strVal val="visible"/>
                                      </p:to>
                                    </p:set>
                                    <p:animEffect transition="in" filter="box(out)">
                                      <p:cBhvr>
                                        <p:cTn id="27" dur="500"/>
                                        <p:tgtEl>
                                          <p:spTgt spid="1031189"/>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31191"/>
                                        </p:tgtEl>
                                        <p:attrNameLst>
                                          <p:attrName>style.visibility</p:attrName>
                                        </p:attrNameLst>
                                      </p:cBhvr>
                                      <p:to>
                                        <p:strVal val="visible"/>
                                      </p:to>
                                    </p:set>
                                    <p:animEffect transition="in" filter="box(out)">
                                      <p:cBhvr>
                                        <p:cTn id="32" dur="500"/>
                                        <p:tgtEl>
                                          <p:spTgt spid="1031191"/>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31190"/>
                                        </p:tgtEl>
                                        <p:attrNameLst>
                                          <p:attrName>style.visibility</p:attrName>
                                        </p:attrNameLst>
                                      </p:cBhvr>
                                      <p:to>
                                        <p:strVal val="visible"/>
                                      </p:to>
                                    </p:set>
                                    <p:animEffect transition="in" filter="box(out)">
                                      <p:cBhvr>
                                        <p:cTn id="37" dur="500"/>
                                        <p:tgtEl>
                                          <p:spTgt spid="1031190"/>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31192"/>
                                        </p:tgtEl>
                                        <p:attrNameLst>
                                          <p:attrName>style.visibility</p:attrName>
                                        </p:attrNameLst>
                                      </p:cBhvr>
                                      <p:to>
                                        <p:strVal val="visible"/>
                                      </p:to>
                                    </p:set>
                                    <p:animEffect transition="in" filter="box(out)">
                                      <p:cBhvr>
                                        <p:cTn id="42" dur="500"/>
                                        <p:tgtEl>
                                          <p:spTgt spid="1031192"/>
                                        </p:tgtEl>
                                      </p:cBhvr>
                                    </p:animEffec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031193"/>
                                        </p:tgtEl>
                                        <p:attrNameLst>
                                          <p:attrName>style.visibility</p:attrName>
                                        </p:attrNameLst>
                                      </p:cBhvr>
                                      <p:to>
                                        <p:strVal val="visible"/>
                                      </p:to>
                                    </p:set>
                                    <p:animEffect transition="in" filter="box(out)">
                                      <p:cBhvr>
                                        <p:cTn id="47" dur="500"/>
                                        <p:tgtEl>
                                          <p:spTgt spid="1031193"/>
                                        </p:tgtEl>
                                      </p:cBhvr>
                                    </p:animEffect>
                                  </p:childTnLst>
                                  <p:subTnLst>
                                    <p:audio>
                                      <p:cMediaNode>
                                        <p:cTn display="0" masterRel="sameClick">
                                          <p:stCondLst>
                                            <p:cond evt="begin" delay="0">
                                              <p:tn val="45"/>
                                            </p:cond>
                                          </p:stCondLst>
                                          <p:endCondLst>
                                            <p:cond evt="onStopAudio" delay="0">
                                              <p:tgtEl>
                                                <p:sldTgt/>
                                              </p:tgtEl>
                                            </p:cond>
                                          </p:endCondLst>
                                        </p:cTn>
                                        <p:tgtEl>
                                          <p:sndTgt r:embed="rId4"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31194"/>
                                        </p:tgtEl>
                                        <p:attrNameLst>
                                          <p:attrName>style.visibility</p:attrName>
                                        </p:attrNameLst>
                                      </p:cBhvr>
                                      <p:to>
                                        <p:strVal val="visible"/>
                                      </p:to>
                                    </p:set>
                                    <p:animEffect transition="in" filter="box(out)">
                                      <p:cBhvr>
                                        <p:cTn id="52" dur="500"/>
                                        <p:tgtEl>
                                          <p:spTgt spid="1031194"/>
                                        </p:tgtEl>
                                      </p:cBhvr>
                                    </p:animEffect>
                                  </p:childTnLst>
                                  <p:subTnLst>
                                    <p:audio>
                                      <p:cMediaNode>
                                        <p:cTn display="0" masterRel="sameClick">
                                          <p:stCondLst>
                                            <p:cond evt="begin" delay="0">
                                              <p:tn val="50"/>
                                            </p:cond>
                                          </p:stCondLst>
                                          <p:endCondLst>
                                            <p:cond evt="onStopAudio" delay="0">
                                              <p:tgtEl>
                                                <p:sldTgt/>
                                              </p:tgtEl>
                                            </p:cond>
                                          </p:endCondLst>
                                        </p:cTn>
                                        <p:tgtEl>
                                          <p:sndTgt r:embed="rId4"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031196"/>
                                        </p:tgtEl>
                                        <p:attrNameLst>
                                          <p:attrName>style.visibility</p:attrName>
                                        </p:attrNameLst>
                                      </p:cBhvr>
                                      <p:to>
                                        <p:strVal val="visible"/>
                                      </p:to>
                                    </p:set>
                                    <p:animEffect transition="in" filter="strips(downRight)">
                                      <p:cBhvr>
                                        <p:cTn id="57" dur="500"/>
                                        <p:tgtEl>
                                          <p:spTgt spid="1031196"/>
                                        </p:tgtEl>
                                      </p:cBhvr>
                                    </p:animEffect>
                                  </p:childTnLst>
                                  <p:subTnLst>
                                    <p:audio>
                                      <p:cMediaNode>
                                        <p:cTn display="0" masterRel="sameClick">
                                          <p:stCondLst>
                                            <p:cond evt="begin" delay="0">
                                              <p:tn val="55"/>
                                            </p:cond>
                                          </p:stCondLst>
                                          <p:endCondLst>
                                            <p:cond evt="onStopAudio" delay="0">
                                              <p:tgtEl>
                                                <p:sldTgt/>
                                              </p:tgtEl>
                                            </p:cond>
                                          </p:endCondLst>
                                        </p:cTn>
                                        <p:tgtEl>
                                          <p:sndTgt r:embed="rId5" name="laser.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031195"/>
                                        </p:tgtEl>
                                        <p:attrNameLst>
                                          <p:attrName>style.visibility</p:attrName>
                                        </p:attrNameLst>
                                      </p:cBhvr>
                                      <p:to>
                                        <p:strVal val="visible"/>
                                      </p:to>
                                    </p:set>
                                    <p:animEffect transition="in" filter="box(in)">
                                      <p:cBhvr>
                                        <p:cTn id="62" dur="500"/>
                                        <p:tgtEl>
                                          <p:spTgt spid="1031195"/>
                                        </p:tgtEl>
                                      </p:cBhvr>
                                    </p:animEffect>
                                  </p:childTnLst>
                                  <p:subTnLst>
                                    <p:audio>
                                      <p:cMediaNode>
                                        <p:cTn display="0" masterRel="sameClick">
                                          <p:stCondLst>
                                            <p:cond evt="begin" delay="0">
                                              <p:tn val="60"/>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4" grpId="0"/>
      <p:bldP spid="1031186" grpId="0" animBg="1"/>
      <p:bldP spid="1031187" grpId="0"/>
      <p:bldP spid="1031188" grpId="0"/>
      <p:bldP spid="1031189" grpId="0" animBg="1"/>
      <p:bldP spid="1031190" grpId="0"/>
      <p:bldP spid="1031191" grpId="0"/>
      <p:bldP spid="1031192" grpId="0"/>
      <p:bldP spid="1031193" grpId="0"/>
      <p:bldP spid="1031194" grpId="0" animBg="1"/>
      <p:bldP spid="1031195" grpId="0" animBg="1"/>
      <p:bldP spid="103119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3219" name="Rectangle 3"/>
          <p:cNvSpPr>
            <a:spLocks noChangeArrowheads="1"/>
          </p:cNvSpPr>
          <p:nvPr/>
        </p:nvSpPr>
        <p:spPr bwMode="auto">
          <a:xfrm>
            <a:off x="611188" y="188913"/>
            <a:ext cx="418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2</a:t>
            </a:r>
            <a:r>
              <a:rPr kumimoji="1" lang="zh-CN" altLang="en-US"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、无参数有返回值的函数</a:t>
            </a:r>
          </a:p>
        </p:txBody>
      </p:sp>
      <p:sp>
        <p:nvSpPr>
          <p:cNvPr id="1033223" name="Rectangle 7"/>
          <p:cNvSpPr>
            <a:spLocks noChangeArrowheads="1"/>
          </p:cNvSpPr>
          <p:nvPr/>
        </p:nvSpPr>
        <p:spPr bwMode="auto">
          <a:xfrm>
            <a:off x="1042988" y="620713"/>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定义格式 </a:t>
            </a:r>
          </a:p>
        </p:txBody>
      </p:sp>
      <p:sp>
        <p:nvSpPr>
          <p:cNvPr id="1033224" name="Text Box 8"/>
          <p:cNvSpPr txBox="1">
            <a:spLocks noChangeArrowheads="1"/>
          </p:cNvSpPr>
          <p:nvPr/>
        </p:nvSpPr>
        <p:spPr bwMode="auto">
          <a:xfrm>
            <a:off x="2987675" y="1209675"/>
            <a:ext cx="5243513" cy="1944688"/>
          </a:xfrm>
          <a:prstGeom prst="rect">
            <a:avLst/>
          </a:prstGeom>
          <a:gradFill rotWithShape="1">
            <a:gsLst>
              <a:gs pos="0">
                <a:srgbClr val="FFFF99"/>
              </a:gs>
              <a:gs pos="100000">
                <a:srgbClr val="FFFF99">
                  <a:gamma/>
                  <a:shade val="84706"/>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返回值类型符  函数名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(void)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变量声明部分</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执行部分</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p:txBody>
      </p:sp>
      <p:grpSp>
        <p:nvGrpSpPr>
          <p:cNvPr id="1033225" name="Group 9"/>
          <p:cNvGrpSpPr>
            <a:grpSpLocks/>
          </p:cNvGrpSpPr>
          <p:nvPr/>
        </p:nvGrpSpPr>
        <p:grpSpPr bwMode="auto">
          <a:xfrm>
            <a:off x="5529263" y="2108200"/>
            <a:ext cx="1152525" cy="569913"/>
            <a:chOff x="3195" y="1661"/>
            <a:chExt cx="726" cy="359"/>
          </a:xfrm>
        </p:grpSpPr>
        <p:sp>
          <p:nvSpPr>
            <p:cNvPr id="1033226" name="AutoShape 10"/>
            <p:cNvSpPr>
              <a:spLocks/>
            </p:cNvSpPr>
            <p:nvPr/>
          </p:nvSpPr>
          <p:spPr bwMode="auto">
            <a:xfrm>
              <a:off x="3195" y="1661"/>
              <a:ext cx="99" cy="359"/>
            </a:xfrm>
            <a:prstGeom prst="rightBrace">
              <a:avLst>
                <a:gd name="adj1" fmla="val 30219"/>
                <a:gd name="adj2" fmla="val 50000"/>
              </a:avLst>
            </a:prstGeom>
            <a:noFill/>
            <a:ln w="254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3227" name="Text Box 11"/>
            <p:cNvSpPr txBox="1">
              <a:spLocks noChangeArrowheads="1"/>
            </p:cNvSpPr>
            <p:nvPr/>
          </p:nvSpPr>
          <p:spPr bwMode="auto">
            <a:xfrm>
              <a:off x="3286" y="1661"/>
              <a:ext cx="6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6600"/>
                  </a:solidFill>
                  <a:effectLst>
                    <a:outerShdw blurRad="38100" dist="38100" dir="2700000" algn="tl">
                      <a:srgbClr val="000000"/>
                    </a:outerShdw>
                  </a:effectLst>
                  <a:uLnTx/>
                  <a:uFillTx/>
                  <a:latin typeface="Times New Roman" pitchFamily="18" charset="0"/>
                  <a:ea typeface="楷体_GB2312" pitchFamily="49" charset="-122"/>
                  <a:cs typeface="+mn-cs"/>
                </a:rPr>
                <a:t>函数体</a:t>
              </a:r>
            </a:p>
          </p:txBody>
        </p:sp>
      </p:grpSp>
      <p:sp>
        <p:nvSpPr>
          <p:cNvPr id="1033228" name="AutoShape 12"/>
          <p:cNvSpPr>
            <a:spLocks noChangeArrowheads="1"/>
          </p:cNvSpPr>
          <p:nvPr/>
        </p:nvSpPr>
        <p:spPr bwMode="auto">
          <a:xfrm>
            <a:off x="539750" y="1773238"/>
            <a:ext cx="2286000" cy="1381125"/>
          </a:xfrm>
          <a:prstGeom prst="wedgeRoundRectCallout">
            <a:avLst>
              <a:gd name="adj1" fmla="val 66042"/>
              <a:gd name="adj2" fmla="val -63333"/>
              <a:gd name="adj3" fmla="val 16667"/>
            </a:avLst>
          </a:prstGeom>
          <a:gradFill rotWithShape="1">
            <a:gsLst>
              <a:gs pos="0">
                <a:srgbClr val="CCFFFF"/>
              </a:gs>
              <a:gs pos="100000">
                <a:srgbClr val="FFFFFF"/>
              </a:gs>
            </a:gsLst>
            <a:lin ang="5400000" scaled="1"/>
          </a:gradFill>
          <a:ln w="19050">
            <a:solidFill>
              <a:srgbClr val="FF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隶书" pitchFamily="49" charset="-122"/>
                <a:cs typeface="+mn-cs"/>
              </a:rPr>
              <a:t>可以为除数组类型外的任何类型，缺省时，</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隶书" pitchFamily="49" charset="-122"/>
                <a:cs typeface="+mn-cs"/>
              </a:rPr>
              <a:t>默认为</a:t>
            </a:r>
            <a:r>
              <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隶书" pitchFamily="49" charset="-122"/>
                <a:cs typeface="+mn-cs"/>
              </a:rPr>
              <a:t>int</a:t>
            </a:r>
            <a:r>
              <a:rPr kumimoji="1" lang="zh-CN" altLang="en-US"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隶书" pitchFamily="49" charset="-122"/>
                <a:cs typeface="+mn-cs"/>
              </a:rPr>
              <a:t>型</a:t>
            </a:r>
          </a:p>
        </p:txBody>
      </p:sp>
      <p:sp>
        <p:nvSpPr>
          <p:cNvPr id="1033229" name="AutoShape 13"/>
          <p:cNvSpPr>
            <a:spLocks noChangeArrowheads="1"/>
          </p:cNvSpPr>
          <p:nvPr/>
        </p:nvSpPr>
        <p:spPr bwMode="auto">
          <a:xfrm>
            <a:off x="7019925" y="2217738"/>
            <a:ext cx="1944688" cy="792162"/>
          </a:xfrm>
          <a:prstGeom prst="wedgeRoundRectCallout">
            <a:avLst>
              <a:gd name="adj1" fmla="val -76042"/>
              <a:gd name="adj2" fmla="val -127153"/>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隶书" pitchFamily="49" charset="-122"/>
                <a:cs typeface="+mn-cs"/>
              </a:rPr>
              <a:t>表明无参数，可缺省！</a:t>
            </a:r>
          </a:p>
        </p:txBody>
      </p:sp>
      <p:sp>
        <p:nvSpPr>
          <p:cNvPr id="1033230" name="AutoShape 14"/>
          <p:cNvSpPr>
            <a:spLocks noChangeArrowheads="1"/>
          </p:cNvSpPr>
          <p:nvPr/>
        </p:nvSpPr>
        <p:spPr bwMode="auto">
          <a:xfrm>
            <a:off x="6516688" y="288925"/>
            <a:ext cx="1944687" cy="792163"/>
          </a:xfrm>
          <a:prstGeom prst="wedgeRoundRectCallout">
            <a:avLst>
              <a:gd name="adj1" fmla="val -102898"/>
              <a:gd name="adj2" fmla="val 75852"/>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隶书" pitchFamily="49" charset="-122"/>
                <a:cs typeface="+mn-cs"/>
              </a:rPr>
              <a:t>必须为合法的标识符</a:t>
            </a:r>
          </a:p>
        </p:txBody>
      </p:sp>
      <p:sp>
        <p:nvSpPr>
          <p:cNvPr id="1033231" name="Rectangle 15"/>
          <p:cNvSpPr>
            <a:spLocks noChangeArrowheads="1"/>
          </p:cNvSpPr>
          <p:nvPr/>
        </p:nvSpPr>
        <p:spPr bwMode="auto">
          <a:xfrm>
            <a:off x="1271588" y="3317875"/>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函数用途</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楷体_GB2312" pitchFamily="49" charset="-122"/>
                <a:ea typeface="楷体_GB2312" pitchFamily="49" charset="-122"/>
                <a:cs typeface="+mn-cs"/>
              </a:rPr>
              <a:t> </a:t>
            </a:r>
          </a:p>
        </p:txBody>
      </p:sp>
      <p:sp>
        <p:nvSpPr>
          <p:cNvPr id="1033232" name="Rectangle 16"/>
          <p:cNvSpPr>
            <a:spLocks noChangeArrowheads="1"/>
          </p:cNvSpPr>
          <p:nvPr/>
        </p:nvSpPr>
        <p:spPr bwMode="auto">
          <a:xfrm>
            <a:off x="827088" y="3721100"/>
            <a:ext cx="83169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此类函数用于完成某项</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隶书" pitchFamily="49" charset="-122"/>
                <a:ea typeface="隶书" pitchFamily="49" charset="-122"/>
                <a:cs typeface="+mn-cs"/>
              </a:rPr>
              <a:t>固定的</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处理任务，执行完成后向调用者</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隶书" pitchFamily="49" charset="-122"/>
                <a:ea typeface="隶书" pitchFamily="49" charset="-122"/>
                <a:cs typeface="+mn-cs"/>
              </a:rPr>
              <a:t>返回函数值</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 </a:t>
            </a:r>
          </a:p>
        </p:txBody>
      </p:sp>
      <p:sp>
        <p:nvSpPr>
          <p:cNvPr id="1033233" name="Rectangle 17"/>
          <p:cNvSpPr>
            <a:spLocks noChangeArrowheads="1"/>
          </p:cNvSpPr>
          <p:nvPr/>
        </p:nvSpPr>
        <p:spPr bwMode="auto">
          <a:xfrm>
            <a:off x="1258888" y="4668193"/>
            <a:ext cx="4427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函数的原型</a:t>
            </a:r>
            <a:r>
              <a:rPr kumimoji="1" lang="zh-CN" altLang="en-US"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声明（</a:t>
            </a:r>
            <a:r>
              <a:rPr kumimoji="1" lang="en-US" altLang="zh-CN"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6.2.4</a:t>
            </a:r>
            <a:r>
              <a:rPr kumimoji="1" lang="zh-CN" altLang="en-US"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a:t>
            </a:r>
            <a:r>
              <a:rPr kumimoji="1" lang="zh-CN" altLang="en-US" sz="2400" b="1" i="0" u="none" strike="noStrike" kern="1200" cap="none" spc="0" normalizeH="0" baseline="0" noProof="0" dirty="0" smtClean="0">
                <a:ln>
                  <a:noFill/>
                </a:ln>
                <a:solidFill>
                  <a:srgbClr val="000000"/>
                </a:solidFill>
                <a:effectLst>
                  <a:outerShdw blurRad="38100" dist="38100" dir="2700000" algn="tl">
                    <a:srgbClr val="FFFFFF"/>
                  </a:outerShdw>
                </a:effectLst>
                <a:uLnTx/>
                <a:uFillTx/>
                <a:latin typeface="楷体_GB2312" pitchFamily="49" charset="-122"/>
                <a:ea typeface="楷体_GB2312" pitchFamily="49" charset="-122"/>
                <a:cs typeface="+mn-cs"/>
              </a:rPr>
              <a:t> </a:t>
            </a:r>
            <a:endParaRPr kumimoji="1" lang="zh-CN" alt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楷体_GB2312" pitchFamily="49" charset="-122"/>
              <a:ea typeface="楷体_GB2312" pitchFamily="49" charset="-122"/>
              <a:cs typeface="+mn-cs"/>
            </a:endParaRPr>
          </a:p>
        </p:txBody>
      </p:sp>
      <p:sp>
        <p:nvSpPr>
          <p:cNvPr id="1033234" name="Text Box 18"/>
          <p:cNvSpPr txBox="1">
            <a:spLocks noChangeArrowheads="1"/>
          </p:cNvSpPr>
          <p:nvPr/>
        </p:nvSpPr>
        <p:spPr bwMode="auto">
          <a:xfrm>
            <a:off x="1331913" y="5211763"/>
            <a:ext cx="7345362" cy="1289050"/>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返回值类型符  函数名</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void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楷体_GB2312" pitchFamily="49" charset="-122"/>
                <a:cs typeface="+mn-cs"/>
              </a:rPr>
              <a:t>或</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返回值类型符  函数名</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p:txBody>
      </p:sp>
    </p:spTree>
    <p:extLst>
      <p:ext uri="{BB962C8B-B14F-4D97-AF65-F5344CB8AC3E}">
        <p14:creationId xmlns:p14="http://schemas.microsoft.com/office/powerpoint/2010/main" val="584062072"/>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3219"/>
                                        </p:tgtEl>
                                        <p:attrNameLst>
                                          <p:attrName>style.visibility</p:attrName>
                                        </p:attrNameLst>
                                      </p:cBhvr>
                                      <p:to>
                                        <p:strVal val="visible"/>
                                      </p:to>
                                    </p:set>
                                    <p:anim calcmode="lin" valueType="num">
                                      <p:cBhvr additive="base">
                                        <p:cTn id="7" dur="500" fill="hold"/>
                                        <p:tgtEl>
                                          <p:spTgt spid="1033219"/>
                                        </p:tgtEl>
                                        <p:attrNameLst>
                                          <p:attrName>ppt_x</p:attrName>
                                        </p:attrNameLst>
                                      </p:cBhvr>
                                      <p:tavLst>
                                        <p:tav tm="0">
                                          <p:val>
                                            <p:strVal val="0-#ppt_w/2"/>
                                          </p:val>
                                        </p:tav>
                                        <p:tav tm="100000">
                                          <p:val>
                                            <p:strVal val="#ppt_x"/>
                                          </p:val>
                                        </p:tav>
                                      </p:tavLst>
                                    </p:anim>
                                    <p:anim calcmode="lin" valueType="num">
                                      <p:cBhvr additive="base">
                                        <p:cTn id="8" dur="500" fill="hold"/>
                                        <p:tgtEl>
                                          <p:spTgt spid="10332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33223"/>
                                        </p:tgtEl>
                                        <p:attrNameLst>
                                          <p:attrName>style.visibility</p:attrName>
                                        </p:attrNameLst>
                                      </p:cBhvr>
                                      <p:to>
                                        <p:strVal val="visible"/>
                                      </p:to>
                                    </p:set>
                                    <p:animEffect transition="in" filter="box(out)">
                                      <p:cBhvr>
                                        <p:cTn id="13" dur="500"/>
                                        <p:tgtEl>
                                          <p:spTgt spid="1033223"/>
                                        </p:tgtEl>
                                      </p:cBhvr>
                                    </p:animEffect>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33224"/>
                                        </p:tgtEl>
                                        <p:attrNameLst>
                                          <p:attrName>style.visibility</p:attrName>
                                        </p:attrNameLst>
                                      </p:cBhvr>
                                      <p:to>
                                        <p:strVal val="visible"/>
                                      </p:to>
                                    </p:set>
                                    <p:animEffect transition="in" filter="box(out)">
                                      <p:cBhvr>
                                        <p:cTn id="18" dur="500"/>
                                        <p:tgtEl>
                                          <p:spTgt spid="1033224"/>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033228"/>
                                        </p:tgtEl>
                                        <p:attrNameLst>
                                          <p:attrName>style.visibility</p:attrName>
                                        </p:attrNameLst>
                                      </p:cBhvr>
                                      <p:to>
                                        <p:strVal val="visible"/>
                                      </p:to>
                                    </p:set>
                                    <p:animEffect transition="in" filter="strips(downLeft)">
                                      <p:cBhvr>
                                        <p:cTn id="23" dur="500"/>
                                        <p:tgtEl>
                                          <p:spTgt spid="1033228"/>
                                        </p:tgtEl>
                                      </p:cBhvr>
                                    </p:animEffect>
                                  </p:childTnLst>
                                  <p:subTnLst>
                                    <p:audio>
                                      <p:cMediaNode>
                                        <p:cTn display="0" masterRel="sameClick">
                                          <p:stCondLst>
                                            <p:cond evt="begin" delay="0">
                                              <p:tn val="21"/>
                                            </p:cond>
                                          </p:stCondLst>
                                          <p:endCondLst>
                                            <p:cond evt="onStopAudio" delay="0">
                                              <p:tgtEl>
                                                <p:sldTgt/>
                                              </p:tgtEl>
                                            </p:cond>
                                          </p:endCondLst>
                                        </p:cTn>
                                        <p:tgtEl>
                                          <p:sndTgt r:embed="rId5" name="laser.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033230"/>
                                        </p:tgtEl>
                                        <p:attrNameLst>
                                          <p:attrName>style.visibility</p:attrName>
                                        </p:attrNameLst>
                                      </p:cBhvr>
                                      <p:to>
                                        <p:strVal val="visible"/>
                                      </p:to>
                                    </p:set>
                                    <p:animEffect transition="in" filter="strips(downRight)">
                                      <p:cBhvr>
                                        <p:cTn id="28" dur="500"/>
                                        <p:tgtEl>
                                          <p:spTgt spid="1033230"/>
                                        </p:tgtEl>
                                      </p:cBhvr>
                                    </p:animEffect>
                                  </p:childTnLst>
                                  <p:subTnLst>
                                    <p:audio>
                                      <p:cMediaNode>
                                        <p:cTn display="0" masterRel="sameClick">
                                          <p:stCondLst>
                                            <p:cond evt="begin" delay="0">
                                              <p:tn val="26"/>
                                            </p:cond>
                                          </p:stCondLst>
                                          <p:endCondLst>
                                            <p:cond evt="onStopAudio" delay="0">
                                              <p:tgtEl>
                                                <p:sldTgt/>
                                              </p:tgtEl>
                                            </p:cond>
                                          </p:endCondLst>
                                        </p:cTn>
                                        <p:tgtEl>
                                          <p:sndTgt r:embed="rId5" name="laser.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033229"/>
                                        </p:tgtEl>
                                        <p:attrNameLst>
                                          <p:attrName>style.visibility</p:attrName>
                                        </p:attrNameLst>
                                      </p:cBhvr>
                                      <p:to>
                                        <p:strVal val="visible"/>
                                      </p:to>
                                    </p:set>
                                    <p:animEffect transition="in" filter="strips(downRight)">
                                      <p:cBhvr>
                                        <p:cTn id="33" dur="500"/>
                                        <p:tgtEl>
                                          <p:spTgt spid="1033229"/>
                                        </p:tgtEl>
                                      </p:cBhvr>
                                    </p:animEffect>
                                  </p:childTnLst>
                                  <p:subTnLst>
                                    <p:audio>
                                      <p:cMediaNode>
                                        <p:cTn display="0" masterRel="sameClick">
                                          <p:stCondLst>
                                            <p:cond evt="begin" delay="0">
                                              <p:tn val="31"/>
                                            </p:cond>
                                          </p:stCondLst>
                                          <p:endCondLst>
                                            <p:cond evt="onStopAudio" delay="0">
                                              <p:tgtEl>
                                                <p:sldTgt/>
                                              </p:tgtEl>
                                            </p:cond>
                                          </p:endCondLst>
                                        </p:cTn>
                                        <p:tgtEl>
                                          <p:sndTgt r:embed="rId5" name="laser.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033225"/>
                                        </p:tgtEl>
                                        <p:attrNameLst>
                                          <p:attrName>style.visibility</p:attrName>
                                        </p:attrNameLst>
                                      </p:cBhvr>
                                      <p:to>
                                        <p:strVal val="visible"/>
                                      </p:to>
                                    </p:set>
                                    <p:animEffect transition="in" filter="blinds(horizontal)">
                                      <p:cBhvr>
                                        <p:cTn id="38" dur="500"/>
                                        <p:tgtEl>
                                          <p:spTgt spid="1033225"/>
                                        </p:tgtEl>
                                      </p:cBhvr>
                                    </p:animEffect>
                                  </p:childTnLst>
                                  <p:subTnLst>
                                    <p:audio>
                                      <p:cMediaNode>
                                        <p:cTn display="0" masterRel="sameClick">
                                          <p:stCondLst>
                                            <p:cond evt="begin" delay="0">
                                              <p:tn val="36"/>
                                            </p:cond>
                                          </p:stCondLst>
                                          <p:endCondLst>
                                            <p:cond evt="onStopAudio" delay="0">
                                              <p:tgtEl>
                                                <p:sldTgt/>
                                              </p:tgtEl>
                                            </p:cond>
                                          </p:endCondLst>
                                        </p:cTn>
                                        <p:tgtEl>
                                          <p:sndTgt r:embed="rId4"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033231"/>
                                        </p:tgtEl>
                                        <p:attrNameLst>
                                          <p:attrName>style.visibility</p:attrName>
                                        </p:attrNameLst>
                                      </p:cBhvr>
                                      <p:to>
                                        <p:strVal val="visible"/>
                                      </p:to>
                                    </p:set>
                                    <p:animEffect transition="in" filter="box(out)">
                                      <p:cBhvr>
                                        <p:cTn id="43" dur="500"/>
                                        <p:tgtEl>
                                          <p:spTgt spid="1033231"/>
                                        </p:tgtEl>
                                      </p:cBhvr>
                                    </p:animEffect>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033232"/>
                                        </p:tgtEl>
                                        <p:attrNameLst>
                                          <p:attrName>style.visibility</p:attrName>
                                        </p:attrNameLst>
                                      </p:cBhvr>
                                      <p:to>
                                        <p:strVal val="visible"/>
                                      </p:to>
                                    </p:set>
                                    <p:animEffect transition="in" filter="box(in)">
                                      <p:cBhvr>
                                        <p:cTn id="48" dur="500"/>
                                        <p:tgtEl>
                                          <p:spTgt spid="1033232"/>
                                        </p:tgtEl>
                                      </p:cBhvr>
                                    </p:animEffect>
                                  </p:childTnLst>
                                  <p:subTnLst>
                                    <p:audio>
                                      <p:cMediaNode>
                                        <p:cTn display="0" masterRel="sameClick">
                                          <p:stCondLst>
                                            <p:cond evt="begin" delay="0">
                                              <p:tn val="46"/>
                                            </p:cond>
                                          </p:stCondLst>
                                          <p:endCondLst>
                                            <p:cond evt="onStopAudio" delay="0">
                                              <p:tgtEl>
                                                <p:sldTgt/>
                                              </p:tgtEl>
                                            </p:cond>
                                          </p:endCondLst>
                                        </p:cTn>
                                        <p:tgtEl>
                                          <p:sndTgt r:embed="rId4"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033233"/>
                                        </p:tgtEl>
                                        <p:attrNameLst>
                                          <p:attrName>style.visibility</p:attrName>
                                        </p:attrNameLst>
                                      </p:cBhvr>
                                      <p:to>
                                        <p:strVal val="visible"/>
                                      </p:to>
                                    </p:set>
                                    <p:animEffect transition="in" filter="box(out)">
                                      <p:cBhvr>
                                        <p:cTn id="53" dur="500"/>
                                        <p:tgtEl>
                                          <p:spTgt spid="1033233"/>
                                        </p:tgtEl>
                                      </p:cBhvr>
                                    </p:animEffect>
                                  </p:childTnLst>
                                  <p:subTnLst>
                                    <p:audio>
                                      <p:cMediaNode>
                                        <p:cTn display="0" masterRel="sameClick">
                                          <p:stCondLst>
                                            <p:cond evt="begin" delay="0">
                                              <p:tn val="51"/>
                                            </p:cond>
                                          </p:stCondLst>
                                          <p:endCondLst>
                                            <p:cond evt="onStopAudio" delay="0">
                                              <p:tgtEl>
                                                <p:sldTgt/>
                                              </p:tgtEl>
                                            </p:cond>
                                          </p:endCondLst>
                                        </p:cTn>
                                        <p:tgtEl>
                                          <p:sndTgt r:embed="rId3" name="whoosh.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033234"/>
                                        </p:tgtEl>
                                        <p:attrNameLst>
                                          <p:attrName>style.visibility</p:attrName>
                                        </p:attrNameLst>
                                      </p:cBhvr>
                                      <p:to>
                                        <p:strVal val="visible"/>
                                      </p:to>
                                    </p:set>
                                    <p:animEffect transition="in" filter="box(out)">
                                      <p:cBhvr>
                                        <p:cTn id="58" dur="500"/>
                                        <p:tgtEl>
                                          <p:spTgt spid="1033234"/>
                                        </p:tgtEl>
                                      </p:cBhvr>
                                    </p:animEffect>
                                  </p:childTnLst>
                                  <p:subTnLst>
                                    <p:audio>
                                      <p:cMediaNode>
                                        <p:cTn display="0" masterRel="sameClick">
                                          <p:stCondLst>
                                            <p:cond evt="begin" delay="0">
                                              <p:tn val="5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219" grpId="0"/>
      <p:bldP spid="1033223" grpId="0"/>
      <p:bldP spid="1033224" grpId="0" animBg="1"/>
      <p:bldP spid="1033228" grpId="0" animBg="1"/>
      <p:bldP spid="1033229" grpId="0" animBg="1"/>
      <p:bldP spid="1033230" grpId="0" animBg="1"/>
      <p:bldP spid="1033231" grpId="0"/>
      <p:bldP spid="1033232" grpId="0"/>
      <p:bldP spid="1033233" grpId="0"/>
      <p:bldP spid="1033234" grpId="0" animBg="1"/>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5266" name="Rectangle 2"/>
          <p:cNvSpPr>
            <a:spLocks noChangeArrowheads="1"/>
          </p:cNvSpPr>
          <p:nvPr/>
        </p:nvSpPr>
        <p:spPr bwMode="auto">
          <a:xfrm>
            <a:off x="611188" y="188913"/>
            <a:ext cx="418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2</a:t>
            </a:r>
            <a:r>
              <a:rPr kumimoji="1" lang="zh-CN" altLang="en-US"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、无参数有返回值的函数</a:t>
            </a:r>
          </a:p>
        </p:txBody>
      </p:sp>
      <p:sp>
        <p:nvSpPr>
          <p:cNvPr id="1035270" name="Rectangle 6"/>
          <p:cNvSpPr>
            <a:spLocks noChangeArrowheads="1"/>
          </p:cNvSpPr>
          <p:nvPr/>
        </p:nvSpPr>
        <p:spPr bwMode="auto">
          <a:xfrm>
            <a:off x="1042988" y="620713"/>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函数的调用 </a:t>
            </a:r>
          </a:p>
        </p:txBody>
      </p:sp>
      <p:sp>
        <p:nvSpPr>
          <p:cNvPr id="1035281" name="Text Box 17"/>
          <p:cNvSpPr txBox="1">
            <a:spLocks noChangeArrowheads="1"/>
          </p:cNvSpPr>
          <p:nvPr/>
        </p:nvSpPr>
        <p:spPr bwMode="auto">
          <a:xfrm>
            <a:off x="1403350" y="1125538"/>
            <a:ext cx="7345363" cy="503237"/>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函数名</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void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楷体_GB2312" pitchFamily="49" charset="-122"/>
                <a:cs typeface="+mn-cs"/>
              </a:rPr>
              <a:t>或</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变量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函数名</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a:t>
            </a:r>
          </a:p>
        </p:txBody>
      </p:sp>
      <p:sp>
        <p:nvSpPr>
          <p:cNvPr id="1035282" name="Rectangle 18"/>
          <p:cNvSpPr>
            <a:spLocks noChangeArrowheads="1"/>
          </p:cNvSpPr>
          <p:nvPr/>
        </p:nvSpPr>
        <p:spPr bwMode="auto">
          <a:xfrm>
            <a:off x="1100138" y="1616075"/>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实例 </a:t>
            </a:r>
            <a:r>
              <a:rPr kumimoji="1" lang="en-US" altLang="zh-CN"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6-2.c</a:t>
            </a:r>
            <a:endParaRPr kumimoji="1"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1035283" name="Rectangle 19" descr="信纸"/>
          <p:cNvSpPr>
            <a:spLocks noChangeArrowheads="1"/>
          </p:cNvSpPr>
          <p:nvPr/>
        </p:nvSpPr>
        <p:spPr bwMode="auto">
          <a:xfrm>
            <a:off x="611188" y="2044700"/>
            <a:ext cx="4464050" cy="4702175"/>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#include &lt;stdio.h&gt;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#include &lt;conio.h&gt;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#include &lt;ctype.h&gt;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endPar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int sum (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endPar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宋体" pitchFamily="2" charset="-122"/>
                <a:cs typeface="+mn-cs"/>
              </a:rPr>
              <a:t>void main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int tot;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tot = sum (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if (tot == -1)</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printf ("\nnot select!\n");</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else</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printf ("\nthe result is : %d\n", tot);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p:txBody>
      </p:sp>
      <p:sp>
        <p:nvSpPr>
          <p:cNvPr id="1035284" name="Rectangle 20" descr="信纸"/>
          <p:cNvSpPr>
            <a:spLocks noChangeArrowheads="1"/>
          </p:cNvSpPr>
          <p:nvPr/>
        </p:nvSpPr>
        <p:spPr bwMode="auto">
          <a:xfrm>
            <a:off x="3851275" y="612775"/>
            <a:ext cx="5040313" cy="3787775"/>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int sum (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  int i, tot = 0;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  char key;</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endPar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  key = getche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  if (key != '0' &amp;&amp; key != '1')</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宋体" pitchFamily="2" charset="-122"/>
                <a:cs typeface="+mn-cs"/>
              </a:rPr>
              <a:t>return (-1);</a:t>
            </a: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  for (i = (key == '0') ? 2 : 1; i &lt;= 100; i += 2)</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        tot += i;</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  </a:t>
            </a:r>
            <a:r>
              <a:rPr kumimoji="1" lang="en-US" altLang="zh-CN"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宋体" pitchFamily="2" charset="-122"/>
                <a:cs typeface="+mn-cs"/>
              </a:rPr>
              <a:t>return ( tot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9999"/>
                </a:solidFill>
                <a:effectLst>
                  <a:outerShdw blurRad="38100" dist="38100" dir="2700000" algn="tl">
                    <a:srgbClr val="000000"/>
                  </a:outerShdw>
                </a:effectLst>
                <a:uLnTx/>
                <a:uFillTx/>
                <a:latin typeface="Times New Roman" pitchFamily="18" charset="0"/>
                <a:ea typeface="宋体" pitchFamily="2" charset="-122"/>
                <a:cs typeface="+mn-cs"/>
              </a:rPr>
              <a:t>}</a:t>
            </a:r>
          </a:p>
        </p:txBody>
      </p:sp>
      <p:sp>
        <p:nvSpPr>
          <p:cNvPr id="1035285" name="Rectangle 21"/>
          <p:cNvSpPr>
            <a:spLocks noChangeArrowheads="1"/>
          </p:cNvSpPr>
          <p:nvPr/>
        </p:nvSpPr>
        <p:spPr bwMode="auto">
          <a:xfrm>
            <a:off x="669925" y="3298825"/>
            <a:ext cx="1366838" cy="4318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5286" name="AutoShape 22"/>
          <p:cNvSpPr>
            <a:spLocks/>
          </p:cNvSpPr>
          <p:nvPr/>
        </p:nvSpPr>
        <p:spPr bwMode="auto">
          <a:xfrm>
            <a:off x="2339975" y="3141663"/>
            <a:ext cx="1368425" cy="647700"/>
          </a:xfrm>
          <a:prstGeom prst="borderCallout2">
            <a:avLst>
              <a:gd name="adj1" fmla="val 17648"/>
              <a:gd name="adj2" fmla="val -5569"/>
              <a:gd name="adj3" fmla="val 17648"/>
              <a:gd name="adj4" fmla="val -12991"/>
              <a:gd name="adj5" fmla="val 44606"/>
              <a:gd name="adj6" fmla="val -20648"/>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声明</a:t>
            </a:r>
            <a:r>
              <a:rPr kumimoji="1" lang="en-US" altLang="zh-CN"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sum</a:t>
            </a: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函数的原型</a:t>
            </a:r>
            <a:r>
              <a:rPr kumimoji="1" lang="zh-CN" altLang="en-US" sz="1800" b="0"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rPr>
              <a:t> </a:t>
            </a:r>
          </a:p>
        </p:txBody>
      </p:sp>
      <p:sp>
        <p:nvSpPr>
          <p:cNvPr id="1035287" name="Rectangle 23"/>
          <p:cNvSpPr>
            <a:spLocks noChangeArrowheads="1"/>
          </p:cNvSpPr>
          <p:nvPr/>
        </p:nvSpPr>
        <p:spPr bwMode="auto">
          <a:xfrm>
            <a:off x="1374775" y="4854575"/>
            <a:ext cx="936625" cy="36036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5288" name="AutoShape 24"/>
          <p:cNvSpPr>
            <a:spLocks/>
          </p:cNvSpPr>
          <p:nvPr/>
        </p:nvSpPr>
        <p:spPr bwMode="auto">
          <a:xfrm>
            <a:off x="2411413" y="4076700"/>
            <a:ext cx="1368425" cy="647700"/>
          </a:xfrm>
          <a:prstGeom prst="borderCallout2">
            <a:avLst>
              <a:gd name="adj1" fmla="val 17648"/>
              <a:gd name="adj2" fmla="val -5569"/>
              <a:gd name="adj3" fmla="val 17648"/>
              <a:gd name="adj4" fmla="val -25986"/>
              <a:gd name="adj5" fmla="val 117157"/>
              <a:gd name="adj6" fmla="val -46981"/>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调用</a:t>
            </a:r>
            <a:r>
              <a:rPr kumimoji="1" lang="en-US" altLang="zh-CN"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sum</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函数</a:t>
            </a:r>
            <a:endParaRPr kumimoji="1" lang="zh-CN" altLang="en-US" sz="1800" b="0"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sp>
        <p:nvSpPr>
          <p:cNvPr id="1035289" name="AutoShape 25"/>
          <p:cNvSpPr>
            <a:spLocks/>
          </p:cNvSpPr>
          <p:nvPr/>
        </p:nvSpPr>
        <p:spPr bwMode="auto">
          <a:xfrm>
            <a:off x="6659563" y="3500438"/>
            <a:ext cx="1944687" cy="792162"/>
          </a:xfrm>
          <a:prstGeom prst="borderCallout2">
            <a:avLst>
              <a:gd name="adj1" fmla="val 14431"/>
              <a:gd name="adj2" fmla="val -3917"/>
              <a:gd name="adj3" fmla="val 14431"/>
              <a:gd name="adj4" fmla="val -60162"/>
              <a:gd name="adj5" fmla="val -310019"/>
              <a:gd name="adj6" fmla="val -117880"/>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函数的定义，无参数有返回值</a:t>
            </a:r>
            <a:r>
              <a:rPr kumimoji="1" lang="zh-CN" altLang="en-US" sz="2400" b="0" i="0" u="none" strike="noStrike" kern="1200" cap="none" spc="0" normalizeH="0" baseline="0" noProof="0">
                <a:ln>
                  <a:noFill/>
                </a:ln>
                <a:solidFill>
                  <a:srgbClr val="333399"/>
                </a:solidFill>
                <a:effectLst/>
                <a:uLnTx/>
                <a:uFillTx/>
                <a:latin typeface="Times New Roman" pitchFamily="18" charset="0"/>
                <a:ea typeface="宋体" pitchFamily="2" charset="-122"/>
                <a:cs typeface="+mn-cs"/>
              </a:rPr>
              <a:t> </a:t>
            </a:r>
          </a:p>
        </p:txBody>
      </p:sp>
      <p:sp>
        <p:nvSpPr>
          <p:cNvPr id="1035290" name="Oval 26"/>
          <p:cNvSpPr>
            <a:spLocks noChangeArrowheads="1"/>
          </p:cNvSpPr>
          <p:nvPr/>
        </p:nvSpPr>
        <p:spPr bwMode="auto">
          <a:xfrm>
            <a:off x="3851275" y="663575"/>
            <a:ext cx="1368425" cy="38893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5291" name="Rectangle 27"/>
          <p:cNvSpPr>
            <a:spLocks noChangeArrowheads="1"/>
          </p:cNvSpPr>
          <p:nvPr/>
        </p:nvSpPr>
        <p:spPr bwMode="auto">
          <a:xfrm>
            <a:off x="4067175" y="1341438"/>
            <a:ext cx="1441450" cy="5746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035292" name="AutoShape 28"/>
          <p:cNvSpPr>
            <a:spLocks/>
          </p:cNvSpPr>
          <p:nvPr/>
        </p:nvSpPr>
        <p:spPr bwMode="auto">
          <a:xfrm>
            <a:off x="6659563" y="981075"/>
            <a:ext cx="1584325" cy="431800"/>
          </a:xfrm>
          <a:prstGeom prst="borderCallout2">
            <a:avLst>
              <a:gd name="adj1" fmla="val 26472"/>
              <a:gd name="adj2" fmla="val -4810"/>
              <a:gd name="adj3" fmla="val 26472"/>
              <a:gd name="adj4" fmla="val -38074"/>
              <a:gd name="adj5" fmla="val 158824"/>
              <a:gd name="adj6" fmla="val -72343"/>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变量声明部分</a:t>
            </a:r>
            <a:endParaRPr kumimoji="1" lang="zh-CN" altLang="en-US" sz="1800" b="0"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sp>
        <p:nvSpPr>
          <p:cNvPr id="1035293" name="Rectangle 29"/>
          <p:cNvSpPr>
            <a:spLocks noChangeArrowheads="1"/>
          </p:cNvSpPr>
          <p:nvPr/>
        </p:nvSpPr>
        <p:spPr bwMode="auto">
          <a:xfrm>
            <a:off x="5364163" y="4734649"/>
            <a:ext cx="3457575" cy="1754326"/>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sng" strike="noStrike" kern="1200" cap="none" spc="0" normalizeH="0" baseline="0" noProof="0" dirty="0">
                <a:ln>
                  <a:noFill/>
                </a:ln>
                <a:solidFill>
                  <a:srgbClr val="FF3300"/>
                </a:solidFill>
                <a:effectLst>
                  <a:outerShdw blurRad="38100" dist="38100" dir="2700000" algn="tl">
                    <a:srgbClr val="C0C0C0"/>
                  </a:outerShdw>
                </a:effectLst>
                <a:uLnTx/>
                <a:uFillTx/>
                <a:latin typeface="Times New Roman" pitchFamily="18" charset="0"/>
                <a:ea typeface="隶书" pitchFamily="49" charset="-122"/>
                <a:cs typeface="+mn-cs"/>
              </a:rPr>
              <a:t>函数</a:t>
            </a:r>
            <a:r>
              <a:rPr kumimoji="1" lang="en-US" altLang="zh-CN" sz="2000" b="1" i="0" u="sng" strike="noStrike" kern="1200" cap="none" spc="0" normalizeH="0" baseline="0" noProof="0" dirty="0">
                <a:ln>
                  <a:noFill/>
                </a:ln>
                <a:solidFill>
                  <a:srgbClr val="FF3300"/>
                </a:solidFill>
                <a:effectLst>
                  <a:outerShdw blurRad="38100" dist="38100" dir="2700000" algn="tl">
                    <a:srgbClr val="C0C0C0"/>
                  </a:outerShdw>
                </a:effectLst>
                <a:uLnTx/>
                <a:uFillTx/>
                <a:latin typeface="Times New Roman" pitchFamily="18" charset="0"/>
                <a:ea typeface="隶书" pitchFamily="49" charset="-122"/>
                <a:cs typeface="+mn-cs"/>
              </a:rPr>
              <a:t>sum</a:t>
            </a:r>
            <a:r>
              <a:rPr kumimoji="1" lang="zh-CN" altLang="en-US" sz="2000" b="1" i="0" u="sng" strike="noStrike" kern="1200" cap="none" spc="0" normalizeH="0" baseline="0" noProof="0" dirty="0">
                <a:ln>
                  <a:noFill/>
                </a:ln>
                <a:solidFill>
                  <a:srgbClr val="FF3300"/>
                </a:solidFill>
                <a:effectLst>
                  <a:outerShdw blurRad="38100" dist="38100" dir="2700000" algn="tl">
                    <a:srgbClr val="C0C0C0"/>
                  </a:outerShdw>
                </a:effectLst>
                <a:uLnTx/>
                <a:uFillTx/>
                <a:latin typeface="Times New Roman" pitchFamily="18" charset="0"/>
                <a:ea typeface="隶书" pitchFamily="49" charset="-122"/>
                <a:cs typeface="+mn-cs"/>
              </a:rPr>
              <a:t>的功能是：</a:t>
            </a:r>
            <a:r>
              <a:rPr kumimoji="1" lang="zh-CN" altLang="en-US" sz="20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Times New Roman" pitchFamily="18" charset="0"/>
                <a:ea typeface="隶书"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输入‘</a:t>
            </a:r>
            <a:r>
              <a:rPr kumimoji="1" lang="en-US" altLang="zh-CN"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0’</a:t>
            </a:r>
            <a:r>
              <a:rPr kumimoji="1" lang="zh-CN" altLang="en-US"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：计算</a:t>
            </a:r>
            <a:r>
              <a:rPr kumimoji="1" lang="en-US" altLang="zh-CN"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1</a:t>
            </a:r>
            <a:r>
              <a:rPr kumimoji="1" lang="zh-CN" altLang="en-US" sz="24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宋体" pitchFamily="2" charset="-122"/>
                <a:cs typeface="+mn-cs"/>
              </a:rPr>
              <a:t>～</a:t>
            </a:r>
            <a:r>
              <a:rPr kumimoji="1" lang="en-US" altLang="zh-CN"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100</a:t>
            </a:r>
            <a:r>
              <a:rPr kumimoji="1" lang="zh-CN" altLang="en-US"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之间</a:t>
            </a:r>
            <a:r>
              <a:rPr kumimoji="1" lang="zh-CN" altLang="en-US" sz="2000" b="1" i="0" u="none" strike="noStrike" kern="120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所                 </a:t>
            </a:r>
            <a:r>
              <a:rPr kumimoji="1" lang="zh-CN" altLang="en-US"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有偶数之和</a:t>
            </a:r>
            <a:r>
              <a:rPr kumimoji="1" lang="zh-CN" altLang="en-US" sz="2000" b="0" i="0" u="none" strike="noStrike" kern="1200" cap="none" spc="0" normalizeH="0" baseline="0" noProof="0" dirty="0">
                <a:ln>
                  <a:noFill/>
                </a:ln>
                <a:solidFill>
                  <a:srgbClr val="333399"/>
                </a:solidFill>
                <a:effectLst/>
                <a:uLnTx/>
                <a:uFillTx/>
                <a:latin typeface="Times New Roman" pitchFamily="18" charset="0"/>
                <a:ea typeface="隶书" pitchFamily="49" charset="-122"/>
                <a:cs typeface="+mn-cs"/>
              </a:rPr>
              <a:t> </a:t>
            </a:r>
            <a:r>
              <a:rPr kumimoji="1" lang="zh-CN" altLang="en-US"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输入‘</a:t>
            </a:r>
            <a:r>
              <a:rPr kumimoji="1" lang="en-US" altLang="zh-CN"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1’</a:t>
            </a:r>
            <a:r>
              <a:rPr kumimoji="1" lang="zh-CN" altLang="en-US"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：计算</a:t>
            </a:r>
            <a:r>
              <a:rPr kumimoji="1" lang="en-US" altLang="zh-CN"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1</a:t>
            </a:r>
            <a:r>
              <a:rPr kumimoji="1" lang="zh-CN" altLang="en-US" sz="24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宋体" pitchFamily="2" charset="-122"/>
                <a:cs typeface="+mn-cs"/>
              </a:rPr>
              <a:t>～</a:t>
            </a:r>
            <a:r>
              <a:rPr kumimoji="1" lang="en-US" altLang="zh-CN"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100</a:t>
            </a:r>
            <a:r>
              <a:rPr kumimoji="1" lang="zh-CN" altLang="en-US"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之间</a:t>
            </a:r>
            <a:r>
              <a:rPr kumimoji="1" lang="zh-CN" altLang="en-US" sz="2000" b="1" i="0" u="none" strike="noStrike" kern="1200" cap="none" spc="0" normalizeH="0" baseline="0" noProof="0" dirty="0" smtClean="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所                 </a:t>
            </a:r>
            <a:r>
              <a:rPr kumimoji="1" lang="zh-CN" altLang="en-US" sz="2000" b="1" i="0" u="none" strike="noStrike" kern="1200" cap="none" spc="0" normalizeH="0" baseline="0" noProof="0" dirty="0">
                <a:ln>
                  <a:noFill/>
                </a:ln>
                <a:solidFill>
                  <a:srgbClr val="333399"/>
                </a:solidFill>
                <a:effectLst>
                  <a:outerShdw blurRad="38100" dist="38100" dir="2700000" algn="tl">
                    <a:srgbClr val="C0C0C0"/>
                  </a:outerShdw>
                </a:effectLst>
                <a:uLnTx/>
                <a:uFillTx/>
                <a:latin typeface="Times New Roman" pitchFamily="18" charset="0"/>
                <a:ea typeface="隶书" pitchFamily="49" charset="-122"/>
                <a:cs typeface="+mn-cs"/>
              </a:rPr>
              <a:t>有奇数之和</a:t>
            </a:r>
          </a:p>
        </p:txBody>
      </p:sp>
    </p:spTree>
    <p:extLst>
      <p:ext uri="{BB962C8B-B14F-4D97-AF65-F5344CB8AC3E}">
        <p14:creationId xmlns:p14="http://schemas.microsoft.com/office/powerpoint/2010/main" val="1283155355"/>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35270"/>
                                        </p:tgtEl>
                                        <p:attrNameLst>
                                          <p:attrName>style.visibility</p:attrName>
                                        </p:attrNameLst>
                                      </p:cBhvr>
                                      <p:to>
                                        <p:strVal val="visible"/>
                                      </p:to>
                                    </p:set>
                                    <p:animEffect transition="in" filter="box(out)">
                                      <p:cBhvr>
                                        <p:cTn id="7" dur="500"/>
                                        <p:tgtEl>
                                          <p:spTgt spid="1035270"/>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35281"/>
                                        </p:tgtEl>
                                        <p:attrNameLst>
                                          <p:attrName>style.visibility</p:attrName>
                                        </p:attrNameLst>
                                      </p:cBhvr>
                                      <p:to>
                                        <p:strVal val="visible"/>
                                      </p:to>
                                    </p:set>
                                    <p:animEffect transition="in" filter="box(out)">
                                      <p:cBhvr>
                                        <p:cTn id="12" dur="500"/>
                                        <p:tgtEl>
                                          <p:spTgt spid="1035281"/>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35282"/>
                                        </p:tgtEl>
                                        <p:attrNameLst>
                                          <p:attrName>style.visibility</p:attrName>
                                        </p:attrNameLst>
                                      </p:cBhvr>
                                      <p:to>
                                        <p:strVal val="visible"/>
                                      </p:to>
                                    </p:set>
                                    <p:animEffect transition="in" filter="box(out)">
                                      <p:cBhvr>
                                        <p:cTn id="17" dur="500"/>
                                        <p:tgtEl>
                                          <p:spTgt spid="1035282"/>
                                        </p:tgtEl>
                                      </p:cBhvr>
                                    </p:animEffect>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35283"/>
                                        </p:tgtEl>
                                        <p:attrNameLst>
                                          <p:attrName>style.visibility</p:attrName>
                                        </p:attrNameLst>
                                      </p:cBhvr>
                                      <p:to>
                                        <p:strVal val="visible"/>
                                      </p:to>
                                    </p:set>
                                    <p:animEffect transition="in" filter="box(out)">
                                      <p:cBhvr>
                                        <p:cTn id="22" dur="500"/>
                                        <p:tgtEl>
                                          <p:spTgt spid="1035283"/>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35284"/>
                                        </p:tgtEl>
                                        <p:attrNameLst>
                                          <p:attrName>style.visibility</p:attrName>
                                        </p:attrNameLst>
                                      </p:cBhvr>
                                      <p:to>
                                        <p:strVal val="visible"/>
                                      </p:to>
                                    </p:set>
                                    <p:animEffect transition="in" filter="box(out)">
                                      <p:cBhvr>
                                        <p:cTn id="27" dur="500"/>
                                        <p:tgtEl>
                                          <p:spTgt spid="1035284"/>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35285"/>
                                        </p:tgtEl>
                                        <p:attrNameLst>
                                          <p:attrName>style.visibility</p:attrName>
                                        </p:attrNameLst>
                                      </p:cBhvr>
                                      <p:to>
                                        <p:strVal val="visible"/>
                                      </p:to>
                                    </p:set>
                                    <p:animEffect transition="in" filter="strips(downRight)">
                                      <p:cBhvr>
                                        <p:cTn id="32" dur="500"/>
                                        <p:tgtEl>
                                          <p:spTgt spid="1035285"/>
                                        </p:tgtEl>
                                      </p:cBhvr>
                                    </p:animEffect>
                                  </p:childTnLst>
                                  <p:subTnLs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par>
                          <p:cTn id="33" fill="hold" nodeType="afterGroup">
                            <p:stCondLst>
                              <p:cond delay="500"/>
                            </p:stCondLst>
                            <p:childTnLst>
                              <p:par>
                                <p:cTn id="34" presetID="18" presetClass="entr" presetSubtype="3" fill="hold" grpId="0" nodeType="afterEffect">
                                  <p:stCondLst>
                                    <p:cond delay="0"/>
                                  </p:stCondLst>
                                  <p:childTnLst>
                                    <p:set>
                                      <p:cBhvr>
                                        <p:cTn id="35" dur="1" fill="hold">
                                          <p:stCondLst>
                                            <p:cond delay="0"/>
                                          </p:stCondLst>
                                        </p:cTn>
                                        <p:tgtEl>
                                          <p:spTgt spid="1035286"/>
                                        </p:tgtEl>
                                        <p:attrNameLst>
                                          <p:attrName>style.visibility</p:attrName>
                                        </p:attrNameLst>
                                      </p:cBhvr>
                                      <p:to>
                                        <p:strVal val="visible"/>
                                      </p:to>
                                    </p:set>
                                    <p:animEffect transition="in" filter="strips(upRight)">
                                      <p:cBhvr>
                                        <p:cTn id="36" dur="500"/>
                                        <p:tgtEl>
                                          <p:spTgt spid="1035286"/>
                                        </p:tgtEl>
                                      </p:cBhvr>
                                    </p:animEffect>
                                  </p:childTnLst>
                                  <p:subTnLst>
                                    <p:audio>
                                      <p:cMediaNode>
                                        <p:cTn display="0" masterRel="sameClick">
                                          <p:stCondLst>
                                            <p:cond evt="begin" delay="0">
                                              <p:tn val="34"/>
                                            </p:cond>
                                          </p:stCondLst>
                                          <p:endCondLst>
                                            <p:cond evt="onStopAudio" delay="0">
                                              <p:tgtEl>
                                                <p:sldTgt/>
                                              </p:tgtEl>
                                            </p:cond>
                                          </p:endCondLst>
                                        </p:cTn>
                                        <p:tgtEl>
                                          <p:sndTgt r:embed="rId5" name="laser.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1035287"/>
                                        </p:tgtEl>
                                        <p:attrNameLst>
                                          <p:attrName>style.visibility</p:attrName>
                                        </p:attrNameLst>
                                      </p:cBhvr>
                                      <p:to>
                                        <p:strVal val="visible"/>
                                      </p:to>
                                    </p:set>
                                    <p:animEffect transition="in" filter="strips(downRight)">
                                      <p:cBhvr>
                                        <p:cTn id="41" dur="500"/>
                                        <p:tgtEl>
                                          <p:spTgt spid="1035287"/>
                                        </p:tgtEl>
                                      </p:cBhvr>
                                    </p:animEffect>
                                  </p:childTnLst>
                                  <p:subTnLst>
                                    <p:audio>
                                      <p:cMediaNode>
                                        <p:cTn display="0" masterRel="sameClick">
                                          <p:stCondLst>
                                            <p:cond evt="begin" delay="0">
                                              <p:tn val="39"/>
                                            </p:cond>
                                          </p:stCondLst>
                                          <p:endCondLst>
                                            <p:cond evt="onStopAudio" delay="0">
                                              <p:tgtEl>
                                                <p:sldTgt/>
                                              </p:tgtEl>
                                            </p:cond>
                                          </p:endCondLst>
                                        </p:cTn>
                                        <p:tgtEl>
                                          <p:sndTgt r:embed="rId4" name="camera.wav"/>
                                        </p:tgtEl>
                                      </p:cMediaNode>
                                    </p:audio>
                                  </p:subTnLst>
                                </p:cTn>
                              </p:par>
                            </p:childTnLst>
                          </p:cTn>
                        </p:par>
                        <p:par>
                          <p:cTn id="42" fill="hold" nodeType="afterGroup">
                            <p:stCondLst>
                              <p:cond delay="500"/>
                            </p:stCondLst>
                            <p:childTnLst>
                              <p:par>
                                <p:cTn id="43" presetID="18" presetClass="entr" presetSubtype="3" fill="hold" grpId="0" nodeType="afterEffect">
                                  <p:stCondLst>
                                    <p:cond delay="0"/>
                                  </p:stCondLst>
                                  <p:childTnLst>
                                    <p:set>
                                      <p:cBhvr>
                                        <p:cTn id="44" dur="1" fill="hold">
                                          <p:stCondLst>
                                            <p:cond delay="0"/>
                                          </p:stCondLst>
                                        </p:cTn>
                                        <p:tgtEl>
                                          <p:spTgt spid="1035288"/>
                                        </p:tgtEl>
                                        <p:attrNameLst>
                                          <p:attrName>style.visibility</p:attrName>
                                        </p:attrNameLst>
                                      </p:cBhvr>
                                      <p:to>
                                        <p:strVal val="visible"/>
                                      </p:to>
                                    </p:set>
                                    <p:animEffect transition="in" filter="strips(upRight)">
                                      <p:cBhvr>
                                        <p:cTn id="45" dur="500"/>
                                        <p:tgtEl>
                                          <p:spTgt spid="1035288"/>
                                        </p:tgtEl>
                                      </p:cBhvr>
                                    </p:animEffect>
                                  </p:childTnLst>
                                  <p:subTnLst>
                                    <p:audio>
                                      <p:cMediaNode>
                                        <p:cTn display="0" masterRel="sameClick">
                                          <p:stCondLst>
                                            <p:cond evt="begin" delay="0">
                                              <p:tn val="43"/>
                                            </p:cond>
                                          </p:stCondLst>
                                          <p:endCondLst>
                                            <p:cond evt="onStopAudio" delay="0">
                                              <p:tgtEl>
                                                <p:sldTgt/>
                                              </p:tgtEl>
                                            </p:cond>
                                          </p:endCondLst>
                                        </p:cTn>
                                        <p:tgtEl>
                                          <p:sndTgt r:embed="rId5" name="laser.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1035290"/>
                                        </p:tgtEl>
                                        <p:attrNameLst>
                                          <p:attrName>style.visibility</p:attrName>
                                        </p:attrNameLst>
                                      </p:cBhvr>
                                      <p:to>
                                        <p:strVal val="visible"/>
                                      </p:to>
                                    </p:set>
                                    <p:animEffect transition="in" filter="strips(downLeft)">
                                      <p:cBhvr>
                                        <p:cTn id="50" dur="500"/>
                                        <p:tgtEl>
                                          <p:spTgt spid="1035290"/>
                                        </p:tgtEl>
                                      </p:cBhvr>
                                    </p:animEffect>
                                  </p:childTnLst>
                                  <p:subTnLst>
                                    <p:audio>
                                      <p:cMediaNode>
                                        <p:cTn display="0" masterRel="sameClick">
                                          <p:stCondLst>
                                            <p:cond evt="begin" delay="0">
                                              <p:tn val="48"/>
                                            </p:cond>
                                          </p:stCondLst>
                                          <p:endCondLst>
                                            <p:cond evt="onStopAudio" delay="0">
                                              <p:tgtEl>
                                                <p:sldTgt/>
                                              </p:tgtEl>
                                            </p:cond>
                                          </p:endCondLst>
                                        </p:cTn>
                                        <p:tgtEl>
                                          <p:sndTgt r:embed="rId4" name="camera.wav"/>
                                        </p:tgtEl>
                                      </p:cMediaNode>
                                    </p:audio>
                                  </p:subTnLst>
                                </p:cTn>
                              </p:par>
                            </p:childTnLst>
                          </p:cTn>
                        </p:par>
                        <p:par>
                          <p:cTn id="51" fill="hold" nodeType="afterGroup">
                            <p:stCondLst>
                              <p:cond delay="500"/>
                            </p:stCondLst>
                            <p:childTnLst>
                              <p:par>
                                <p:cTn id="52" presetID="18" presetClass="entr" presetSubtype="6" fill="hold" grpId="0" nodeType="afterEffect">
                                  <p:stCondLst>
                                    <p:cond delay="0"/>
                                  </p:stCondLst>
                                  <p:childTnLst>
                                    <p:set>
                                      <p:cBhvr>
                                        <p:cTn id="53" dur="1" fill="hold">
                                          <p:stCondLst>
                                            <p:cond delay="0"/>
                                          </p:stCondLst>
                                        </p:cTn>
                                        <p:tgtEl>
                                          <p:spTgt spid="1035289"/>
                                        </p:tgtEl>
                                        <p:attrNameLst>
                                          <p:attrName>style.visibility</p:attrName>
                                        </p:attrNameLst>
                                      </p:cBhvr>
                                      <p:to>
                                        <p:strVal val="visible"/>
                                      </p:to>
                                    </p:set>
                                    <p:animEffect transition="in" filter="strips(downRight)">
                                      <p:cBhvr>
                                        <p:cTn id="54" dur="500"/>
                                        <p:tgtEl>
                                          <p:spTgt spid="1035289"/>
                                        </p:tgtEl>
                                      </p:cBhvr>
                                    </p:animEffect>
                                  </p:childTnLst>
                                  <p:subTnLst>
                                    <p:audio>
                                      <p:cMediaNode>
                                        <p:cTn display="0" masterRel="sameClick">
                                          <p:stCondLst>
                                            <p:cond evt="begin" delay="0">
                                              <p:tn val="52"/>
                                            </p:cond>
                                          </p:stCondLst>
                                          <p:endCondLst>
                                            <p:cond evt="onStopAudio" delay="0">
                                              <p:tgtEl>
                                                <p:sldTgt/>
                                              </p:tgtEl>
                                            </p:cond>
                                          </p:endCondLst>
                                        </p:cTn>
                                        <p:tgtEl>
                                          <p:sndTgt r:embed="rId5" name="laser.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6" fill="hold" grpId="0" nodeType="clickEffect">
                                  <p:stCondLst>
                                    <p:cond delay="0"/>
                                  </p:stCondLst>
                                  <p:childTnLst>
                                    <p:set>
                                      <p:cBhvr>
                                        <p:cTn id="58" dur="1" fill="hold">
                                          <p:stCondLst>
                                            <p:cond delay="0"/>
                                          </p:stCondLst>
                                        </p:cTn>
                                        <p:tgtEl>
                                          <p:spTgt spid="1035291"/>
                                        </p:tgtEl>
                                        <p:attrNameLst>
                                          <p:attrName>style.visibility</p:attrName>
                                        </p:attrNameLst>
                                      </p:cBhvr>
                                      <p:to>
                                        <p:strVal val="visible"/>
                                      </p:to>
                                    </p:set>
                                    <p:animEffect transition="in" filter="strips(downRight)">
                                      <p:cBhvr>
                                        <p:cTn id="59" dur="500"/>
                                        <p:tgtEl>
                                          <p:spTgt spid="1035291"/>
                                        </p:tgtEl>
                                      </p:cBhvr>
                                    </p:animEffect>
                                  </p:childTnLst>
                                  <p:subTnLst>
                                    <p:audio>
                                      <p:cMediaNode>
                                        <p:cTn display="0" masterRel="sameClick">
                                          <p:stCondLst>
                                            <p:cond evt="begin" delay="0">
                                              <p:tn val="57"/>
                                            </p:cond>
                                          </p:stCondLst>
                                          <p:endCondLst>
                                            <p:cond evt="onStopAudio" delay="0">
                                              <p:tgtEl>
                                                <p:sldTgt/>
                                              </p:tgtEl>
                                            </p:cond>
                                          </p:endCondLst>
                                        </p:cTn>
                                        <p:tgtEl>
                                          <p:sndTgt r:embed="rId4" name="camera.wav"/>
                                        </p:tgtEl>
                                      </p:cMediaNode>
                                    </p:audio>
                                  </p:subTnLst>
                                </p:cTn>
                              </p:par>
                            </p:childTnLst>
                          </p:cTn>
                        </p:par>
                        <p:par>
                          <p:cTn id="60" fill="hold" nodeType="afterGroup">
                            <p:stCondLst>
                              <p:cond delay="500"/>
                            </p:stCondLst>
                            <p:childTnLst>
                              <p:par>
                                <p:cTn id="61" presetID="18" presetClass="entr" presetSubtype="3" fill="hold" grpId="0" nodeType="afterEffect">
                                  <p:stCondLst>
                                    <p:cond delay="0"/>
                                  </p:stCondLst>
                                  <p:childTnLst>
                                    <p:set>
                                      <p:cBhvr>
                                        <p:cTn id="62" dur="1" fill="hold">
                                          <p:stCondLst>
                                            <p:cond delay="0"/>
                                          </p:stCondLst>
                                        </p:cTn>
                                        <p:tgtEl>
                                          <p:spTgt spid="1035292"/>
                                        </p:tgtEl>
                                        <p:attrNameLst>
                                          <p:attrName>style.visibility</p:attrName>
                                        </p:attrNameLst>
                                      </p:cBhvr>
                                      <p:to>
                                        <p:strVal val="visible"/>
                                      </p:to>
                                    </p:set>
                                    <p:animEffect transition="in" filter="strips(upRight)">
                                      <p:cBhvr>
                                        <p:cTn id="63" dur="500"/>
                                        <p:tgtEl>
                                          <p:spTgt spid="1035292"/>
                                        </p:tgtEl>
                                      </p:cBhvr>
                                    </p:animEffect>
                                  </p:childTnLst>
                                  <p:subTnLst>
                                    <p:audio>
                                      <p:cMediaNode>
                                        <p:cTn display="0" masterRel="sameClick">
                                          <p:stCondLst>
                                            <p:cond evt="begin" delay="0">
                                              <p:tn val="61"/>
                                            </p:cond>
                                          </p:stCondLst>
                                          <p:endCondLst>
                                            <p:cond evt="onStopAudio" delay="0">
                                              <p:tgtEl>
                                                <p:sldTgt/>
                                              </p:tgtEl>
                                            </p:cond>
                                          </p:endCondLst>
                                        </p:cTn>
                                        <p:tgtEl>
                                          <p:sndTgt r:embed="rId5" name="laser.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16" fill="hold" grpId="0" nodeType="clickEffect">
                                  <p:stCondLst>
                                    <p:cond delay="0"/>
                                  </p:stCondLst>
                                  <p:childTnLst>
                                    <p:set>
                                      <p:cBhvr>
                                        <p:cTn id="67" dur="1" fill="hold">
                                          <p:stCondLst>
                                            <p:cond delay="0"/>
                                          </p:stCondLst>
                                        </p:cTn>
                                        <p:tgtEl>
                                          <p:spTgt spid="1035293"/>
                                        </p:tgtEl>
                                        <p:attrNameLst>
                                          <p:attrName>style.visibility</p:attrName>
                                        </p:attrNameLst>
                                      </p:cBhvr>
                                      <p:to>
                                        <p:strVal val="visible"/>
                                      </p:to>
                                    </p:set>
                                    <p:animEffect transition="in" filter="box(in)">
                                      <p:cBhvr>
                                        <p:cTn id="68" dur="500"/>
                                        <p:tgtEl>
                                          <p:spTgt spid="1035293"/>
                                        </p:tgtEl>
                                      </p:cBhvr>
                                    </p:animEffect>
                                  </p:childTnLst>
                                  <p:subTnLst>
                                    <p:audio>
                                      <p:cMediaNode>
                                        <p:cTn display="0" masterRel="sameClick">
                                          <p:stCondLst>
                                            <p:cond evt="begin" delay="0">
                                              <p:tn val="66"/>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70" grpId="0"/>
      <p:bldP spid="1035281" grpId="0" animBg="1"/>
      <p:bldP spid="1035282" grpId="0"/>
      <p:bldP spid="1035283" grpId="0" animBg="1"/>
      <p:bldP spid="1035284" grpId="0" animBg="1"/>
      <p:bldP spid="1035285" grpId="0" animBg="1"/>
      <p:bldP spid="1035286" grpId="0" animBg="1"/>
      <p:bldP spid="1035287" grpId="0" animBg="1"/>
      <p:bldP spid="1035288" grpId="0" animBg="1"/>
      <p:bldP spid="1035289" grpId="0" animBg="1"/>
      <p:bldP spid="1035290" grpId="0" animBg="1"/>
      <p:bldP spid="1035291" grpId="0" animBg="1"/>
      <p:bldP spid="1035292" grpId="0" animBg="1"/>
      <p:bldP spid="103529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0594" y="-195408"/>
            <a:ext cx="7346777" cy="1320800"/>
          </a:xfrm>
        </p:spPr>
        <p:txBody>
          <a:bodyPr>
            <a:normAutofit/>
          </a:bodyPr>
          <a:lstStyle/>
          <a:p>
            <a:r>
              <a:rPr lang="zh-CN" altLang="en-US" dirty="0" smtClean="0"/>
              <a:t>例</a:t>
            </a:r>
            <a:r>
              <a:rPr lang="en-US" altLang="zh-CN" dirty="0" smtClean="0"/>
              <a:t>6-2   </a:t>
            </a:r>
            <a:r>
              <a:rPr lang="zh-CN" altLang="en-US" dirty="0" smtClean="0"/>
              <a:t>编写函数，输出</a:t>
            </a:r>
            <a:r>
              <a:rPr lang="en-US" altLang="zh-CN" dirty="0" smtClean="0"/>
              <a:t>n</a:t>
            </a:r>
            <a:r>
              <a:rPr lang="zh-CN" altLang="en-US" dirty="0" smtClean="0"/>
              <a:t>以内的数字金字塔</a:t>
            </a:r>
            <a:endParaRPr lang="zh-CN" altLang="en-US" dirty="0"/>
          </a:p>
        </p:txBody>
      </p:sp>
      <p:sp>
        <p:nvSpPr>
          <p:cNvPr id="5" name="内容占位符 4"/>
          <p:cNvSpPr>
            <a:spLocks noGrp="1"/>
          </p:cNvSpPr>
          <p:nvPr>
            <p:ph idx="1"/>
          </p:nvPr>
        </p:nvSpPr>
        <p:spPr>
          <a:xfrm>
            <a:off x="20594" y="1196752"/>
            <a:ext cx="7488832" cy="5661248"/>
          </a:xfrm>
        </p:spPr>
        <p:txBody>
          <a:bodyPr>
            <a:normAutofit/>
          </a:bodyPr>
          <a:lstStyle/>
          <a:p>
            <a:pPr marL="0" indent="0">
              <a:buNone/>
            </a:pPr>
            <a:r>
              <a:rPr kumimoji="1" lang="en-US" altLang="zh-CN" sz="2400" dirty="0">
                <a:solidFill>
                  <a:schemeClr val="tx1"/>
                </a:solidFill>
                <a:latin typeface="Times New Roman" pitchFamily="18" charset="0"/>
                <a:ea typeface="宋体" pitchFamily="2" charset="-122"/>
              </a:rPr>
              <a:t>#include &lt;</a:t>
            </a:r>
            <a:r>
              <a:rPr kumimoji="1" lang="en-US" altLang="zh-CN" sz="2400" dirty="0" err="1">
                <a:solidFill>
                  <a:schemeClr val="tx1"/>
                </a:solidFill>
                <a:latin typeface="Times New Roman" pitchFamily="18" charset="0"/>
                <a:ea typeface="宋体" pitchFamily="2" charset="-122"/>
              </a:rPr>
              <a:t>stdio.h</a:t>
            </a:r>
            <a:r>
              <a:rPr kumimoji="1" lang="en-US" altLang="zh-CN" sz="2400" dirty="0">
                <a:solidFill>
                  <a:schemeClr val="tx1"/>
                </a:solidFill>
                <a:latin typeface="Times New Roman" pitchFamily="18" charset="0"/>
                <a:ea typeface="宋体" pitchFamily="2" charset="-122"/>
              </a:rPr>
              <a:t>&gt;</a:t>
            </a:r>
          </a:p>
          <a:p>
            <a:pPr marL="0" indent="0">
              <a:buNone/>
            </a:pPr>
            <a:r>
              <a:rPr kumimoji="1" lang="en-US" altLang="zh-CN" sz="2400" dirty="0">
                <a:solidFill>
                  <a:schemeClr val="tx1"/>
                </a:solidFill>
                <a:latin typeface="Times New Roman" pitchFamily="18" charset="0"/>
                <a:ea typeface="宋体" pitchFamily="2" charset="-122"/>
              </a:rPr>
              <a:t>void pyramid(</a:t>
            </a:r>
            <a:r>
              <a:rPr kumimoji="1" lang="en-US" altLang="zh-CN" sz="2400" dirty="0" err="1">
                <a:solidFill>
                  <a:schemeClr val="tx1"/>
                </a:solidFill>
                <a:latin typeface="Times New Roman" pitchFamily="18" charset="0"/>
                <a:ea typeface="宋体" pitchFamily="2" charset="-122"/>
              </a:rPr>
              <a:t>int</a:t>
            </a:r>
            <a:r>
              <a:rPr kumimoji="1" lang="en-US" altLang="zh-CN" sz="2400" dirty="0">
                <a:solidFill>
                  <a:schemeClr val="tx1"/>
                </a:solidFill>
                <a:latin typeface="Times New Roman" pitchFamily="18" charset="0"/>
                <a:ea typeface="宋体" pitchFamily="2" charset="-122"/>
              </a:rPr>
              <a:t> n)</a:t>
            </a:r>
          </a:p>
          <a:p>
            <a:pPr marL="0" indent="0">
              <a:buNone/>
            </a:pPr>
            <a:r>
              <a:rPr kumimoji="1" lang="en-US" altLang="zh-CN" sz="2400" dirty="0">
                <a:solidFill>
                  <a:schemeClr val="tx1"/>
                </a:solidFill>
                <a:latin typeface="Times New Roman" pitchFamily="18" charset="0"/>
                <a:ea typeface="宋体" pitchFamily="2" charset="-122"/>
              </a:rPr>
              <a:t>{</a:t>
            </a:r>
          </a:p>
          <a:p>
            <a:pPr marL="0" indent="0">
              <a:buNone/>
            </a:pPr>
            <a:r>
              <a:rPr kumimoji="1" lang="en-US" altLang="zh-CN" sz="2400" dirty="0">
                <a:solidFill>
                  <a:schemeClr val="tx1"/>
                </a:solidFill>
                <a:latin typeface="Times New Roman" pitchFamily="18" charset="0"/>
                <a:ea typeface="宋体" pitchFamily="2" charset="-122"/>
              </a:rPr>
              <a:t>	</a:t>
            </a:r>
            <a:r>
              <a:rPr kumimoji="1" lang="en-US" altLang="zh-CN" sz="2400" dirty="0" err="1">
                <a:solidFill>
                  <a:schemeClr val="tx1"/>
                </a:solidFill>
                <a:latin typeface="Times New Roman" pitchFamily="18" charset="0"/>
                <a:ea typeface="宋体" pitchFamily="2" charset="-122"/>
              </a:rPr>
              <a:t>int</a:t>
            </a:r>
            <a:r>
              <a:rPr kumimoji="1" lang="en-US" altLang="zh-CN" sz="2400" dirty="0">
                <a:solidFill>
                  <a:schemeClr val="tx1"/>
                </a:solidFill>
                <a:latin typeface="Times New Roman" pitchFamily="18" charset="0"/>
                <a:ea typeface="宋体" pitchFamily="2" charset="-122"/>
              </a:rPr>
              <a:t> </a:t>
            </a:r>
            <a:r>
              <a:rPr kumimoji="1" lang="en-US" altLang="zh-CN" sz="2400" dirty="0" err="1">
                <a:solidFill>
                  <a:schemeClr val="tx1"/>
                </a:solidFill>
                <a:latin typeface="Times New Roman" pitchFamily="18" charset="0"/>
                <a:ea typeface="宋体" pitchFamily="2" charset="-122"/>
              </a:rPr>
              <a:t>i,j</a:t>
            </a:r>
            <a:r>
              <a:rPr kumimoji="1" lang="en-US" altLang="zh-CN" sz="2400" dirty="0">
                <a:solidFill>
                  <a:schemeClr val="tx1"/>
                </a:solidFill>
                <a:latin typeface="Times New Roman" pitchFamily="18" charset="0"/>
                <a:ea typeface="宋体" pitchFamily="2" charset="-122"/>
              </a:rPr>
              <a:t>;</a:t>
            </a:r>
          </a:p>
          <a:p>
            <a:pPr marL="0" indent="0">
              <a:buNone/>
            </a:pPr>
            <a:r>
              <a:rPr kumimoji="1" lang="en-US" altLang="zh-CN" sz="2400" dirty="0">
                <a:solidFill>
                  <a:schemeClr val="tx1"/>
                </a:solidFill>
                <a:latin typeface="Times New Roman" pitchFamily="18" charset="0"/>
                <a:ea typeface="宋体" pitchFamily="2" charset="-122"/>
              </a:rPr>
              <a:t>	for(</a:t>
            </a:r>
            <a:r>
              <a:rPr kumimoji="1" lang="en-US" altLang="zh-CN" sz="2400" dirty="0" err="1">
                <a:solidFill>
                  <a:schemeClr val="tx1"/>
                </a:solidFill>
                <a:latin typeface="Times New Roman" pitchFamily="18" charset="0"/>
                <a:ea typeface="宋体" pitchFamily="2" charset="-122"/>
              </a:rPr>
              <a:t>i</a:t>
            </a:r>
            <a:r>
              <a:rPr kumimoji="1" lang="en-US" altLang="zh-CN" sz="2400" dirty="0">
                <a:solidFill>
                  <a:schemeClr val="tx1"/>
                </a:solidFill>
                <a:latin typeface="Times New Roman" pitchFamily="18" charset="0"/>
                <a:ea typeface="宋体" pitchFamily="2" charset="-122"/>
              </a:rPr>
              <a:t>=1;i&lt;=</a:t>
            </a:r>
            <a:r>
              <a:rPr kumimoji="1" lang="en-US" altLang="zh-CN" sz="2400" dirty="0" err="1">
                <a:solidFill>
                  <a:schemeClr val="tx1"/>
                </a:solidFill>
                <a:latin typeface="Times New Roman" pitchFamily="18" charset="0"/>
                <a:ea typeface="宋体" pitchFamily="2" charset="-122"/>
              </a:rPr>
              <a:t>n;i</a:t>
            </a:r>
            <a:r>
              <a:rPr kumimoji="1" lang="en-US" altLang="zh-CN" sz="2400" dirty="0">
                <a:solidFill>
                  <a:schemeClr val="tx1"/>
                </a:solidFill>
                <a:latin typeface="Times New Roman" pitchFamily="18" charset="0"/>
                <a:ea typeface="宋体" pitchFamily="2" charset="-122"/>
              </a:rPr>
              <a:t>++)</a:t>
            </a:r>
          </a:p>
          <a:p>
            <a:pPr marL="0" indent="0">
              <a:buNone/>
            </a:pPr>
            <a:r>
              <a:rPr kumimoji="1" lang="en-US" altLang="zh-CN" sz="2400" dirty="0">
                <a:solidFill>
                  <a:schemeClr val="tx1"/>
                </a:solidFill>
                <a:latin typeface="Times New Roman" pitchFamily="18" charset="0"/>
                <a:ea typeface="宋体" pitchFamily="2" charset="-122"/>
              </a:rPr>
              <a:t>	{</a:t>
            </a:r>
          </a:p>
          <a:p>
            <a:pPr marL="0" indent="0">
              <a:buNone/>
            </a:pPr>
            <a:r>
              <a:rPr kumimoji="1" lang="en-US" altLang="zh-CN" sz="2400" dirty="0">
                <a:solidFill>
                  <a:schemeClr val="tx1"/>
                </a:solidFill>
                <a:latin typeface="Times New Roman" pitchFamily="18" charset="0"/>
                <a:ea typeface="宋体" pitchFamily="2" charset="-122"/>
              </a:rPr>
              <a:t>	</a:t>
            </a:r>
            <a:r>
              <a:rPr kumimoji="1" lang="en-US" altLang="zh-CN" sz="2400" dirty="0" smtClean="0">
                <a:solidFill>
                  <a:schemeClr val="tx1"/>
                </a:solidFill>
                <a:latin typeface="Times New Roman" pitchFamily="18" charset="0"/>
                <a:ea typeface="宋体" pitchFamily="2" charset="-122"/>
              </a:rPr>
              <a:t>  for(j=1;j</a:t>
            </a:r>
            <a:r>
              <a:rPr kumimoji="1" lang="en-US" altLang="zh-CN" sz="2400" dirty="0">
                <a:solidFill>
                  <a:schemeClr val="tx1"/>
                </a:solidFill>
                <a:latin typeface="Times New Roman" pitchFamily="18" charset="0"/>
                <a:ea typeface="宋体" pitchFamily="2" charset="-122"/>
              </a:rPr>
              <a:t>&lt;=</a:t>
            </a:r>
            <a:r>
              <a:rPr kumimoji="1" lang="en-US" altLang="zh-CN" sz="2400" dirty="0" err="1">
                <a:solidFill>
                  <a:schemeClr val="tx1"/>
                </a:solidFill>
                <a:latin typeface="Times New Roman" pitchFamily="18" charset="0"/>
                <a:ea typeface="宋体" pitchFamily="2" charset="-122"/>
              </a:rPr>
              <a:t>n-i;j</a:t>
            </a:r>
            <a:r>
              <a:rPr kumimoji="1" lang="en-US" altLang="zh-CN" sz="2400" dirty="0">
                <a:solidFill>
                  <a:schemeClr val="tx1"/>
                </a:solidFill>
                <a:latin typeface="Times New Roman" pitchFamily="18" charset="0"/>
                <a:ea typeface="宋体" pitchFamily="2" charset="-122"/>
              </a:rPr>
              <a:t>++)</a:t>
            </a:r>
            <a:r>
              <a:rPr kumimoji="1" lang="en-US" altLang="zh-CN" sz="2400" dirty="0" err="1">
                <a:solidFill>
                  <a:schemeClr val="tx1"/>
                </a:solidFill>
                <a:latin typeface="Times New Roman" pitchFamily="18" charset="0"/>
                <a:ea typeface="宋体" pitchFamily="2" charset="-122"/>
              </a:rPr>
              <a:t>printf</a:t>
            </a:r>
            <a:r>
              <a:rPr kumimoji="1" lang="en-US" altLang="zh-CN" sz="2400" dirty="0">
                <a:solidFill>
                  <a:schemeClr val="tx1"/>
                </a:solidFill>
                <a:latin typeface="Times New Roman" pitchFamily="18" charset="0"/>
                <a:ea typeface="宋体" pitchFamily="2" charset="-122"/>
              </a:rPr>
              <a:t>(" ");</a:t>
            </a:r>
          </a:p>
          <a:p>
            <a:pPr marL="0" indent="0">
              <a:buNone/>
            </a:pPr>
            <a:r>
              <a:rPr kumimoji="1" lang="en-US" altLang="zh-CN" sz="2400" dirty="0">
                <a:solidFill>
                  <a:schemeClr val="tx1"/>
                </a:solidFill>
                <a:latin typeface="Times New Roman" pitchFamily="18" charset="0"/>
                <a:ea typeface="宋体" pitchFamily="2" charset="-122"/>
              </a:rPr>
              <a:t>		for(j=1;j&lt;=</a:t>
            </a:r>
            <a:r>
              <a:rPr kumimoji="1" lang="en-US" altLang="zh-CN" sz="2400" dirty="0" err="1">
                <a:solidFill>
                  <a:schemeClr val="tx1"/>
                </a:solidFill>
                <a:latin typeface="Times New Roman" pitchFamily="18" charset="0"/>
                <a:ea typeface="宋体" pitchFamily="2" charset="-122"/>
              </a:rPr>
              <a:t>i;j</a:t>
            </a:r>
            <a:r>
              <a:rPr kumimoji="1" lang="en-US" altLang="zh-CN" sz="2400" dirty="0">
                <a:solidFill>
                  <a:schemeClr val="tx1"/>
                </a:solidFill>
                <a:latin typeface="Times New Roman" pitchFamily="18" charset="0"/>
                <a:ea typeface="宋体" pitchFamily="2" charset="-122"/>
              </a:rPr>
              <a:t>++)</a:t>
            </a:r>
            <a:r>
              <a:rPr kumimoji="1" lang="en-US" altLang="zh-CN" sz="2400" dirty="0" err="1">
                <a:solidFill>
                  <a:schemeClr val="tx1"/>
                </a:solidFill>
                <a:latin typeface="Times New Roman" pitchFamily="18" charset="0"/>
                <a:ea typeface="宋体" pitchFamily="2" charset="-122"/>
              </a:rPr>
              <a:t>printf</a:t>
            </a:r>
            <a:r>
              <a:rPr kumimoji="1" lang="en-US" altLang="zh-CN" sz="2400" dirty="0">
                <a:solidFill>
                  <a:schemeClr val="tx1"/>
                </a:solidFill>
                <a:latin typeface="Times New Roman" pitchFamily="18" charset="0"/>
                <a:ea typeface="宋体" pitchFamily="2" charset="-122"/>
              </a:rPr>
              <a:t>("%d ",</a:t>
            </a:r>
            <a:r>
              <a:rPr kumimoji="1" lang="en-US" altLang="zh-CN" sz="2400" dirty="0" err="1">
                <a:solidFill>
                  <a:schemeClr val="tx1"/>
                </a:solidFill>
                <a:latin typeface="Times New Roman" pitchFamily="18" charset="0"/>
                <a:ea typeface="宋体" pitchFamily="2" charset="-122"/>
              </a:rPr>
              <a:t>i</a:t>
            </a:r>
            <a:r>
              <a:rPr kumimoji="1" lang="en-US" altLang="zh-CN" sz="2400" dirty="0">
                <a:solidFill>
                  <a:schemeClr val="tx1"/>
                </a:solidFill>
                <a:latin typeface="Times New Roman" pitchFamily="18" charset="0"/>
                <a:ea typeface="宋体" pitchFamily="2" charset="-122"/>
              </a:rPr>
              <a:t>);</a:t>
            </a:r>
          </a:p>
          <a:p>
            <a:pPr marL="0" indent="0">
              <a:buNone/>
            </a:pPr>
            <a:r>
              <a:rPr kumimoji="1" lang="en-US" altLang="zh-CN" sz="2400" dirty="0">
                <a:solidFill>
                  <a:schemeClr val="tx1"/>
                </a:solidFill>
                <a:latin typeface="Times New Roman" pitchFamily="18" charset="0"/>
                <a:ea typeface="宋体" pitchFamily="2" charset="-122"/>
              </a:rPr>
              <a:t>		</a:t>
            </a:r>
            <a:r>
              <a:rPr kumimoji="1" lang="en-US" altLang="zh-CN" sz="2400" dirty="0" err="1">
                <a:solidFill>
                  <a:schemeClr val="tx1"/>
                </a:solidFill>
                <a:latin typeface="Times New Roman" pitchFamily="18" charset="0"/>
                <a:ea typeface="宋体" pitchFamily="2" charset="-122"/>
              </a:rPr>
              <a:t>printf</a:t>
            </a:r>
            <a:r>
              <a:rPr kumimoji="1" lang="en-US" altLang="zh-CN" sz="2400" dirty="0">
                <a:solidFill>
                  <a:schemeClr val="tx1"/>
                </a:solidFill>
                <a:latin typeface="Times New Roman" pitchFamily="18" charset="0"/>
                <a:ea typeface="宋体" pitchFamily="2" charset="-122"/>
              </a:rPr>
              <a:t>("\n");</a:t>
            </a:r>
          </a:p>
          <a:p>
            <a:pPr marL="0" indent="0">
              <a:buNone/>
            </a:pPr>
            <a:r>
              <a:rPr kumimoji="1" lang="en-US" altLang="zh-CN" sz="2400" dirty="0">
                <a:solidFill>
                  <a:schemeClr val="tx1"/>
                </a:solidFill>
                <a:latin typeface="Times New Roman" pitchFamily="18" charset="0"/>
                <a:ea typeface="宋体" pitchFamily="2" charset="-122"/>
              </a:rPr>
              <a:t>	}</a:t>
            </a:r>
          </a:p>
          <a:p>
            <a:pPr marL="0" indent="0">
              <a:buNone/>
            </a:pPr>
            <a:r>
              <a:rPr kumimoji="1" lang="en-US" altLang="zh-CN" sz="2400" dirty="0">
                <a:solidFill>
                  <a:schemeClr val="tx1"/>
                </a:solidFill>
                <a:latin typeface="Times New Roman" pitchFamily="18" charset="0"/>
                <a:ea typeface="宋体" pitchFamily="2" charset="-122"/>
              </a:rPr>
              <a:t>}</a:t>
            </a:r>
          </a:p>
        </p:txBody>
      </p:sp>
      <p:sp>
        <p:nvSpPr>
          <p:cNvPr id="6" name="矩形 5"/>
          <p:cNvSpPr/>
          <p:nvPr/>
        </p:nvSpPr>
        <p:spPr>
          <a:xfrm>
            <a:off x="4932040" y="1280056"/>
            <a:ext cx="4572000" cy="2677656"/>
          </a:xfrm>
          <a:prstGeom prst="rect">
            <a:avLst/>
          </a:prstGeom>
        </p:spPr>
        <p:txBody>
          <a:bodyPr>
            <a:spAutoFit/>
          </a:bodyPr>
          <a:lstStyle/>
          <a:p>
            <a:r>
              <a:rPr lang="en-US" altLang="zh-CN" dirty="0"/>
              <a:t>void main()</a:t>
            </a:r>
          </a:p>
          <a:p>
            <a:r>
              <a:rPr lang="en-US" altLang="zh-CN" dirty="0"/>
              <a:t>{</a:t>
            </a:r>
          </a:p>
          <a:p>
            <a:r>
              <a:rPr lang="en-US" altLang="zh-CN" dirty="0"/>
              <a:t>	</a:t>
            </a:r>
            <a:r>
              <a:rPr lang="en-US" altLang="zh-CN" dirty="0" err="1"/>
              <a:t>int</a:t>
            </a:r>
            <a:r>
              <a:rPr lang="en-US" altLang="zh-CN" dirty="0"/>
              <a:t> n;</a:t>
            </a:r>
          </a:p>
          <a:p>
            <a:r>
              <a:rPr lang="en-US" altLang="zh-CN" dirty="0"/>
              <a:t>	</a:t>
            </a:r>
            <a:r>
              <a:rPr lang="en-US" altLang="zh-CN" dirty="0" err="1"/>
              <a:t>printf</a:t>
            </a:r>
            <a:r>
              <a:rPr lang="en-US" altLang="zh-CN" dirty="0"/>
              <a:t>("Please input n:");</a:t>
            </a:r>
          </a:p>
          <a:p>
            <a:r>
              <a:rPr lang="en-US" altLang="zh-CN" dirty="0"/>
              <a:t>	</a:t>
            </a:r>
            <a:r>
              <a:rPr lang="en-US" altLang="zh-CN" dirty="0" err="1"/>
              <a:t>scanf</a:t>
            </a:r>
            <a:r>
              <a:rPr lang="en-US" altLang="zh-CN" dirty="0"/>
              <a:t>("%</a:t>
            </a:r>
            <a:r>
              <a:rPr lang="en-US" altLang="zh-CN" dirty="0" err="1"/>
              <a:t>d",&amp;n</a:t>
            </a:r>
            <a:r>
              <a:rPr lang="en-US" altLang="zh-CN" dirty="0"/>
              <a:t>);</a:t>
            </a:r>
          </a:p>
          <a:p>
            <a:r>
              <a:rPr lang="en-US" altLang="zh-CN" dirty="0"/>
              <a:t>	pyramid(n);</a:t>
            </a:r>
          </a:p>
          <a:p>
            <a:r>
              <a:rPr lang="en-US" altLang="zh-CN" dirty="0"/>
              <a:t>}</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931" y="4293096"/>
            <a:ext cx="2800990" cy="1989488"/>
          </a:xfrm>
          <a:prstGeom prst="rect">
            <a:avLst/>
          </a:prstGeom>
        </p:spPr>
      </p:pic>
    </p:spTree>
    <p:extLst>
      <p:ext uri="{BB962C8B-B14F-4D97-AF65-F5344CB8AC3E}">
        <p14:creationId xmlns:p14="http://schemas.microsoft.com/office/powerpoint/2010/main" val="395445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7314" name="Rectangle 2"/>
          <p:cNvSpPr>
            <a:spLocks noChangeArrowheads="1"/>
          </p:cNvSpPr>
          <p:nvPr/>
        </p:nvSpPr>
        <p:spPr bwMode="auto">
          <a:xfrm>
            <a:off x="611188" y="188913"/>
            <a:ext cx="418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2</a:t>
            </a:r>
            <a:r>
              <a:rPr kumimoji="1" lang="zh-CN" altLang="en-US" sz="2400" b="1" i="0" u="none" strike="noStrike" kern="1200" cap="none" spc="0" normalizeH="0" baseline="0" noProof="0">
                <a:ln>
                  <a:noFill/>
                </a:ln>
                <a:solidFill>
                  <a:srgbClr val="D60093"/>
                </a:solidFill>
                <a:effectLst>
                  <a:outerShdw blurRad="38100" dist="38100" dir="2700000" algn="tl">
                    <a:srgbClr val="000000"/>
                  </a:outerShdw>
                </a:effectLst>
                <a:uLnTx/>
                <a:uFillTx/>
                <a:latin typeface="楷体_GB2312" pitchFamily="49" charset="-122"/>
                <a:ea typeface="楷体_GB2312" pitchFamily="49" charset="-122"/>
                <a:cs typeface="+mn-cs"/>
              </a:rPr>
              <a:t>、无参数有返回值的函数</a:t>
            </a:r>
          </a:p>
        </p:txBody>
      </p:sp>
      <p:sp>
        <p:nvSpPr>
          <p:cNvPr id="1037332" name="Rectangle 20"/>
          <p:cNvSpPr>
            <a:spLocks noChangeArrowheads="1"/>
          </p:cNvSpPr>
          <p:nvPr/>
        </p:nvSpPr>
        <p:spPr bwMode="auto">
          <a:xfrm>
            <a:off x="1042988" y="618481"/>
            <a:ext cx="44651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1" lang="en-US" altLang="zh-CN"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函数的</a:t>
            </a:r>
            <a:r>
              <a:rPr kumimoji="1" lang="zh-CN" altLang="en-US"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返回（</a:t>
            </a:r>
            <a:r>
              <a:rPr kumimoji="1" lang="en-US" altLang="zh-CN"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6.2.3</a:t>
            </a:r>
            <a:r>
              <a:rPr kumimoji="1" lang="zh-CN" altLang="en-US" sz="2400" b="1" i="0" u="none" strike="noStrike" kern="1200" cap="none" spc="0" normalizeH="0" baseline="0" noProof="0" dirty="0" smtClean="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rPr>
              <a:t>） </a:t>
            </a:r>
            <a:endParaRPr kumimoji="1" lang="zh-CN" altLang="en-US" sz="24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1037333" name="Rectangle 21"/>
          <p:cNvSpPr>
            <a:spLocks noChangeArrowheads="1"/>
          </p:cNvSpPr>
          <p:nvPr/>
        </p:nvSpPr>
        <p:spPr bwMode="auto">
          <a:xfrm>
            <a:off x="1725613" y="2565400"/>
            <a:ext cx="7237412"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
                <a:srgbClr val="FF3300"/>
              </a:buClr>
              <a:buSzTx/>
              <a:buFont typeface="Wingdings" pitchFamily="2" charset="2"/>
              <a:buChar char="ü"/>
              <a:tabLst>
                <a:tab pos="533400" algn="l"/>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表达式的值即是函数的返回值；</a:t>
            </a:r>
          </a:p>
          <a:p>
            <a:pPr marL="0" marR="0" lvl="0" indent="0" algn="l" defTabSz="914400" rtl="0" eaLnBrk="1" fontAlgn="base" latinLnBrk="0" hangingPunct="1">
              <a:lnSpc>
                <a:spcPct val="100000"/>
              </a:lnSpc>
              <a:spcBef>
                <a:spcPct val="0"/>
              </a:spcBef>
              <a:spcAft>
                <a:spcPct val="0"/>
              </a:spcAft>
              <a:buClr>
                <a:srgbClr val="FF3300"/>
              </a:buClr>
              <a:buSzTx/>
              <a:buFont typeface="Wingdings" pitchFamily="2" charset="2"/>
              <a:buChar char="ü"/>
              <a:tabLst>
                <a:tab pos="533400" algn="l"/>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函数体中一般都包含</a:t>
            </a:r>
            <a:r>
              <a:rPr kumimoji="1" lang="en-US" altLang="zh-CN" sz="24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隶书" pitchFamily="49" charset="-122"/>
                <a:cs typeface="+mn-cs"/>
              </a:rPr>
              <a:t>return</a:t>
            </a:r>
            <a:r>
              <a:rPr kumimoji="1" lang="zh-CN" altLang="en-US" sz="24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隶书" pitchFamily="49" charset="-122"/>
                <a:cs typeface="+mn-cs"/>
              </a:rPr>
              <a:t>（表达式）</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语句</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如果没有</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函数也会返回一个值。这个值是不可预知的</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将会使程序可能犯有逻辑错； </a:t>
            </a:r>
          </a:p>
          <a:p>
            <a:pPr marL="0" marR="0" lvl="0" indent="0" algn="l" defTabSz="914400" rtl="0" eaLnBrk="1" fontAlgn="base" latinLnBrk="0" hangingPunct="1">
              <a:lnSpc>
                <a:spcPct val="100000"/>
              </a:lnSpc>
              <a:spcBef>
                <a:spcPct val="0"/>
              </a:spcBef>
              <a:spcAft>
                <a:spcPct val="0"/>
              </a:spcAft>
              <a:buClr>
                <a:srgbClr val="FF3300"/>
              </a:buClr>
              <a:buSzTx/>
              <a:buFont typeface="Wingdings" pitchFamily="2" charset="2"/>
              <a:buChar char="ü"/>
              <a:tabLst>
                <a:tab pos="533400" algn="l"/>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一般情况下，</a:t>
            </a:r>
            <a:r>
              <a:rPr kumimoji="1" lang="zh-CN" altLang="en-US" sz="24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隶书" pitchFamily="49" charset="-122"/>
                <a:cs typeface="+mn-cs"/>
              </a:rPr>
              <a:t>表达式值的类型应与函数返回值类型一致</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p>
          <a:p>
            <a:pPr marL="0" marR="0" lvl="0" indent="0" algn="l" defTabSz="914400" rtl="0" eaLnBrk="1" fontAlgn="base" latinLnBrk="0" hangingPunct="1">
              <a:lnSpc>
                <a:spcPct val="100000"/>
              </a:lnSpc>
              <a:spcBef>
                <a:spcPct val="0"/>
              </a:spcBef>
              <a:spcAft>
                <a:spcPct val="0"/>
              </a:spcAft>
              <a:buClr>
                <a:srgbClr val="FF3300"/>
              </a:buClr>
              <a:buSzTx/>
              <a:buFont typeface="Wingdings" pitchFamily="2" charset="2"/>
              <a:buChar char="ü"/>
              <a:tabLst>
                <a:tab pos="533400" algn="l"/>
              </a:tabLst>
              <a:defRPr/>
            </a:pP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当</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return</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（表达式）语句中的表达式的类型与函数的返回值类型不一致时，编译器将对表达式进行强制类型转换</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将表达式的值强制转换成函数返回值类型</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然后返回给调用者。 </a:t>
            </a:r>
          </a:p>
        </p:txBody>
      </p:sp>
      <p:sp>
        <p:nvSpPr>
          <p:cNvPr id="1037334" name="Rectangle 22"/>
          <p:cNvSpPr>
            <a:spLocks noChangeArrowheads="1"/>
          </p:cNvSpPr>
          <p:nvPr/>
        </p:nvSpPr>
        <p:spPr bwMode="auto">
          <a:xfrm>
            <a:off x="1403350" y="1052513"/>
            <a:ext cx="128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
                <a:srgbClr val="FFFF00"/>
              </a:buClr>
              <a:buSzTx/>
              <a:buFont typeface="Wingdings" pitchFamily="2" charset="2"/>
              <a:buChar char="l"/>
              <a:tabLst/>
              <a:defRPr/>
            </a:pPr>
            <a:r>
              <a:rPr kumimoji="1" lang="en-US" altLang="zh-CN" sz="2400" b="1" i="0" u="none" strike="noStrike" kern="1200" cap="none" spc="0" normalizeH="0" baseline="0" noProof="0">
                <a:ln>
                  <a:noFill/>
                </a:ln>
                <a:solidFill>
                  <a:srgbClr val="339966"/>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楷体_GB2312" pitchFamily="49" charset="-122"/>
                <a:ea typeface="楷体_GB2312" pitchFamily="49" charset="-122"/>
                <a:cs typeface="+mn-cs"/>
              </a:rPr>
              <a:t>格式 </a:t>
            </a:r>
          </a:p>
        </p:txBody>
      </p:sp>
      <p:sp>
        <p:nvSpPr>
          <p:cNvPr id="1037335" name="Text Box 23"/>
          <p:cNvSpPr txBox="1">
            <a:spLocks noChangeArrowheads="1"/>
          </p:cNvSpPr>
          <p:nvPr/>
        </p:nvSpPr>
        <p:spPr bwMode="auto">
          <a:xfrm>
            <a:off x="1835150" y="1557338"/>
            <a:ext cx="5976938" cy="503237"/>
          </a:xfrm>
          <a:prstGeom prst="rect">
            <a:avLst/>
          </a:prstGeom>
          <a:gradFill rotWithShape="1">
            <a:gsLst>
              <a:gs pos="0">
                <a:srgbClr val="FFFF99"/>
              </a:gs>
              <a:gs pos="100000">
                <a:srgbClr val="FFFF99">
                  <a:gamma/>
                  <a:shade val="81961"/>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宋体" pitchFamily="2" charset="-122"/>
              <a:buNone/>
              <a:tabLst/>
              <a:defRPr/>
            </a:pP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rerurn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表达式</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楷体_GB2312" pitchFamily="49" charset="-122"/>
                <a:cs typeface="+mn-cs"/>
              </a:rPr>
              <a:t>或</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rerutn   </a:t>
            </a:r>
            <a:r>
              <a:rPr kumimoji="1" lang="zh-CN" altLang="en-US"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表达式</a:t>
            </a:r>
            <a:r>
              <a:rPr kumimoji="1" lang="en-US" altLang="zh-CN" sz="24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楷体_GB2312" pitchFamily="49" charset="-122"/>
                <a:cs typeface="+mn-cs"/>
              </a:rPr>
              <a:t>;     </a:t>
            </a:r>
            <a:endParaRPr kumimoji="1" lang="en-US" altLang="zh-CN" sz="20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endParaRPr>
          </a:p>
        </p:txBody>
      </p:sp>
      <p:sp>
        <p:nvSpPr>
          <p:cNvPr id="1037336" name="Rectangle 24"/>
          <p:cNvSpPr>
            <a:spLocks noChangeArrowheads="1"/>
          </p:cNvSpPr>
          <p:nvPr/>
        </p:nvSpPr>
        <p:spPr bwMode="auto">
          <a:xfrm>
            <a:off x="1419225" y="2097088"/>
            <a:ext cx="128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
                <a:srgbClr val="FFFF00"/>
              </a:buClr>
              <a:buSzTx/>
              <a:buFont typeface="Wingdings" pitchFamily="2" charset="2"/>
              <a:buChar char="l"/>
              <a:tabLst/>
              <a:defRPr/>
            </a:pPr>
            <a:r>
              <a:rPr kumimoji="1" lang="en-US" altLang="zh-CN" sz="2400" b="1" i="0" u="none" strike="noStrike" kern="1200" cap="none" spc="0" normalizeH="0" baseline="0" noProof="0">
                <a:ln>
                  <a:noFill/>
                </a:ln>
                <a:solidFill>
                  <a:srgbClr val="339966"/>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zh-CN" altLang="en-US" sz="2400" b="1" i="0" u="none" strike="noStrike" kern="1200" cap="none" spc="0" normalizeH="0" baseline="0" noProof="0">
                <a:ln>
                  <a:noFill/>
                </a:ln>
                <a:solidFill>
                  <a:srgbClr val="FF33CC"/>
                </a:solidFill>
                <a:effectLst>
                  <a:outerShdw blurRad="38100" dist="38100" dir="2700000" algn="tl">
                    <a:srgbClr val="000000"/>
                  </a:outerShdw>
                </a:effectLst>
                <a:uLnTx/>
                <a:uFillTx/>
                <a:latin typeface="楷体_GB2312" pitchFamily="49" charset="-122"/>
                <a:ea typeface="楷体_GB2312" pitchFamily="49" charset="-122"/>
                <a:cs typeface="+mn-cs"/>
              </a:rPr>
              <a:t>说明 </a:t>
            </a:r>
          </a:p>
        </p:txBody>
      </p:sp>
      <p:grpSp>
        <p:nvGrpSpPr>
          <p:cNvPr id="1037341" name="Group 29"/>
          <p:cNvGrpSpPr>
            <a:grpSpLocks/>
          </p:cNvGrpSpPr>
          <p:nvPr/>
        </p:nvGrpSpPr>
        <p:grpSpPr bwMode="auto">
          <a:xfrm>
            <a:off x="971550" y="1557338"/>
            <a:ext cx="5976938" cy="5006975"/>
            <a:chOff x="612" y="885"/>
            <a:chExt cx="3765" cy="3154"/>
          </a:xfrm>
        </p:grpSpPr>
        <p:sp>
          <p:nvSpPr>
            <p:cNvPr id="1037337" name="Rectangle 25" descr="信纸"/>
            <p:cNvSpPr>
              <a:spLocks noChangeArrowheads="1"/>
            </p:cNvSpPr>
            <p:nvPr/>
          </p:nvSpPr>
          <p:spPr bwMode="auto">
            <a:xfrm>
              <a:off x="612" y="885"/>
              <a:ext cx="3765" cy="3154"/>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#include &lt;stdio.h&gt;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int sum (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endPar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itchFamily="18" charset="0"/>
                  <a:ea typeface="宋体" pitchFamily="2" charset="-122"/>
                  <a:cs typeface="+mn-cs"/>
                </a:rPr>
                <a:t>void main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int x;</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x = sum (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printf (“x = %d\n", x);</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endPar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endParaRP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宋体" pitchFamily="2" charset="-122"/>
                  <a:cs typeface="+mn-cs"/>
                </a:rPr>
                <a:t>int sum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int i, tot = 0;</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for (i = 1; i &lt;= 100; i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tot += i;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p:txBody>
        </p:sp>
        <p:sp>
          <p:nvSpPr>
            <p:cNvPr id="1037338" name="AutoShape 26"/>
            <p:cNvSpPr>
              <a:spLocks noChangeArrowheads="1"/>
            </p:cNvSpPr>
            <p:nvPr/>
          </p:nvSpPr>
          <p:spPr bwMode="auto">
            <a:xfrm>
              <a:off x="1701" y="1026"/>
              <a:ext cx="2585" cy="1497"/>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因</a:t>
              </a:r>
              <a:r>
                <a:rPr kumimoji="1" lang="en-US" altLang="zh-CN"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sum</a:t>
              </a: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函数无</a:t>
              </a:r>
              <a:r>
                <a:rPr kumimoji="1" lang="en-US" altLang="zh-CN"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return</a:t>
              </a: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语句，</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x</a:t>
              </a: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的值将是无法预知的！</a:t>
              </a:r>
            </a:p>
          </p:txBody>
        </p:sp>
        <p:sp>
          <p:nvSpPr>
            <p:cNvPr id="1037340" name="AutoShape 28"/>
            <p:cNvSpPr>
              <a:spLocks/>
            </p:cNvSpPr>
            <p:nvPr/>
          </p:nvSpPr>
          <p:spPr bwMode="auto">
            <a:xfrm>
              <a:off x="2699" y="3203"/>
              <a:ext cx="1224" cy="408"/>
            </a:xfrm>
            <a:prstGeom prst="borderCallout2">
              <a:avLst>
                <a:gd name="adj1" fmla="val 17648"/>
                <a:gd name="adj2" fmla="val -3921"/>
                <a:gd name="adj3" fmla="val 17648"/>
                <a:gd name="adj4" fmla="val -75329"/>
                <a:gd name="adj5" fmla="val 153921"/>
                <a:gd name="adj6" fmla="val -148694"/>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应加上</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itchFamily="18" charset="0"/>
                  <a:ea typeface="楷体_GB2312" pitchFamily="49" charset="-122"/>
                  <a:cs typeface="+mn-cs"/>
                </a:rPr>
                <a:t>return tot;</a:t>
              </a:r>
              <a:r>
                <a:rPr kumimoji="1" lang="en-US" altLang="zh-CN"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 </a:t>
              </a:r>
              <a:r>
                <a:rPr kumimoji="1" lang="zh-CN" altLang="en-US" sz="1800" b="1" i="0" u="none" strike="noStrike" kern="1200" cap="none" spc="0" normalizeH="0" baseline="0" noProof="0">
                  <a:ln>
                    <a:noFill/>
                  </a:ln>
                  <a:solidFill>
                    <a:srgbClr val="333399"/>
                  </a:solidFill>
                  <a:effectLst>
                    <a:outerShdw blurRad="38100" dist="38100" dir="2700000" algn="tl">
                      <a:srgbClr val="000000"/>
                    </a:outerShdw>
                  </a:effectLst>
                  <a:uLnTx/>
                  <a:uFillTx/>
                  <a:latin typeface="Times New Roman" pitchFamily="18" charset="0"/>
                  <a:ea typeface="楷体_GB2312" pitchFamily="49" charset="-122"/>
                  <a:cs typeface="+mn-cs"/>
                </a:rPr>
                <a:t>语句</a:t>
              </a:r>
              <a:endParaRPr kumimoji="1" lang="zh-CN" altLang="en-US" sz="1800" b="0"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endParaRPr>
            </a:p>
          </p:txBody>
        </p:sp>
      </p:grpSp>
      <p:sp>
        <p:nvSpPr>
          <p:cNvPr id="1037343" name="Rectangle 31" descr="信纸"/>
          <p:cNvSpPr>
            <a:spLocks noChangeArrowheads="1"/>
          </p:cNvSpPr>
          <p:nvPr/>
        </p:nvSpPr>
        <p:spPr bwMode="auto">
          <a:xfrm>
            <a:off x="1763713" y="4724400"/>
            <a:ext cx="5976937" cy="1958975"/>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FF33CC"/>
                </a:solidFill>
                <a:effectLst>
                  <a:outerShdw blurRad="38100" dist="38100" dir="2700000" algn="tl">
                    <a:srgbClr val="000000"/>
                  </a:outerShdw>
                </a:effectLst>
                <a:uLnTx/>
                <a:uFillTx/>
                <a:latin typeface="Times New Roman" pitchFamily="18" charset="0"/>
                <a:ea typeface="宋体" pitchFamily="2" charset="-122"/>
                <a:cs typeface="+mn-cs"/>
              </a:rPr>
              <a:t>int func (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float f = 5;</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f = f / 2;</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  return ( f );</a:t>
            </a:r>
          </a:p>
          <a:p>
            <a:pPr marL="457200" marR="0" lvl="0" indent="-457200" algn="l" defTabSz="914400" rtl="0" eaLnBrk="1" fontAlgn="base" latinLnBrk="0" hangingPunct="1">
              <a:lnSpc>
                <a:spcPct val="100000"/>
              </a:lnSpc>
              <a:spcBef>
                <a:spcPct val="0"/>
              </a:spcBef>
              <a:spcAft>
                <a:spcPct val="0"/>
              </a:spcAft>
              <a:buClrTx/>
              <a:buSzTx/>
              <a:buFontTx/>
              <a:buNone/>
              <a:tabLst>
                <a:tab pos="800100" algn="l"/>
              </a:tabLst>
              <a:defRPr/>
            </a:pPr>
            <a:r>
              <a:rPr kumimoji="1" lang="en-US" altLang="zh-CN" sz="2000" b="1"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宋体" pitchFamily="2" charset="-122"/>
                <a:cs typeface="+mn-cs"/>
              </a:rPr>
              <a:t>}</a:t>
            </a:r>
          </a:p>
        </p:txBody>
      </p:sp>
      <p:sp>
        <p:nvSpPr>
          <p:cNvPr id="1037346" name="Rectangle 34"/>
          <p:cNvSpPr>
            <a:spLocks noChangeArrowheads="1"/>
          </p:cNvSpPr>
          <p:nvPr/>
        </p:nvSpPr>
        <p:spPr bwMode="auto">
          <a:xfrm>
            <a:off x="3851275" y="5373688"/>
            <a:ext cx="3025775" cy="43497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333399"/>
                </a:solidFill>
                <a:effectLst>
                  <a:outerShdw blurRad="38100" dist="38100" dir="2700000" algn="tl">
                    <a:srgbClr val="C0C0C0"/>
                  </a:outerShdw>
                </a:effectLst>
                <a:uLnTx/>
                <a:uFillTx/>
                <a:latin typeface="Times New Roman" pitchFamily="18" charset="0"/>
                <a:ea typeface="楷体_GB2312" pitchFamily="49" charset="-122"/>
                <a:cs typeface="+mn-cs"/>
              </a:rPr>
              <a:t>函数将返回</a:t>
            </a:r>
            <a:r>
              <a:rPr kumimoji="1" lang="en-US" altLang="zh-CN" sz="20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itchFamily="18" charset="0"/>
                <a:ea typeface="楷体_GB2312" pitchFamily="49" charset="-122"/>
                <a:cs typeface="+mn-cs"/>
              </a:rPr>
              <a:t>2</a:t>
            </a:r>
            <a:r>
              <a:rPr kumimoji="1" lang="zh-CN" altLang="en-US" sz="2000" b="1" i="0" u="none" strike="noStrike" kern="1200" cap="none" spc="0" normalizeH="0" baseline="0" noProof="0">
                <a:ln>
                  <a:noFill/>
                </a:ln>
                <a:solidFill>
                  <a:srgbClr val="333399"/>
                </a:solidFill>
                <a:effectLst>
                  <a:outerShdw blurRad="38100" dist="38100" dir="2700000" algn="tl">
                    <a:srgbClr val="C0C0C0"/>
                  </a:outerShdw>
                </a:effectLst>
                <a:uLnTx/>
                <a:uFillTx/>
                <a:latin typeface="Times New Roman" pitchFamily="18" charset="0"/>
                <a:ea typeface="楷体_GB2312" pitchFamily="49" charset="-122"/>
                <a:cs typeface="+mn-cs"/>
              </a:rPr>
              <a:t>，而不是</a:t>
            </a:r>
            <a:r>
              <a:rPr kumimoji="1" lang="en-US" altLang="zh-CN" sz="2000" b="1" i="0" u="none" strike="noStrike" kern="1200" cap="none" spc="0" normalizeH="0" baseline="0" noProof="0">
                <a:ln>
                  <a:noFill/>
                </a:ln>
                <a:solidFill>
                  <a:srgbClr val="333399"/>
                </a:solidFill>
                <a:effectLst>
                  <a:outerShdw blurRad="38100" dist="38100" dir="2700000" algn="tl">
                    <a:srgbClr val="C0C0C0"/>
                  </a:outerShdw>
                </a:effectLst>
                <a:uLnTx/>
                <a:uFillTx/>
                <a:latin typeface="Times New Roman" pitchFamily="18" charset="0"/>
                <a:ea typeface="楷体_GB2312" pitchFamily="49" charset="-122"/>
                <a:cs typeface="+mn-cs"/>
              </a:rPr>
              <a:t>2.5</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楷体_GB2312" pitchFamily="49" charset="-122"/>
                <a:cs typeface="+mn-cs"/>
              </a:rPr>
              <a:t> </a:t>
            </a:r>
          </a:p>
        </p:txBody>
      </p:sp>
      <p:sp>
        <p:nvSpPr>
          <p:cNvPr id="1037347" name="Rectangle 35"/>
          <p:cNvSpPr>
            <a:spLocks noChangeArrowheads="1"/>
          </p:cNvSpPr>
          <p:nvPr/>
        </p:nvSpPr>
        <p:spPr bwMode="auto">
          <a:xfrm>
            <a:off x="900113" y="3068638"/>
            <a:ext cx="7816850" cy="984250"/>
          </a:xfrm>
          <a:prstGeom prst="rect">
            <a:avLst/>
          </a:prstGeom>
          <a:gradFill rotWithShape="1">
            <a:gsLst>
              <a:gs pos="0">
                <a:srgbClr val="00FFFF"/>
              </a:gs>
              <a:gs pos="100000">
                <a:srgbClr val="00FFFF">
                  <a:gamma/>
                  <a:shade val="87843"/>
                  <a:invGamma/>
                </a:srgbClr>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itchFamily="18" charset="0"/>
                <a:ea typeface="隶书" pitchFamily="49" charset="-122"/>
                <a:cs typeface="+mn-cs"/>
              </a:rPr>
              <a:t>        </a:t>
            </a:r>
            <a:r>
              <a:rPr kumimoji="1" lang="zh-CN" altLang="en-US" sz="2800" b="0" i="0" u="none" strike="noStrike" kern="1200" cap="none" spc="0" normalizeH="0" baseline="0" noProof="0">
                <a:ln>
                  <a:noFill/>
                </a:ln>
                <a:solidFill>
                  <a:srgbClr val="FF0066"/>
                </a:solidFill>
                <a:effectLst>
                  <a:outerShdw blurRad="38100" dist="38100" dir="2700000" algn="tl">
                    <a:srgbClr val="000000"/>
                  </a:outerShdw>
                </a:effectLst>
                <a:uLnTx/>
                <a:uFillTx/>
                <a:latin typeface="Times New Roman" pitchFamily="18" charset="0"/>
                <a:ea typeface="隶书" pitchFamily="49" charset="-122"/>
                <a:cs typeface="+mn-cs"/>
              </a:rPr>
              <a:t>注意：</a:t>
            </a:r>
            <a:r>
              <a:rPr kumimoji="1" lang="zh-CN" altLang="en-US" sz="28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如果不将函数调用赋值给任何变量，它的返回值将被丢弃</a:t>
            </a:r>
            <a:r>
              <a:rPr kumimoji="1" lang="en-US" altLang="zh-CN" sz="2800" b="1" i="0" u="none" strike="noStrike" kern="1200" cap="none" spc="0" normalizeH="0" baseline="0" noProof="0">
                <a:ln>
                  <a:noFill/>
                </a:ln>
                <a:solidFill>
                  <a:srgbClr val="000000"/>
                </a:solidFill>
                <a:effectLst>
                  <a:outerShdw blurRad="38100" dist="38100" dir="2700000" algn="tl">
                    <a:srgbClr val="FFFFFF"/>
                  </a:outerShdw>
                </a:effectLst>
                <a:uLnTx/>
                <a:uFillTx/>
                <a:latin typeface="隶书" pitchFamily="49" charset="-122"/>
                <a:ea typeface="隶书" pitchFamily="49" charset="-122"/>
                <a:cs typeface="+mn-cs"/>
              </a:rPr>
              <a:t>!</a:t>
            </a:r>
            <a:r>
              <a:rPr kumimoji="1" lang="en-US" altLang="zh-CN" sz="2400" b="1" i="0" u="none" strike="noStrike" kern="1200" cap="none" spc="0" normalizeH="0" baseline="0" noProof="0">
                <a:ln>
                  <a:noFill/>
                </a:ln>
                <a:solidFill>
                  <a:srgbClr val="000000"/>
                </a:solidFill>
                <a:effectLst/>
                <a:uLnTx/>
                <a:uFillTx/>
                <a:latin typeface="隶书" pitchFamily="49" charset="-122"/>
                <a:ea typeface="隶书" pitchFamily="49" charset="-122"/>
                <a:cs typeface="+mn-cs"/>
              </a:rPr>
              <a:t> </a:t>
            </a:r>
          </a:p>
        </p:txBody>
      </p:sp>
    </p:spTree>
    <p:extLst>
      <p:ext uri="{BB962C8B-B14F-4D97-AF65-F5344CB8AC3E}">
        <p14:creationId xmlns:p14="http://schemas.microsoft.com/office/powerpoint/2010/main" val="2990805645"/>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37332"/>
                                        </p:tgtEl>
                                        <p:attrNameLst>
                                          <p:attrName>style.visibility</p:attrName>
                                        </p:attrNameLst>
                                      </p:cBhvr>
                                      <p:to>
                                        <p:strVal val="visible"/>
                                      </p:to>
                                    </p:set>
                                    <p:animEffect transition="in" filter="box(out)">
                                      <p:cBhvr>
                                        <p:cTn id="7" dur="500"/>
                                        <p:tgtEl>
                                          <p:spTgt spid="1037332"/>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37334"/>
                                        </p:tgtEl>
                                        <p:attrNameLst>
                                          <p:attrName>style.visibility</p:attrName>
                                        </p:attrNameLst>
                                      </p:cBhvr>
                                      <p:to>
                                        <p:strVal val="visible"/>
                                      </p:to>
                                    </p:set>
                                    <p:animEffect transition="in" filter="box(out)">
                                      <p:cBhvr>
                                        <p:cTn id="12" dur="500"/>
                                        <p:tgtEl>
                                          <p:spTgt spid="1037334"/>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37335"/>
                                        </p:tgtEl>
                                        <p:attrNameLst>
                                          <p:attrName>style.visibility</p:attrName>
                                        </p:attrNameLst>
                                      </p:cBhvr>
                                      <p:to>
                                        <p:strVal val="visible"/>
                                      </p:to>
                                    </p:set>
                                    <p:animEffect transition="in" filter="box(out)">
                                      <p:cBhvr>
                                        <p:cTn id="17" dur="500"/>
                                        <p:tgtEl>
                                          <p:spTgt spid="1037335"/>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37336"/>
                                        </p:tgtEl>
                                        <p:attrNameLst>
                                          <p:attrName>style.visibility</p:attrName>
                                        </p:attrNameLst>
                                      </p:cBhvr>
                                      <p:to>
                                        <p:strVal val="visible"/>
                                      </p:to>
                                    </p:set>
                                    <p:animEffect transition="in" filter="box(out)">
                                      <p:cBhvr>
                                        <p:cTn id="22" dur="500"/>
                                        <p:tgtEl>
                                          <p:spTgt spid="1037336"/>
                                        </p:tgtEl>
                                      </p:cBhvr>
                                    </p:animEffect>
                                  </p:childTnLst>
                                  <p:subTnLs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37333">
                                            <p:txEl>
                                              <p:pRg st="0" end="0"/>
                                            </p:txEl>
                                          </p:spTgt>
                                        </p:tgtEl>
                                        <p:attrNameLst>
                                          <p:attrName>style.visibility</p:attrName>
                                        </p:attrNameLst>
                                      </p:cBhvr>
                                      <p:to>
                                        <p:strVal val="visible"/>
                                      </p:to>
                                    </p:set>
                                    <p:anim calcmode="lin" valueType="num">
                                      <p:cBhvr additive="base">
                                        <p:cTn id="27" dur="500" fill="hold"/>
                                        <p:tgtEl>
                                          <p:spTgt spid="103733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3733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037333">
                                            <p:txEl>
                                              <p:pRg st="1" end="1"/>
                                            </p:txEl>
                                          </p:spTgt>
                                        </p:tgtEl>
                                        <p:attrNameLst>
                                          <p:attrName>style.visibility</p:attrName>
                                        </p:attrNameLst>
                                      </p:cBhvr>
                                      <p:to>
                                        <p:strVal val="visible"/>
                                      </p:to>
                                    </p:set>
                                    <p:anim calcmode="lin" valueType="num">
                                      <p:cBhvr additive="base">
                                        <p:cTn id="33" dur="500" fill="hold"/>
                                        <p:tgtEl>
                                          <p:spTgt spid="103733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3733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4" name="camera.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1037341"/>
                                        </p:tgtEl>
                                        <p:attrNameLst>
                                          <p:attrName>style.visibility</p:attrName>
                                        </p:attrNameLst>
                                      </p:cBhvr>
                                      <p:to>
                                        <p:strVal val="visible"/>
                                      </p:to>
                                    </p:set>
                                    <p:animEffect transition="in" filter="box(out)">
                                      <p:cBhvr>
                                        <p:cTn id="39" dur="500"/>
                                        <p:tgtEl>
                                          <p:spTgt spid="1037341"/>
                                        </p:tgtEl>
                                      </p:cBhvr>
                                    </p:animEffect>
                                  </p:childTnLst>
                                  <p:subTnLst>
                                    <p:set>
                                      <p:cBhvr override="childStyle">
                                        <p:cTn dur="1" fill="hold" display="0" masterRel="nextClick" afterEffect="1"/>
                                        <p:tgtEl>
                                          <p:spTgt spid="1037341"/>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4"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1037333">
                                            <p:txEl>
                                              <p:pRg st="2" end="2"/>
                                            </p:txEl>
                                          </p:spTgt>
                                        </p:tgtEl>
                                        <p:attrNameLst>
                                          <p:attrName>style.visibility</p:attrName>
                                        </p:attrNameLst>
                                      </p:cBhvr>
                                      <p:to>
                                        <p:strVal val="visible"/>
                                      </p:to>
                                    </p:set>
                                    <p:anim calcmode="lin" valueType="num">
                                      <p:cBhvr additive="base">
                                        <p:cTn id="44" dur="500" fill="hold"/>
                                        <p:tgtEl>
                                          <p:spTgt spid="1037333">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3733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4"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1037333">
                                            <p:txEl>
                                              <p:pRg st="3" end="3"/>
                                            </p:txEl>
                                          </p:spTgt>
                                        </p:tgtEl>
                                        <p:attrNameLst>
                                          <p:attrName>style.visibility</p:attrName>
                                        </p:attrNameLst>
                                      </p:cBhvr>
                                      <p:to>
                                        <p:strVal val="visible"/>
                                      </p:to>
                                    </p:set>
                                    <p:anim calcmode="lin" valueType="num">
                                      <p:cBhvr additive="base">
                                        <p:cTn id="50" dur="500" fill="hold"/>
                                        <p:tgtEl>
                                          <p:spTgt spid="1037333">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03733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4" name="camera.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037343"/>
                                        </p:tgtEl>
                                        <p:attrNameLst>
                                          <p:attrName>style.visibility</p:attrName>
                                        </p:attrNameLst>
                                      </p:cBhvr>
                                      <p:to>
                                        <p:strVal val="visible"/>
                                      </p:to>
                                    </p:set>
                                    <p:animEffect transition="in" filter="box(in)">
                                      <p:cBhvr>
                                        <p:cTn id="56" dur="500"/>
                                        <p:tgtEl>
                                          <p:spTgt spid="1037343"/>
                                        </p:tgtEl>
                                      </p:cBhvr>
                                    </p:animEffect>
                                  </p:childTnLst>
                                  <p:subTnLst>
                                    <p:audio>
                                      <p:cMediaNode>
                                        <p:cTn display="0" masterRel="sameClick">
                                          <p:stCondLst>
                                            <p:cond evt="begin" delay="0">
                                              <p:tn val="54"/>
                                            </p:cond>
                                          </p:stCondLst>
                                          <p:endCondLst>
                                            <p:cond evt="onStopAudio" delay="0">
                                              <p:tgtEl>
                                                <p:sldTgt/>
                                              </p:tgtEl>
                                            </p:cond>
                                          </p:endCondLst>
                                        </p:cTn>
                                        <p:tgtEl>
                                          <p:sndTgt r:embed="rId4" name="camera.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037346"/>
                                        </p:tgtEl>
                                        <p:attrNameLst>
                                          <p:attrName>style.visibility</p:attrName>
                                        </p:attrNameLst>
                                      </p:cBhvr>
                                      <p:to>
                                        <p:strVal val="visible"/>
                                      </p:to>
                                    </p:set>
                                    <p:animEffect transition="in" filter="box(in)">
                                      <p:cBhvr>
                                        <p:cTn id="61" dur="500"/>
                                        <p:tgtEl>
                                          <p:spTgt spid="1037346"/>
                                        </p:tgtEl>
                                      </p:cBhvr>
                                    </p:animEffect>
                                  </p:childTnLst>
                                  <p:subTnLst>
                                    <p:audio>
                                      <p:cMediaNode>
                                        <p:cTn display="0" masterRel="sameClick">
                                          <p:stCondLst>
                                            <p:cond evt="begin" delay="0">
                                              <p:tn val="59"/>
                                            </p:cond>
                                          </p:stCondLst>
                                          <p:endCondLst>
                                            <p:cond evt="onStopAudio" delay="0">
                                              <p:tgtEl>
                                                <p:sldTgt/>
                                              </p:tgtEl>
                                            </p:cond>
                                          </p:endCondLst>
                                        </p:cTn>
                                        <p:tgtEl>
                                          <p:sndTgt r:embed="rId5" name="chimes.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1037347"/>
                                        </p:tgtEl>
                                        <p:attrNameLst>
                                          <p:attrName>style.visibility</p:attrName>
                                        </p:attrNameLst>
                                      </p:cBhvr>
                                      <p:to>
                                        <p:strVal val="visible"/>
                                      </p:to>
                                    </p:set>
                                    <p:animEffect transition="in" filter="box(out)">
                                      <p:cBhvr>
                                        <p:cTn id="66" dur="500"/>
                                        <p:tgtEl>
                                          <p:spTgt spid="1037347"/>
                                        </p:tgtEl>
                                      </p:cBhvr>
                                    </p:animEffect>
                                  </p:childTnLst>
                                  <p:subTnLst>
                                    <p:audio>
                                      <p:cMediaNode>
                                        <p:cTn display="0" masterRel="sameClick">
                                          <p:stCondLst>
                                            <p:cond evt="begin" delay="0">
                                              <p:tn val="64"/>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32" grpId="0"/>
      <p:bldP spid="1037334" grpId="0"/>
      <p:bldP spid="1037335" grpId="0" animBg="1"/>
      <p:bldP spid="1037336" grpId="0"/>
      <p:bldP spid="1037343" grpId="0" animBg="1"/>
      <p:bldP spid="1037346" grpId="0" animBg="1"/>
      <p:bldP spid="1037347"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9362" name="Rectangle 2"/>
          <p:cNvSpPr>
            <a:spLocks noChangeArrowheads="1"/>
          </p:cNvSpPr>
          <p:nvPr/>
        </p:nvSpPr>
        <p:spPr bwMode="auto">
          <a:xfrm>
            <a:off x="611188" y="188913"/>
            <a:ext cx="418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D60093"/>
                </a:solidFill>
                <a:effectLst>
                  <a:outerShdw blurRad="38100" dist="38100" dir="2700000" algn="tl">
                    <a:srgbClr val="000000"/>
                  </a:outerShdw>
                </a:effectLst>
                <a:latin typeface="楷体_GB2312" pitchFamily="49" charset="-122"/>
                <a:ea typeface="楷体_GB2312" pitchFamily="49" charset="-122"/>
              </a:rPr>
              <a:t>3</a:t>
            </a:r>
            <a:r>
              <a:rPr lang="zh-CN" altLang="en-US" b="1">
                <a:solidFill>
                  <a:srgbClr val="D60093"/>
                </a:solidFill>
                <a:effectLst>
                  <a:outerShdw blurRad="38100" dist="38100" dir="2700000" algn="tl">
                    <a:srgbClr val="000000"/>
                  </a:outerShdw>
                </a:effectLst>
                <a:latin typeface="楷体_GB2312" pitchFamily="49" charset="-122"/>
                <a:ea typeface="楷体_GB2312" pitchFamily="49" charset="-122"/>
              </a:rPr>
              <a:t>、有参数无返回值的函数</a:t>
            </a:r>
          </a:p>
        </p:txBody>
      </p:sp>
      <p:sp>
        <p:nvSpPr>
          <p:cNvPr id="1039366" name="Rectangle 6"/>
          <p:cNvSpPr>
            <a:spLocks noChangeArrowheads="1"/>
          </p:cNvSpPr>
          <p:nvPr/>
        </p:nvSpPr>
        <p:spPr bwMode="auto">
          <a:xfrm>
            <a:off x="1042988" y="620713"/>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itchFamily="2" charset="2"/>
              <a:buChar char="Ø"/>
            </a:pPr>
            <a:r>
              <a:rPr lang="en-US" altLang="zh-CN" b="1">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定义格式 </a:t>
            </a:r>
          </a:p>
        </p:txBody>
      </p:sp>
      <p:sp>
        <p:nvSpPr>
          <p:cNvPr id="1039367" name="Text Box 7"/>
          <p:cNvSpPr txBox="1">
            <a:spLocks noChangeArrowheads="1"/>
          </p:cNvSpPr>
          <p:nvPr/>
        </p:nvSpPr>
        <p:spPr bwMode="auto">
          <a:xfrm>
            <a:off x="539750" y="1209675"/>
            <a:ext cx="8424863" cy="1944688"/>
          </a:xfrm>
          <a:prstGeom prst="rect">
            <a:avLst/>
          </a:prstGeom>
          <a:gradFill rotWithShape="1">
            <a:gsLst>
              <a:gs pos="0">
                <a:srgbClr val="FFFF99"/>
              </a:gs>
              <a:gs pos="100000">
                <a:srgbClr val="FFFF99">
                  <a:gamma/>
                  <a:shade val="84706"/>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just"/>
            <a:r>
              <a:rPr lang="en-US" altLang="zh-CN" sz="2000" b="1">
                <a:effectLst>
                  <a:outerShdw blurRad="38100" dist="38100" dir="2700000" algn="tl">
                    <a:srgbClr val="FFFFFF"/>
                  </a:outerShdw>
                </a:effectLst>
                <a:ea typeface="楷体_GB2312" pitchFamily="49" charset="-122"/>
              </a:rPr>
              <a:t>void  </a:t>
            </a:r>
            <a:r>
              <a:rPr lang="zh-CN" altLang="en-US" sz="2000" b="1">
                <a:effectLst>
                  <a:outerShdw blurRad="38100" dist="38100" dir="2700000" algn="tl">
                    <a:srgbClr val="FFFFFF"/>
                  </a:outerShdw>
                </a:effectLst>
                <a:ea typeface="楷体_GB2312" pitchFamily="49" charset="-122"/>
              </a:rPr>
              <a:t>函数名 </a:t>
            </a:r>
            <a:r>
              <a:rPr lang="en-US" altLang="zh-CN" sz="2000" b="1">
                <a:effectLst>
                  <a:outerShdw blurRad="38100" dist="38100" dir="2700000" algn="tl">
                    <a:srgbClr val="FFFFFF"/>
                  </a:outerShdw>
                </a:effectLst>
                <a:ea typeface="楷体_GB2312" pitchFamily="49" charset="-122"/>
              </a:rPr>
              <a:t>(</a:t>
            </a:r>
            <a:r>
              <a:rPr lang="zh-CN" altLang="en-US" sz="2000" b="1">
                <a:effectLst>
                  <a:outerShdw blurRad="38100" dist="38100" dir="2700000" algn="tl">
                    <a:srgbClr val="FFFFFF"/>
                  </a:outerShdw>
                </a:effectLst>
                <a:ea typeface="楷体_GB2312" pitchFamily="49" charset="-122"/>
              </a:rPr>
              <a:t>类型符</a:t>
            </a:r>
            <a:r>
              <a:rPr lang="en-US" altLang="zh-CN" sz="2000" b="1">
                <a:effectLst>
                  <a:outerShdw blurRad="38100" dist="38100" dir="2700000" algn="tl">
                    <a:srgbClr val="FFFFFF"/>
                  </a:outerShdw>
                </a:effectLst>
                <a:ea typeface="楷体_GB2312" pitchFamily="49" charset="-122"/>
              </a:rPr>
              <a:t>1  </a:t>
            </a:r>
            <a:r>
              <a:rPr lang="zh-CN" altLang="en-US" sz="2000" b="1">
                <a:effectLst>
                  <a:outerShdw blurRad="38100" dist="38100" dir="2700000" algn="tl">
                    <a:srgbClr val="FFFFFF"/>
                  </a:outerShdw>
                </a:effectLst>
                <a:ea typeface="楷体_GB2312" pitchFamily="49" charset="-122"/>
              </a:rPr>
              <a:t>形参名</a:t>
            </a:r>
            <a:r>
              <a:rPr lang="en-US" altLang="zh-CN" sz="2000" b="1">
                <a:effectLst>
                  <a:outerShdw blurRad="38100" dist="38100" dir="2700000" algn="tl">
                    <a:srgbClr val="FFFFFF"/>
                  </a:outerShdw>
                </a:effectLst>
                <a:ea typeface="楷体_GB2312" pitchFamily="49" charset="-122"/>
              </a:rPr>
              <a:t>1, </a:t>
            </a:r>
            <a:r>
              <a:rPr lang="zh-CN" altLang="en-US" sz="2000" b="1">
                <a:effectLst>
                  <a:outerShdw blurRad="38100" dist="38100" dir="2700000" algn="tl">
                    <a:srgbClr val="FFFFFF"/>
                  </a:outerShdw>
                </a:effectLst>
                <a:ea typeface="楷体_GB2312" pitchFamily="49" charset="-122"/>
              </a:rPr>
              <a:t>类型符</a:t>
            </a:r>
            <a:r>
              <a:rPr lang="en-US" altLang="zh-CN" sz="2000" b="1">
                <a:effectLst>
                  <a:outerShdw blurRad="38100" dist="38100" dir="2700000" algn="tl">
                    <a:srgbClr val="FFFFFF"/>
                  </a:outerShdw>
                </a:effectLst>
                <a:ea typeface="楷体_GB2312" pitchFamily="49" charset="-122"/>
              </a:rPr>
              <a:t>2  </a:t>
            </a:r>
            <a:r>
              <a:rPr lang="zh-CN" altLang="en-US" sz="2000" b="1">
                <a:effectLst>
                  <a:outerShdw blurRad="38100" dist="38100" dir="2700000" algn="tl">
                    <a:srgbClr val="FFFFFF"/>
                  </a:outerShdw>
                </a:effectLst>
                <a:ea typeface="楷体_GB2312" pitchFamily="49" charset="-122"/>
              </a:rPr>
              <a:t>形参名</a:t>
            </a:r>
            <a:r>
              <a:rPr lang="en-US" altLang="zh-CN" sz="2000" b="1">
                <a:effectLst>
                  <a:outerShdw blurRad="38100" dist="38100" dir="2700000" algn="tl">
                    <a:srgbClr val="FFFFFF"/>
                  </a:outerShdw>
                </a:effectLst>
                <a:ea typeface="楷体_GB2312" pitchFamily="49" charset="-122"/>
              </a:rPr>
              <a:t>2, … , </a:t>
            </a:r>
            <a:r>
              <a:rPr lang="zh-CN" altLang="en-US" sz="2000" b="1">
                <a:effectLst>
                  <a:outerShdw blurRad="38100" dist="38100" dir="2700000" algn="tl">
                    <a:srgbClr val="FFFFFF"/>
                  </a:outerShdw>
                </a:effectLst>
                <a:ea typeface="楷体_GB2312" pitchFamily="49" charset="-122"/>
              </a:rPr>
              <a:t>类型符</a:t>
            </a:r>
            <a:r>
              <a:rPr lang="en-US" altLang="zh-CN" sz="2000" b="1">
                <a:effectLst>
                  <a:outerShdw blurRad="38100" dist="38100" dir="2700000" algn="tl">
                    <a:srgbClr val="FFFFFF"/>
                  </a:outerShdw>
                </a:effectLst>
                <a:ea typeface="楷体_GB2312" pitchFamily="49" charset="-122"/>
              </a:rPr>
              <a:t>n  </a:t>
            </a:r>
            <a:r>
              <a:rPr lang="zh-CN" altLang="en-US" sz="2000" b="1">
                <a:effectLst>
                  <a:outerShdw blurRad="38100" dist="38100" dir="2700000" algn="tl">
                    <a:srgbClr val="FFFFFF"/>
                  </a:outerShdw>
                </a:effectLst>
                <a:ea typeface="楷体_GB2312" pitchFamily="49" charset="-122"/>
              </a:rPr>
              <a:t>形参名</a:t>
            </a:r>
            <a:r>
              <a:rPr lang="en-US" altLang="zh-CN" sz="2000" b="1">
                <a:effectLst>
                  <a:outerShdw blurRad="38100" dist="38100" dir="2700000" algn="tl">
                    <a:srgbClr val="FFFFFF"/>
                  </a:outerShdw>
                </a:effectLst>
                <a:ea typeface="楷体_GB2312" pitchFamily="49" charset="-122"/>
              </a:rPr>
              <a:t>n</a:t>
            </a:r>
            <a:r>
              <a:rPr lang="en-US" altLang="zh-CN" sz="2000"/>
              <a:t> </a:t>
            </a:r>
            <a:r>
              <a:rPr lang="en-US" altLang="zh-CN" sz="2000" b="1">
                <a:effectLst>
                  <a:outerShdw blurRad="38100" dist="38100" dir="2700000" algn="tl">
                    <a:srgbClr val="FFFFFF"/>
                  </a:outerShdw>
                </a:effectLst>
                <a:ea typeface="楷体_GB2312" pitchFamily="49" charset="-122"/>
              </a:rPr>
              <a:t>)</a:t>
            </a:r>
          </a:p>
          <a:p>
            <a:pPr algn="just"/>
            <a:r>
              <a:rPr lang="en-US" altLang="zh-CN" sz="2000" b="1">
                <a:effectLst>
                  <a:outerShdw blurRad="38100" dist="38100" dir="2700000" algn="tl">
                    <a:srgbClr val="FFFFFF"/>
                  </a:outerShdw>
                </a:effectLst>
                <a:ea typeface="楷体_GB2312" pitchFamily="49" charset="-122"/>
              </a:rPr>
              <a:t>{</a:t>
            </a:r>
          </a:p>
          <a:p>
            <a:pPr algn="just"/>
            <a:r>
              <a:rPr lang="en-US" altLang="zh-CN" sz="2000" b="1">
                <a:effectLst>
                  <a:outerShdw blurRad="38100" dist="38100" dir="2700000" algn="tl">
                    <a:srgbClr val="FFFFFF"/>
                  </a:outerShdw>
                </a:effectLst>
                <a:ea typeface="楷体_GB2312" pitchFamily="49" charset="-122"/>
              </a:rPr>
              <a:t>    </a:t>
            </a:r>
            <a:r>
              <a:rPr lang="zh-CN" altLang="en-US" sz="2000" b="1">
                <a:effectLst>
                  <a:outerShdw blurRad="38100" dist="38100" dir="2700000" algn="tl">
                    <a:srgbClr val="FFFFFF"/>
                  </a:outerShdw>
                </a:effectLst>
                <a:ea typeface="楷体_GB2312" pitchFamily="49" charset="-122"/>
              </a:rPr>
              <a:t>变量声明部分</a:t>
            </a:r>
          </a:p>
          <a:p>
            <a:pPr algn="just"/>
            <a:r>
              <a:rPr lang="zh-CN" altLang="en-US" sz="2000" b="1">
                <a:effectLst>
                  <a:outerShdw blurRad="38100" dist="38100" dir="2700000" algn="tl">
                    <a:srgbClr val="FFFFFF"/>
                  </a:outerShdw>
                </a:effectLst>
                <a:ea typeface="楷体_GB2312" pitchFamily="49" charset="-122"/>
              </a:rPr>
              <a:t>    执行部分</a:t>
            </a:r>
          </a:p>
          <a:p>
            <a:pPr algn="just"/>
            <a:r>
              <a:rPr lang="en-US" altLang="zh-CN" sz="2000" b="1">
                <a:effectLst>
                  <a:outerShdw blurRad="38100" dist="38100" dir="2700000" algn="tl">
                    <a:srgbClr val="FFFFFF"/>
                  </a:outerShdw>
                </a:effectLst>
                <a:ea typeface="楷体_GB2312" pitchFamily="49" charset="-122"/>
              </a:rPr>
              <a:t>}</a:t>
            </a:r>
          </a:p>
        </p:txBody>
      </p:sp>
      <p:grpSp>
        <p:nvGrpSpPr>
          <p:cNvPr id="1039368" name="Group 8"/>
          <p:cNvGrpSpPr>
            <a:grpSpLocks/>
          </p:cNvGrpSpPr>
          <p:nvPr/>
        </p:nvGrpSpPr>
        <p:grpSpPr bwMode="auto">
          <a:xfrm>
            <a:off x="2484438" y="1974850"/>
            <a:ext cx="1152525" cy="569913"/>
            <a:chOff x="3195" y="1661"/>
            <a:chExt cx="726" cy="359"/>
          </a:xfrm>
        </p:grpSpPr>
        <p:sp>
          <p:nvSpPr>
            <p:cNvPr id="1039369" name="AutoShape 9"/>
            <p:cNvSpPr>
              <a:spLocks/>
            </p:cNvSpPr>
            <p:nvPr/>
          </p:nvSpPr>
          <p:spPr bwMode="auto">
            <a:xfrm>
              <a:off x="3195" y="1661"/>
              <a:ext cx="99" cy="359"/>
            </a:xfrm>
            <a:prstGeom prst="rightBrace">
              <a:avLst>
                <a:gd name="adj1" fmla="val 30219"/>
                <a:gd name="adj2" fmla="val 50000"/>
              </a:avLst>
            </a:prstGeom>
            <a:noFill/>
            <a:ln w="254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9370" name="Text Box 10"/>
            <p:cNvSpPr txBox="1">
              <a:spLocks noChangeArrowheads="1"/>
            </p:cNvSpPr>
            <p:nvPr/>
          </p:nvSpPr>
          <p:spPr bwMode="auto">
            <a:xfrm>
              <a:off x="3286" y="1661"/>
              <a:ext cx="6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solidFill>
                    <a:srgbClr val="FF6600"/>
                  </a:solidFill>
                  <a:effectLst>
                    <a:outerShdw blurRad="38100" dist="38100" dir="2700000" algn="tl">
                      <a:srgbClr val="000000"/>
                    </a:outerShdw>
                  </a:effectLst>
                  <a:ea typeface="楷体_GB2312" pitchFamily="49" charset="-122"/>
                </a:rPr>
                <a:t>函数体</a:t>
              </a:r>
            </a:p>
          </p:txBody>
        </p:sp>
      </p:grpSp>
      <p:sp>
        <p:nvSpPr>
          <p:cNvPr id="1039374" name="Rectangle 14"/>
          <p:cNvSpPr>
            <a:spLocks noChangeArrowheads="1"/>
          </p:cNvSpPr>
          <p:nvPr/>
        </p:nvSpPr>
        <p:spPr bwMode="auto">
          <a:xfrm>
            <a:off x="1114425" y="3403600"/>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itchFamily="2" charset="2"/>
              <a:buChar char="Ø"/>
            </a:pPr>
            <a:r>
              <a:rPr lang="en-US" altLang="zh-CN" b="1">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函数用途</a:t>
            </a:r>
            <a:r>
              <a:rPr lang="zh-CN" altLang="en-US" b="1">
                <a:effectLst>
                  <a:outerShdw blurRad="38100" dist="38100" dir="2700000" algn="tl">
                    <a:srgbClr val="FFFFFF"/>
                  </a:outerShdw>
                </a:effectLst>
                <a:latin typeface="楷体_GB2312" pitchFamily="49" charset="-122"/>
                <a:ea typeface="楷体_GB2312" pitchFamily="49" charset="-122"/>
              </a:rPr>
              <a:t> </a:t>
            </a:r>
          </a:p>
        </p:txBody>
      </p:sp>
      <p:sp>
        <p:nvSpPr>
          <p:cNvPr id="1039375" name="Rectangle 15"/>
          <p:cNvSpPr>
            <a:spLocks noChangeArrowheads="1"/>
          </p:cNvSpPr>
          <p:nvPr/>
        </p:nvSpPr>
        <p:spPr bwMode="auto">
          <a:xfrm>
            <a:off x="827088" y="3767138"/>
            <a:ext cx="83169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a:effectLst>
                  <a:outerShdw blurRad="38100" dist="38100" dir="2700000" algn="tl">
                    <a:srgbClr val="FFFFFF"/>
                  </a:outerShdw>
                </a:effectLst>
                <a:latin typeface="隶书" pitchFamily="49" charset="-122"/>
                <a:ea typeface="隶书" pitchFamily="49" charset="-122"/>
              </a:rPr>
              <a:t>    </a:t>
            </a:r>
            <a:r>
              <a:rPr lang="zh-CN" altLang="en-US" b="1">
                <a:effectLst>
                  <a:outerShdw blurRad="38100" dist="38100" dir="2700000" algn="tl">
                    <a:srgbClr val="FFFFFF"/>
                  </a:outerShdw>
                </a:effectLst>
                <a:latin typeface="隶书" pitchFamily="49" charset="-122"/>
                <a:ea typeface="隶书" pitchFamily="49" charset="-122"/>
              </a:rPr>
              <a:t>此类型的函数主要是</a:t>
            </a:r>
            <a:r>
              <a:rPr lang="zh-CN" altLang="en-US" b="1">
                <a:solidFill>
                  <a:srgbClr val="CC0000"/>
                </a:solidFill>
                <a:effectLst>
                  <a:outerShdw blurRad="38100" dist="38100" dir="2700000" algn="tl">
                    <a:srgbClr val="000000"/>
                  </a:outerShdw>
                </a:effectLst>
                <a:latin typeface="隶书" pitchFamily="49" charset="-122"/>
                <a:ea typeface="隶书" pitchFamily="49" charset="-122"/>
              </a:rPr>
              <a:t>根据形参的值来进行某种事务的处理</a:t>
            </a:r>
            <a:r>
              <a:rPr lang="zh-CN" altLang="en-US" b="1">
                <a:effectLst>
                  <a:outerShdw blurRad="38100" dist="38100" dir="2700000" algn="tl">
                    <a:srgbClr val="FFFFFF"/>
                  </a:outerShdw>
                </a:effectLst>
                <a:latin typeface="隶书" pitchFamily="49" charset="-122"/>
                <a:ea typeface="隶书" pitchFamily="49" charset="-122"/>
              </a:rPr>
              <a:t>。灵活性上要比无形参的函数强，它更能体现调用函数与被调函数之间的数据联系。</a:t>
            </a:r>
            <a:r>
              <a:rPr lang="zh-CN" altLang="en-US">
                <a:latin typeface="隶书" pitchFamily="49" charset="-122"/>
                <a:ea typeface="隶书" pitchFamily="49" charset="-122"/>
              </a:rPr>
              <a:t> </a:t>
            </a:r>
          </a:p>
        </p:txBody>
      </p:sp>
      <p:sp>
        <p:nvSpPr>
          <p:cNvPr id="1039376" name="Rectangle 16"/>
          <p:cNvSpPr>
            <a:spLocks noChangeArrowheads="1"/>
          </p:cNvSpPr>
          <p:nvPr/>
        </p:nvSpPr>
        <p:spPr bwMode="auto">
          <a:xfrm>
            <a:off x="1101725" y="4999038"/>
            <a:ext cx="3154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itchFamily="2" charset="2"/>
              <a:buChar char="Ø"/>
            </a:pPr>
            <a:r>
              <a:rPr lang="en-US" altLang="zh-CN" b="1">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函数的原型声明</a:t>
            </a:r>
            <a:r>
              <a:rPr lang="zh-CN" altLang="en-US" b="1">
                <a:effectLst>
                  <a:outerShdw blurRad="38100" dist="38100" dir="2700000" algn="tl">
                    <a:srgbClr val="FFFFFF"/>
                  </a:outerShdw>
                </a:effectLst>
                <a:latin typeface="楷体_GB2312" pitchFamily="49" charset="-122"/>
                <a:ea typeface="楷体_GB2312" pitchFamily="49" charset="-122"/>
              </a:rPr>
              <a:t> </a:t>
            </a:r>
          </a:p>
        </p:txBody>
      </p:sp>
      <p:sp>
        <p:nvSpPr>
          <p:cNvPr id="1039377" name="Text Box 17"/>
          <p:cNvSpPr txBox="1">
            <a:spLocks noChangeArrowheads="1"/>
          </p:cNvSpPr>
          <p:nvPr/>
        </p:nvSpPr>
        <p:spPr bwMode="auto">
          <a:xfrm>
            <a:off x="488950" y="5511800"/>
            <a:ext cx="8575675" cy="1096963"/>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r>
              <a:rPr lang="en-US" altLang="zh-CN" sz="2000" b="1">
                <a:effectLst>
                  <a:outerShdw blurRad="38100" dist="38100" dir="2700000" algn="tl">
                    <a:srgbClr val="FFFFFF"/>
                  </a:outerShdw>
                </a:effectLst>
                <a:ea typeface="楷体_GB2312" pitchFamily="49" charset="-122"/>
              </a:rPr>
              <a:t>void  </a:t>
            </a:r>
            <a:r>
              <a:rPr lang="zh-CN" altLang="en-US" sz="2000" b="1">
                <a:effectLst>
                  <a:outerShdw blurRad="38100" dist="38100" dir="2700000" algn="tl">
                    <a:srgbClr val="FFFFFF"/>
                  </a:outerShdw>
                </a:effectLst>
                <a:ea typeface="楷体_GB2312" pitchFamily="49" charset="-122"/>
              </a:rPr>
              <a:t>函数名</a:t>
            </a:r>
            <a:r>
              <a:rPr lang="en-US" altLang="zh-CN" sz="2000" b="1">
                <a:effectLst>
                  <a:outerShdw blurRad="38100" dist="38100" dir="2700000" algn="tl">
                    <a:srgbClr val="FFFFFF"/>
                  </a:outerShdw>
                </a:effectLst>
                <a:ea typeface="楷体_GB2312" pitchFamily="49" charset="-122"/>
              </a:rPr>
              <a:t>(</a:t>
            </a:r>
            <a:r>
              <a:rPr lang="zh-CN" altLang="en-US" sz="2000" b="1">
                <a:effectLst>
                  <a:outerShdw blurRad="38100" dist="38100" dir="2700000" algn="tl">
                    <a:srgbClr val="FFFFFF"/>
                  </a:outerShdw>
                </a:effectLst>
                <a:ea typeface="楷体_GB2312" pitchFamily="49" charset="-122"/>
              </a:rPr>
              <a:t>类型符</a:t>
            </a:r>
            <a:r>
              <a:rPr lang="en-US" altLang="zh-CN" sz="2000" b="1">
                <a:effectLst>
                  <a:outerShdw blurRad="38100" dist="38100" dir="2700000" algn="tl">
                    <a:srgbClr val="FFFFFF"/>
                  </a:outerShdw>
                </a:effectLst>
                <a:ea typeface="楷体_GB2312" pitchFamily="49" charset="-122"/>
              </a:rPr>
              <a:t>1  </a:t>
            </a:r>
            <a:r>
              <a:rPr lang="zh-CN" altLang="en-US" sz="2000" b="1">
                <a:effectLst>
                  <a:outerShdw blurRad="38100" dist="38100" dir="2700000" algn="tl">
                    <a:srgbClr val="FFFFFF"/>
                  </a:outerShdw>
                </a:effectLst>
                <a:ea typeface="楷体_GB2312" pitchFamily="49" charset="-122"/>
              </a:rPr>
              <a:t>形参名</a:t>
            </a:r>
            <a:r>
              <a:rPr lang="en-US" altLang="zh-CN" sz="2000" b="1">
                <a:effectLst>
                  <a:outerShdw blurRad="38100" dist="38100" dir="2700000" algn="tl">
                    <a:srgbClr val="FFFFFF"/>
                  </a:outerShdw>
                </a:effectLst>
                <a:ea typeface="楷体_GB2312" pitchFamily="49" charset="-122"/>
              </a:rPr>
              <a:t>1, </a:t>
            </a:r>
            <a:r>
              <a:rPr lang="zh-CN" altLang="en-US" sz="2000" b="1">
                <a:effectLst>
                  <a:outerShdw blurRad="38100" dist="38100" dir="2700000" algn="tl">
                    <a:srgbClr val="FFFFFF"/>
                  </a:outerShdw>
                </a:effectLst>
                <a:ea typeface="楷体_GB2312" pitchFamily="49" charset="-122"/>
              </a:rPr>
              <a:t>类型符</a:t>
            </a:r>
            <a:r>
              <a:rPr lang="en-US" altLang="zh-CN" sz="2000" b="1">
                <a:effectLst>
                  <a:outerShdw blurRad="38100" dist="38100" dir="2700000" algn="tl">
                    <a:srgbClr val="FFFFFF"/>
                  </a:outerShdw>
                </a:effectLst>
                <a:ea typeface="楷体_GB2312" pitchFamily="49" charset="-122"/>
              </a:rPr>
              <a:t>2  </a:t>
            </a:r>
            <a:r>
              <a:rPr lang="zh-CN" altLang="en-US" sz="2000" b="1">
                <a:effectLst>
                  <a:outerShdw blurRad="38100" dist="38100" dir="2700000" algn="tl">
                    <a:srgbClr val="FFFFFF"/>
                  </a:outerShdw>
                </a:effectLst>
                <a:ea typeface="楷体_GB2312" pitchFamily="49" charset="-122"/>
              </a:rPr>
              <a:t>形参名</a:t>
            </a:r>
            <a:r>
              <a:rPr lang="en-US" altLang="zh-CN" sz="2000" b="1">
                <a:effectLst>
                  <a:outerShdw blurRad="38100" dist="38100" dir="2700000" algn="tl">
                    <a:srgbClr val="FFFFFF"/>
                  </a:outerShdw>
                </a:effectLst>
                <a:ea typeface="楷体_GB2312" pitchFamily="49" charset="-122"/>
              </a:rPr>
              <a:t>2, … , </a:t>
            </a:r>
            <a:r>
              <a:rPr lang="zh-CN" altLang="en-US" sz="2000" b="1">
                <a:effectLst>
                  <a:outerShdw blurRad="38100" dist="38100" dir="2700000" algn="tl">
                    <a:srgbClr val="FFFFFF"/>
                  </a:outerShdw>
                </a:effectLst>
                <a:ea typeface="楷体_GB2312" pitchFamily="49" charset="-122"/>
              </a:rPr>
              <a:t>类型符</a:t>
            </a:r>
            <a:r>
              <a:rPr lang="en-US" altLang="zh-CN" sz="2000" b="1">
                <a:effectLst>
                  <a:outerShdw blurRad="38100" dist="38100" dir="2700000" algn="tl">
                    <a:srgbClr val="FFFFFF"/>
                  </a:outerShdw>
                </a:effectLst>
                <a:ea typeface="楷体_GB2312" pitchFamily="49" charset="-122"/>
              </a:rPr>
              <a:t>n  </a:t>
            </a:r>
            <a:r>
              <a:rPr lang="zh-CN" altLang="en-US" sz="2000" b="1">
                <a:effectLst>
                  <a:outerShdw blurRad="38100" dist="38100" dir="2700000" algn="tl">
                    <a:srgbClr val="FFFFFF"/>
                  </a:outerShdw>
                </a:effectLst>
                <a:ea typeface="楷体_GB2312" pitchFamily="49" charset="-122"/>
              </a:rPr>
              <a:t>形参名</a:t>
            </a:r>
            <a:r>
              <a:rPr lang="en-US" altLang="zh-CN" sz="2000" b="1">
                <a:effectLst>
                  <a:outerShdw blurRad="38100" dist="38100" dir="2700000" algn="tl">
                    <a:srgbClr val="FFFFFF"/>
                  </a:outerShdw>
                </a:effectLst>
                <a:ea typeface="楷体_GB2312" pitchFamily="49" charset="-122"/>
              </a:rPr>
              <a:t>n )</a:t>
            </a:r>
            <a:r>
              <a:rPr lang="zh-CN" altLang="en-US" sz="2000" b="1">
                <a:effectLst>
                  <a:outerShdw blurRad="38100" dist="38100" dir="2700000" algn="tl">
                    <a:srgbClr val="FFFFFF"/>
                  </a:outerShdw>
                </a:effectLst>
                <a:ea typeface="楷体_GB2312" pitchFamily="49" charset="-122"/>
              </a:rPr>
              <a:t>；</a:t>
            </a:r>
          </a:p>
          <a:p>
            <a:r>
              <a:rPr lang="zh-CN" altLang="en-US" sz="2000" b="1">
                <a:solidFill>
                  <a:srgbClr val="FF33CC"/>
                </a:solidFill>
                <a:effectLst>
                  <a:outerShdw blurRad="38100" dist="38100" dir="2700000" algn="tl">
                    <a:srgbClr val="000000"/>
                  </a:outerShdw>
                </a:effectLst>
                <a:ea typeface="楷体_GB2312" pitchFamily="49" charset="-122"/>
              </a:rPr>
              <a:t>            或</a:t>
            </a:r>
            <a:r>
              <a:rPr lang="zh-CN" altLang="en-US" sz="2000" b="1">
                <a:effectLst>
                  <a:outerShdw blurRad="38100" dist="38100" dir="2700000" algn="tl">
                    <a:srgbClr val="FFFFFF"/>
                  </a:outerShdw>
                </a:effectLst>
                <a:ea typeface="楷体_GB2312" pitchFamily="49" charset="-122"/>
              </a:rPr>
              <a:t>  </a:t>
            </a:r>
          </a:p>
          <a:p>
            <a:r>
              <a:rPr lang="en-US" altLang="zh-CN" sz="2000" b="1">
                <a:effectLst>
                  <a:outerShdw blurRad="38100" dist="38100" dir="2700000" algn="tl">
                    <a:srgbClr val="FFFFFF"/>
                  </a:outerShdw>
                </a:effectLst>
                <a:ea typeface="楷体_GB2312" pitchFamily="49" charset="-122"/>
              </a:rPr>
              <a:t>void  </a:t>
            </a:r>
            <a:r>
              <a:rPr lang="zh-CN" altLang="en-US" sz="2000" b="1">
                <a:effectLst>
                  <a:outerShdw blurRad="38100" dist="38100" dir="2700000" algn="tl">
                    <a:srgbClr val="FFFFFF"/>
                  </a:outerShdw>
                </a:effectLst>
                <a:ea typeface="楷体_GB2312" pitchFamily="49" charset="-122"/>
              </a:rPr>
              <a:t>函数名</a:t>
            </a:r>
            <a:r>
              <a:rPr lang="en-US" altLang="zh-CN" sz="2000" b="1">
                <a:effectLst>
                  <a:outerShdw blurRad="38100" dist="38100" dir="2700000" algn="tl">
                    <a:srgbClr val="FFFFFF"/>
                  </a:outerShdw>
                </a:effectLst>
                <a:ea typeface="楷体_GB2312" pitchFamily="49" charset="-122"/>
              </a:rPr>
              <a:t>(</a:t>
            </a:r>
            <a:r>
              <a:rPr lang="zh-CN" altLang="en-US" sz="2000" b="1">
                <a:effectLst>
                  <a:outerShdw blurRad="38100" dist="38100" dir="2700000" algn="tl">
                    <a:srgbClr val="FFFFFF"/>
                  </a:outerShdw>
                </a:effectLst>
                <a:ea typeface="楷体_GB2312" pitchFamily="49" charset="-122"/>
              </a:rPr>
              <a:t>类型符</a:t>
            </a:r>
            <a:r>
              <a:rPr lang="en-US" altLang="zh-CN" sz="2000" b="1">
                <a:effectLst>
                  <a:outerShdw blurRad="38100" dist="38100" dir="2700000" algn="tl">
                    <a:srgbClr val="FFFFFF"/>
                  </a:outerShdw>
                </a:effectLst>
                <a:ea typeface="楷体_GB2312" pitchFamily="49" charset="-122"/>
              </a:rPr>
              <a:t>1 , </a:t>
            </a:r>
            <a:r>
              <a:rPr lang="zh-CN" altLang="en-US" sz="2000" b="1">
                <a:effectLst>
                  <a:outerShdw blurRad="38100" dist="38100" dir="2700000" algn="tl">
                    <a:srgbClr val="FFFFFF"/>
                  </a:outerShdw>
                </a:effectLst>
                <a:ea typeface="楷体_GB2312" pitchFamily="49" charset="-122"/>
              </a:rPr>
              <a:t>类型符</a:t>
            </a:r>
            <a:r>
              <a:rPr lang="en-US" altLang="zh-CN" sz="2000" b="1">
                <a:effectLst>
                  <a:outerShdw blurRad="38100" dist="38100" dir="2700000" algn="tl">
                    <a:srgbClr val="FFFFFF"/>
                  </a:outerShdw>
                </a:effectLst>
                <a:ea typeface="楷体_GB2312" pitchFamily="49" charset="-122"/>
              </a:rPr>
              <a:t>2 , … , </a:t>
            </a:r>
            <a:r>
              <a:rPr lang="zh-CN" altLang="en-US" sz="2000" b="1">
                <a:effectLst>
                  <a:outerShdw blurRad="38100" dist="38100" dir="2700000" algn="tl">
                    <a:srgbClr val="FFFFFF"/>
                  </a:outerShdw>
                </a:effectLst>
                <a:ea typeface="楷体_GB2312" pitchFamily="49" charset="-122"/>
              </a:rPr>
              <a:t>类型符</a:t>
            </a:r>
            <a:r>
              <a:rPr lang="en-US" altLang="zh-CN" sz="2000" b="1">
                <a:effectLst>
                  <a:outerShdw blurRad="38100" dist="38100" dir="2700000" algn="tl">
                    <a:srgbClr val="FFFFFF"/>
                  </a:outerShdw>
                </a:effectLst>
                <a:ea typeface="楷体_GB2312" pitchFamily="49" charset="-122"/>
              </a:rPr>
              <a:t>n )</a:t>
            </a:r>
            <a:r>
              <a:rPr lang="zh-CN" altLang="en-US" sz="2000" b="1">
                <a:effectLst>
                  <a:outerShdw blurRad="38100" dist="38100" dir="2700000" algn="tl">
                    <a:srgbClr val="FFFFFF"/>
                  </a:outerShdw>
                </a:effectLst>
                <a:ea typeface="楷体_GB2312" pitchFamily="49" charset="-122"/>
              </a:rPr>
              <a:t>；</a:t>
            </a:r>
          </a:p>
        </p:txBody>
      </p:sp>
      <p:grpSp>
        <p:nvGrpSpPr>
          <p:cNvPr id="1039380" name="Group 20"/>
          <p:cNvGrpSpPr>
            <a:grpSpLocks/>
          </p:cNvGrpSpPr>
          <p:nvPr/>
        </p:nvGrpSpPr>
        <p:grpSpPr bwMode="auto">
          <a:xfrm>
            <a:off x="2339975" y="1557338"/>
            <a:ext cx="6192838" cy="684212"/>
            <a:chOff x="1474" y="981"/>
            <a:chExt cx="3901" cy="431"/>
          </a:xfrm>
        </p:grpSpPr>
        <p:sp>
          <p:nvSpPr>
            <p:cNvPr id="1039378" name="AutoShape 18"/>
            <p:cNvSpPr>
              <a:spLocks/>
            </p:cNvSpPr>
            <p:nvPr/>
          </p:nvSpPr>
          <p:spPr bwMode="auto">
            <a:xfrm rot="-5400000">
              <a:off x="3334" y="-879"/>
              <a:ext cx="182" cy="3901"/>
            </a:xfrm>
            <a:prstGeom prst="leftBrace">
              <a:avLst>
                <a:gd name="adj1" fmla="val 178617"/>
                <a:gd name="adj2" fmla="val 50000"/>
              </a:avLst>
            </a:prstGeom>
            <a:noFill/>
            <a:ln w="2222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039379" name="Text Box 19"/>
            <p:cNvSpPr txBox="1">
              <a:spLocks noChangeArrowheads="1"/>
            </p:cNvSpPr>
            <p:nvPr/>
          </p:nvSpPr>
          <p:spPr bwMode="auto">
            <a:xfrm>
              <a:off x="3088" y="116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3300"/>
                  </a:solidFill>
                  <a:effectLst>
                    <a:outerShdw blurRad="38100" dist="38100" dir="2700000" algn="tl">
                      <a:srgbClr val="000000"/>
                    </a:outerShdw>
                  </a:effectLst>
                  <a:ea typeface="楷体_GB2312" pitchFamily="49" charset="-122"/>
                </a:rPr>
                <a:t>形参列表</a:t>
              </a:r>
            </a:p>
          </p:txBody>
        </p:sp>
      </p:grpSp>
      <p:sp>
        <p:nvSpPr>
          <p:cNvPr id="1039381" name="AutoShape 21"/>
          <p:cNvSpPr>
            <a:spLocks noChangeArrowheads="1"/>
          </p:cNvSpPr>
          <p:nvPr/>
        </p:nvSpPr>
        <p:spPr bwMode="auto">
          <a:xfrm>
            <a:off x="5292725" y="188913"/>
            <a:ext cx="3167063" cy="792162"/>
          </a:xfrm>
          <a:prstGeom prst="wedgeRoundRectCallout">
            <a:avLst>
              <a:gd name="adj1" fmla="val -86593"/>
              <a:gd name="adj2" fmla="val 93486"/>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r>
              <a:rPr lang="zh-CN" altLang="en-US" sz="2000" b="1">
                <a:solidFill>
                  <a:srgbClr val="FF33CC"/>
                </a:solidFill>
                <a:effectLst>
                  <a:outerShdw blurRad="38100" dist="38100" dir="2700000" algn="tl">
                    <a:srgbClr val="000000"/>
                  </a:outerShdw>
                </a:effectLst>
                <a:ea typeface="隶书" pitchFamily="49" charset="-122"/>
              </a:rPr>
              <a:t>至少要有一项，形参之间要用逗号“</a:t>
            </a:r>
            <a:r>
              <a:rPr lang="zh-CN" altLang="en-US" sz="2000" b="1">
                <a:solidFill>
                  <a:schemeClr val="accent2"/>
                </a:solidFill>
                <a:effectLst>
                  <a:outerShdw blurRad="38100" dist="38100" dir="2700000" algn="tl">
                    <a:srgbClr val="000000"/>
                  </a:outerShdw>
                </a:effectLst>
                <a:ea typeface="隶书" pitchFamily="49" charset="-122"/>
              </a:rPr>
              <a:t>，</a:t>
            </a:r>
            <a:r>
              <a:rPr lang="zh-CN" altLang="en-US" sz="2000" b="1">
                <a:solidFill>
                  <a:srgbClr val="FF33CC"/>
                </a:solidFill>
                <a:effectLst>
                  <a:outerShdw blurRad="38100" dist="38100" dir="2700000" algn="tl">
                    <a:srgbClr val="000000"/>
                  </a:outerShdw>
                </a:effectLst>
                <a:ea typeface="隶书" pitchFamily="49" charset="-122"/>
              </a:rPr>
              <a:t>”分开</a:t>
            </a:r>
            <a:r>
              <a:rPr lang="zh-CN" altLang="en-US">
                <a:solidFill>
                  <a:srgbClr val="FF33CC"/>
                </a:solidFill>
              </a:rPr>
              <a:t> </a:t>
            </a:r>
          </a:p>
        </p:txBody>
      </p:sp>
      <p:sp>
        <p:nvSpPr>
          <p:cNvPr id="1039382" name="AutoShape 22"/>
          <p:cNvSpPr>
            <a:spLocks noChangeArrowheads="1"/>
          </p:cNvSpPr>
          <p:nvPr/>
        </p:nvSpPr>
        <p:spPr bwMode="auto">
          <a:xfrm>
            <a:off x="6877050" y="2276475"/>
            <a:ext cx="1873250" cy="504825"/>
          </a:xfrm>
          <a:prstGeom prst="wedgeRoundRectCallout">
            <a:avLst>
              <a:gd name="adj1" fmla="val -44491"/>
              <a:gd name="adj2" fmla="val -195282"/>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r>
              <a:rPr lang="zh-CN" altLang="en-US" sz="2000" b="1">
                <a:solidFill>
                  <a:srgbClr val="FF33CC"/>
                </a:solidFill>
                <a:effectLst>
                  <a:outerShdw blurRad="38100" dist="38100" dir="2700000" algn="tl">
                    <a:srgbClr val="000000"/>
                  </a:outerShdw>
                </a:effectLst>
                <a:ea typeface="隶书" pitchFamily="49" charset="-122"/>
              </a:rPr>
              <a:t>指明形参类型</a:t>
            </a:r>
            <a:r>
              <a:rPr lang="zh-CN" altLang="en-US">
                <a:solidFill>
                  <a:srgbClr val="FF33CC"/>
                </a:solidFill>
              </a:rPr>
              <a:t> </a:t>
            </a:r>
          </a:p>
        </p:txBody>
      </p:sp>
      <p:sp>
        <p:nvSpPr>
          <p:cNvPr id="1039383" name="AutoShape 23"/>
          <p:cNvSpPr>
            <a:spLocks noChangeArrowheads="1"/>
          </p:cNvSpPr>
          <p:nvPr/>
        </p:nvSpPr>
        <p:spPr bwMode="auto">
          <a:xfrm>
            <a:off x="3216275" y="2273300"/>
            <a:ext cx="3300413" cy="1512888"/>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r>
              <a:rPr lang="zh-CN" altLang="en-US" sz="2000" b="1">
                <a:solidFill>
                  <a:schemeClr val="accent2"/>
                </a:solidFill>
                <a:effectLst>
                  <a:outerShdw blurRad="38100" dist="38100" dir="2700000" algn="tl">
                    <a:srgbClr val="000000"/>
                  </a:outerShdw>
                </a:effectLst>
                <a:latin typeface="隶书" pitchFamily="49" charset="-122"/>
                <a:ea typeface="隶书" pitchFamily="49" charset="-122"/>
              </a:rPr>
              <a:t>不允许对</a:t>
            </a:r>
          </a:p>
          <a:p>
            <a:pPr algn="ctr"/>
            <a:r>
              <a:rPr lang="zh-CN" altLang="en-US" sz="2000" b="1">
                <a:solidFill>
                  <a:schemeClr val="accent2"/>
                </a:solidFill>
                <a:effectLst>
                  <a:outerShdw blurRad="38100" dist="38100" dir="2700000" algn="tl">
                    <a:srgbClr val="000000"/>
                  </a:outerShdw>
                </a:effectLst>
                <a:latin typeface="隶书" pitchFamily="49" charset="-122"/>
                <a:ea typeface="隶书" pitchFamily="49" charset="-122"/>
              </a:rPr>
              <a:t>形参赋初值</a:t>
            </a:r>
            <a:r>
              <a:rPr lang="zh-CN" altLang="en-US" sz="2000" b="1">
                <a:latin typeface="隶书" pitchFamily="49" charset="-122"/>
                <a:ea typeface="隶书" pitchFamily="49" charset="-122"/>
              </a:rPr>
              <a:t> </a:t>
            </a:r>
          </a:p>
        </p:txBody>
      </p:sp>
    </p:spTree>
    <p:extLst>
      <p:ext uri="{BB962C8B-B14F-4D97-AF65-F5344CB8AC3E}">
        <p14:creationId xmlns:p14="http://schemas.microsoft.com/office/powerpoint/2010/main" val="1596749490"/>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9362"/>
                                        </p:tgtEl>
                                        <p:attrNameLst>
                                          <p:attrName>style.visibility</p:attrName>
                                        </p:attrNameLst>
                                      </p:cBhvr>
                                      <p:to>
                                        <p:strVal val="visible"/>
                                      </p:to>
                                    </p:set>
                                    <p:anim calcmode="lin" valueType="num">
                                      <p:cBhvr additive="base">
                                        <p:cTn id="7" dur="500" fill="hold"/>
                                        <p:tgtEl>
                                          <p:spTgt spid="1039362"/>
                                        </p:tgtEl>
                                        <p:attrNameLst>
                                          <p:attrName>ppt_x</p:attrName>
                                        </p:attrNameLst>
                                      </p:cBhvr>
                                      <p:tavLst>
                                        <p:tav tm="0">
                                          <p:val>
                                            <p:strVal val="0-#ppt_w/2"/>
                                          </p:val>
                                        </p:tav>
                                        <p:tav tm="100000">
                                          <p:val>
                                            <p:strVal val="#ppt_x"/>
                                          </p:val>
                                        </p:tav>
                                      </p:tavLst>
                                    </p:anim>
                                    <p:anim calcmode="lin" valueType="num">
                                      <p:cBhvr additive="base">
                                        <p:cTn id="8" dur="500" fill="hold"/>
                                        <p:tgtEl>
                                          <p:spTgt spid="10393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39366"/>
                                        </p:tgtEl>
                                        <p:attrNameLst>
                                          <p:attrName>style.visibility</p:attrName>
                                        </p:attrNameLst>
                                      </p:cBhvr>
                                      <p:to>
                                        <p:strVal val="visible"/>
                                      </p:to>
                                    </p:set>
                                    <p:animEffect transition="in" filter="box(out)">
                                      <p:cBhvr>
                                        <p:cTn id="13" dur="500"/>
                                        <p:tgtEl>
                                          <p:spTgt spid="1039366"/>
                                        </p:tgtEl>
                                      </p:cBhvr>
                                    </p:animEffect>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39367"/>
                                        </p:tgtEl>
                                        <p:attrNameLst>
                                          <p:attrName>style.visibility</p:attrName>
                                        </p:attrNameLst>
                                      </p:cBhvr>
                                      <p:to>
                                        <p:strVal val="visible"/>
                                      </p:to>
                                    </p:set>
                                    <p:animEffect transition="in" filter="box(out)">
                                      <p:cBhvr>
                                        <p:cTn id="18" dur="500"/>
                                        <p:tgtEl>
                                          <p:spTgt spid="1039367"/>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039380"/>
                                        </p:tgtEl>
                                        <p:attrNameLst>
                                          <p:attrName>style.visibility</p:attrName>
                                        </p:attrNameLst>
                                      </p:cBhvr>
                                      <p:to>
                                        <p:strVal val="visible"/>
                                      </p:to>
                                    </p:set>
                                    <p:animEffect transition="in" filter="box(out)">
                                      <p:cBhvr>
                                        <p:cTn id="23" dur="500"/>
                                        <p:tgtEl>
                                          <p:spTgt spid="1039380"/>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039368"/>
                                        </p:tgtEl>
                                        <p:attrNameLst>
                                          <p:attrName>style.visibility</p:attrName>
                                        </p:attrNameLst>
                                      </p:cBhvr>
                                      <p:to>
                                        <p:strVal val="visible"/>
                                      </p:to>
                                    </p:set>
                                    <p:animEffect transition="in" filter="blinds(horizontal)">
                                      <p:cBhvr>
                                        <p:cTn id="28" dur="500"/>
                                        <p:tgtEl>
                                          <p:spTgt spid="1039368"/>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039381"/>
                                        </p:tgtEl>
                                        <p:attrNameLst>
                                          <p:attrName>style.visibility</p:attrName>
                                        </p:attrNameLst>
                                      </p:cBhvr>
                                      <p:to>
                                        <p:strVal val="visible"/>
                                      </p:to>
                                    </p:set>
                                    <p:animEffect transition="in" filter="strips(downRight)">
                                      <p:cBhvr>
                                        <p:cTn id="33" dur="500"/>
                                        <p:tgtEl>
                                          <p:spTgt spid="1039381"/>
                                        </p:tgtEl>
                                      </p:cBhvr>
                                    </p:animEffect>
                                  </p:childTnLst>
                                  <p:subTnLst>
                                    <p:audio>
                                      <p:cMediaNode>
                                        <p:cTn display="0" masterRel="sameClick">
                                          <p:stCondLst>
                                            <p:cond evt="begin" delay="0">
                                              <p:tn val="31"/>
                                            </p:cond>
                                          </p:stCondLst>
                                          <p:endCondLst>
                                            <p:cond evt="onStopAudio" delay="0">
                                              <p:tgtEl>
                                                <p:sldTgt/>
                                              </p:tgtEl>
                                            </p:cond>
                                          </p:endCondLst>
                                        </p:cTn>
                                        <p:tgtEl>
                                          <p:sndTgt r:embed="rId5" name="laser.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1039382"/>
                                        </p:tgtEl>
                                        <p:attrNameLst>
                                          <p:attrName>style.visibility</p:attrName>
                                        </p:attrNameLst>
                                      </p:cBhvr>
                                      <p:to>
                                        <p:strVal val="visible"/>
                                      </p:to>
                                    </p:set>
                                    <p:animEffect transition="in" filter="strips(downRight)">
                                      <p:cBhvr>
                                        <p:cTn id="38" dur="500"/>
                                        <p:tgtEl>
                                          <p:spTgt spid="1039382"/>
                                        </p:tgtEl>
                                      </p:cBhvr>
                                    </p:animEffect>
                                  </p:childTnLst>
                                  <p:subTnLst>
                                    <p:audio>
                                      <p:cMediaNode>
                                        <p:cTn display="0" masterRel="sameClick">
                                          <p:stCondLst>
                                            <p:cond evt="begin" delay="0">
                                              <p:tn val="36"/>
                                            </p:cond>
                                          </p:stCondLst>
                                          <p:endCondLst>
                                            <p:cond evt="onStopAudio" delay="0">
                                              <p:tgtEl>
                                                <p:sldTgt/>
                                              </p:tgtEl>
                                            </p:cond>
                                          </p:endCondLst>
                                        </p:cTn>
                                        <p:tgtEl>
                                          <p:sndTgt r:embed="rId5" name="laser.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039383"/>
                                        </p:tgtEl>
                                        <p:attrNameLst>
                                          <p:attrName>style.visibility</p:attrName>
                                        </p:attrNameLst>
                                      </p:cBhvr>
                                      <p:to>
                                        <p:strVal val="visible"/>
                                      </p:to>
                                    </p:set>
                                    <p:animEffect transition="in" filter="box(out)">
                                      <p:cBhvr>
                                        <p:cTn id="43" dur="500"/>
                                        <p:tgtEl>
                                          <p:spTgt spid="1039383"/>
                                        </p:tgtEl>
                                      </p:cBhvr>
                                    </p:animEffect>
                                  </p:childTnLst>
                                  <p:subTnLst>
                                    <p:audio>
                                      <p:cMediaNode>
                                        <p:cTn display="0" masterRel="sameClick">
                                          <p:stCondLst>
                                            <p:cond evt="begin" delay="0">
                                              <p:tn val="41"/>
                                            </p:cond>
                                          </p:stCondLst>
                                          <p:endCondLst>
                                            <p:cond evt="onStopAudio" delay="0">
                                              <p:tgtEl>
                                                <p:sldTgt/>
                                              </p:tgtEl>
                                            </p:cond>
                                          </p:endCondLst>
                                        </p:cTn>
                                        <p:tgtEl>
                                          <p:sndTgt r:embed="rId6" name="explode.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039374"/>
                                        </p:tgtEl>
                                        <p:attrNameLst>
                                          <p:attrName>style.visibility</p:attrName>
                                        </p:attrNameLst>
                                      </p:cBhvr>
                                      <p:to>
                                        <p:strVal val="visible"/>
                                      </p:to>
                                    </p:set>
                                    <p:animEffect transition="in" filter="box(out)">
                                      <p:cBhvr>
                                        <p:cTn id="48" dur="500"/>
                                        <p:tgtEl>
                                          <p:spTgt spid="1039374"/>
                                        </p:tgtEl>
                                      </p:cBhvr>
                                    </p:animEffect>
                                  </p:childTnLst>
                                  <p:subTnLst>
                                    <p:audio>
                                      <p:cMediaNode>
                                        <p:cTn display="0" masterRel="sameClick">
                                          <p:stCondLst>
                                            <p:cond evt="begin" delay="0">
                                              <p:tn val="46"/>
                                            </p:cond>
                                          </p:stCondLst>
                                          <p:endCondLst>
                                            <p:cond evt="onStopAudio" delay="0">
                                              <p:tgtEl>
                                                <p:sldTgt/>
                                              </p:tgtEl>
                                            </p:cond>
                                          </p:endCondLst>
                                        </p:cTn>
                                        <p:tgtEl>
                                          <p:sndTgt r:embed="rId3" name="whoosh.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039375"/>
                                        </p:tgtEl>
                                        <p:attrNameLst>
                                          <p:attrName>style.visibility</p:attrName>
                                        </p:attrNameLst>
                                      </p:cBhvr>
                                      <p:to>
                                        <p:strVal val="visible"/>
                                      </p:to>
                                    </p:set>
                                    <p:animEffect transition="in" filter="box(in)">
                                      <p:cBhvr>
                                        <p:cTn id="53" dur="500"/>
                                        <p:tgtEl>
                                          <p:spTgt spid="1039375"/>
                                        </p:tgtEl>
                                      </p:cBhvr>
                                    </p:animEffect>
                                  </p:childTnLst>
                                  <p:subTnLst>
                                    <p:audio>
                                      <p:cMediaNode>
                                        <p:cTn display="0" masterRel="sameClick">
                                          <p:stCondLst>
                                            <p:cond evt="begin" delay="0">
                                              <p:tn val="51"/>
                                            </p:cond>
                                          </p:stCondLst>
                                          <p:endCondLst>
                                            <p:cond evt="onStopAudio" delay="0">
                                              <p:tgtEl>
                                                <p:sldTgt/>
                                              </p:tgtEl>
                                            </p:cond>
                                          </p:endCondLst>
                                        </p:cTn>
                                        <p:tgtEl>
                                          <p:sndTgt r:embed="rId4"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039376"/>
                                        </p:tgtEl>
                                        <p:attrNameLst>
                                          <p:attrName>style.visibility</p:attrName>
                                        </p:attrNameLst>
                                      </p:cBhvr>
                                      <p:to>
                                        <p:strVal val="visible"/>
                                      </p:to>
                                    </p:set>
                                    <p:animEffect transition="in" filter="box(out)">
                                      <p:cBhvr>
                                        <p:cTn id="58" dur="500"/>
                                        <p:tgtEl>
                                          <p:spTgt spid="1039376"/>
                                        </p:tgtEl>
                                      </p:cBhvr>
                                    </p:animEffect>
                                  </p:childTnLst>
                                  <p:subTnLst>
                                    <p:audio>
                                      <p:cMediaNode>
                                        <p:cTn display="0" masterRel="sameClick">
                                          <p:stCondLst>
                                            <p:cond evt="begin" delay="0">
                                              <p:tn val="56"/>
                                            </p:cond>
                                          </p:stCondLst>
                                          <p:endCondLst>
                                            <p:cond evt="onStopAudio" delay="0">
                                              <p:tgtEl>
                                                <p:sldTgt/>
                                              </p:tgtEl>
                                            </p:cond>
                                          </p:endCondLst>
                                        </p:cTn>
                                        <p:tgtEl>
                                          <p:sndTgt r:embed="rId3"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039377"/>
                                        </p:tgtEl>
                                        <p:attrNameLst>
                                          <p:attrName>style.visibility</p:attrName>
                                        </p:attrNameLst>
                                      </p:cBhvr>
                                      <p:to>
                                        <p:strVal val="visible"/>
                                      </p:to>
                                    </p:set>
                                    <p:animEffect transition="in" filter="box(out)">
                                      <p:cBhvr>
                                        <p:cTn id="63" dur="500"/>
                                        <p:tgtEl>
                                          <p:spTgt spid="1039377"/>
                                        </p:tgtEl>
                                      </p:cBhvr>
                                    </p:animEffect>
                                  </p:childTnLst>
                                  <p:subTnLst>
                                    <p:audio>
                                      <p:cMediaNode>
                                        <p:cTn display="0" masterRel="sameClick">
                                          <p:stCondLst>
                                            <p:cond evt="begin" delay="0">
                                              <p:tn val="61"/>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362" grpId="0"/>
      <p:bldP spid="1039366" grpId="0"/>
      <p:bldP spid="1039367" grpId="0" animBg="1"/>
      <p:bldP spid="1039374" grpId="0"/>
      <p:bldP spid="1039375" grpId="0"/>
      <p:bldP spid="1039376" grpId="0"/>
      <p:bldP spid="1039377" grpId="0" animBg="1"/>
      <p:bldP spid="1039381" grpId="0" animBg="1"/>
      <p:bldP spid="1039382" grpId="0" animBg="1"/>
      <p:bldP spid="1039383"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1410" name="Rectangle 2"/>
          <p:cNvSpPr>
            <a:spLocks noChangeArrowheads="1"/>
          </p:cNvSpPr>
          <p:nvPr/>
        </p:nvSpPr>
        <p:spPr bwMode="auto">
          <a:xfrm>
            <a:off x="611188" y="188913"/>
            <a:ext cx="418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D60093"/>
                </a:solidFill>
                <a:effectLst>
                  <a:outerShdw blurRad="38100" dist="38100" dir="2700000" algn="tl">
                    <a:srgbClr val="000000"/>
                  </a:outerShdw>
                </a:effectLst>
                <a:latin typeface="楷体_GB2312" pitchFamily="49" charset="-122"/>
                <a:ea typeface="楷体_GB2312" pitchFamily="49" charset="-122"/>
              </a:rPr>
              <a:t>3</a:t>
            </a:r>
            <a:r>
              <a:rPr lang="zh-CN" altLang="en-US" b="1">
                <a:solidFill>
                  <a:srgbClr val="D60093"/>
                </a:solidFill>
                <a:effectLst>
                  <a:outerShdw blurRad="38100" dist="38100" dir="2700000" algn="tl">
                    <a:srgbClr val="000000"/>
                  </a:outerShdw>
                </a:effectLst>
                <a:latin typeface="楷体_GB2312" pitchFamily="49" charset="-122"/>
                <a:ea typeface="楷体_GB2312" pitchFamily="49" charset="-122"/>
              </a:rPr>
              <a:t>、有参数无返回值的函数</a:t>
            </a:r>
          </a:p>
        </p:txBody>
      </p:sp>
      <p:sp>
        <p:nvSpPr>
          <p:cNvPr id="1041414" name="Rectangle 6"/>
          <p:cNvSpPr>
            <a:spLocks noChangeArrowheads="1"/>
          </p:cNvSpPr>
          <p:nvPr/>
        </p:nvSpPr>
        <p:spPr bwMode="auto">
          <a:xfrm>
            <a:off x="1042988" y="618481"/>
            <a:ext cx="4609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Font typeface="Wingdings"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函数</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调用（</a:t>
            </a:r>
            <a:r>
              <a:rPr lang="en-US" altLang="zh-CN" b="1" dirty="0" smtClean="0">
                <a:solidFill>
                  <a:srgbClr val="FF3300"/>
                </a:solidFill>
                <a:effectLst>
                  <a:outerShdw blurRad="38100" dist="38100" dir="2700000" algn="tl">
                    <a:srgbClr val="000000"/>
                  </a:outerShdw>
                </a:effectLst>
                <a:latin typeface="楷体_GB2312" pitchFamily="49" charset="-122"/>
                <a:ea typeface="楷体_GB2312" pitchFamily="49" charset="-122"/>
              </a:rPr>
              <a:t>6.2.2</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 </a:t>
            </a:r>
            <a:endPar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endParaRPr>
          </a:p>
        </p:txBody>
      </p:sp>
      <p:sp>
        <p:nvSpPr>
          <p:cNvPr id="1041422" name="Text Box 14"/>
          <p:cNvSpPr txBox="1">
            <a:spLocks noChangeArrowheads="1"/>
          </p:cNvSpPr>
          <p:nvPr/>
        </p:nvSpPr>
        <p:spPr bwMode="auto">
          <a:xfrm>
            <a:off x="1476375" y="1125538"/>
            <a:ext cx="6911975" cy="503237"/>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ctr"/>
            <a:r>
              <a:rPr lang="zh-CN" altLang="en-US" b="1">
                <a:effectLst>
                  <a:outerShdw blurRad="38100" dist="38100" dir="2700000" algn="tl">
                    <a:srgbClr val="FFFFFF"/>
                  </a:outerShdw>
                </a:effectLst>
                <a:ea typeface="楷体_GB2312" pitchFamily="49" charset="-122"/>
              </a:rPr>
              <a:t>函数名</a:t>
            </a:r>
            <a:r>
              <a:rPr lang="en-US" altLang="zh-CN" b="1">
                <a:effectLst>
                  <a:outerShdw blurRad="38100" dist="38100" dir="2700000" algn="tl">
                    <a:srgbClr val="FFFFFF"/>
                  </a:outerShdw>
                </a:effectLst>
                <a:ea typeface="楷体_GB2312" pitchFamily="49" charset="-122"/>
              </a:rPr>
              <a:t>( </a:t>
            </a:r>
            <a:r>
              <a:rPr lang="zh-CN" altLang="en-US" b="1">
                <a:effectLst>
                  <a:outerShdw blurRad="38100" dist="38100" dir="2700000" algn="tl">
                    <a:srgbClr val="FFFFFF"/>
                  </a:outerShdw>
                </a:effectLst>
                <a:ea typeface="楷体_GB2312" pitchFamily="49" charset="-122"/>
              </a:rPr>
              <a:t>实参</a:t>
            </a:r>
            <a:r>
              <a:rPr lang="en-US" altLang="zh-CN" b="1">
                <a:effectLst>
                  <a:outerShdw blurRad="38100" dist="38100" dir="2700000" algn="tl">
                    <a:srgbClr val="FFFFFF"/>
                  </a:outerShdw>
                </a:effectLst>
                <a:ea typeface="楷体_GB2312" pitchFamily="49" charset="-122"/>
              </a:rPr>
              <a:t>1</a:t>
            </a:r>
            <a:r>
              <a:rPr lang="zh-CN" altLang="en-US" b="1">
                <a:effectLst>
                  <a:outerShdw blurRad="38100" dist="38100" dir="2700000" algn="tl">
                    <a:srgbClr val="FFFFFF"/>
                  </a:outerShdw>
                </a:effectLst>
                <a:ea typeface="楷体_GB2312" pitchFamily="49" charset="-122"/>
              </a:rPr>
              <a:t>，实参</a:t>
            </a:r>
            <a:r>
              <a:rPr lang="en-US" altLang="zh-CN" b="1">
                <a:effectLst>
                  <a:outerShdw blurRad="38100" dist="38100" dir="2700000" algn="tl">
                    <a:srgbClr val="FFFFFF"/>
                  </a:outerShdw>
                </a:effectLst>
                <a:ea typeface="楷体_GB2312" pitchFamily="49" charset="-122"/>
              </a:rPr>
              <a:t>2</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a:t>
            </a:r>
            <a:r>
              <a:rPr lang="zh-CN" altLang="en-US" b="1">
                <a:effectLst>
                  <a:outerShdw blurRad="38100" dist="38100" dir="2700000" algn="tl">
                    <a:srgbClr val="FFFFFF"/>
                  </a:outerShdw>
                </a:effectLst>
                <a:ea typeface="楷体_GB2312" pitchFamily="49" charset="-122"/>
              </a:rPr>
              <a:t>，实参</a:t>
            </a:r>
            <a:r>
              <a:rPr lang="en-US" altLang="zh-CN" b="1">
                <a:effectLst>
                  <a:outerShdw blurRad="38100" dist="38100" dir="2700000" algn="tl">
                    <a:srgbClr val="FFFFFF"/>
                  </a:outerShdw>
                </a:effectLst>
                <a:ea typeface="楷体_GB2312" pitchFamily="49" charset="-122"/>
              </a:rPr>
              <a:t>n )</a:t>
            </a:r>
            <a:r>
              <a:rPr lang="zh-CN" altLang="en-US" b="1">
                <a:effectLst>
                  <a:outerShdw blurRad="38100" dist="38100" dir="2700000" algn="tl">
                    <a:srgbClr val="FFFFFF"/>
                  </a:outerShdw>
                </a:effectLst>
                <a:ea typeface="楷体_GB2312" pitchFamily="49" charset="-122"/>
              </a:rPr>
              <a:t>；</a:t>
            </a:r>
            <a:r>
              <a:rPr lang="zh-CN" altLang="en-US"/>
              <a:t> </a:t>
            </a:r>
          </a:p>
        </p:txBody>
      </p:sp>
      <p:sp>
        <p:nvSpPr>
          <p:cNvPr id="1041429" name="AutoShape 21"/>
          <p:cNvSpPr>
            <a:spLocks noChangeArrowheads="1"/>
          </p:cNvSpPr>
          <p:nvPr/>
        </p:nvSpPr>
        <p:spPr bwMode="auto">
          <a:xfrm>
            <a:off x="5076825" y="174625"/>
            <a:ext cx="3311525" cy="792163"/>
          </a:xfrm>
          <a:prstGeom prst="wedgeRoundRectCallout">
            <a:avLst>
              <a:gd name="adj1" fmla="val -86097"/>
              <a:gd name="adj2" fmla="val 79861"/>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r>
              <a:rPr lang="zh-CN" altLang="en-US" sz="2000" b="1">
                <a:solidFill>
                  <a:srgbClr val="FF33CC"/>
                </a:solidFill>
                <a:effectLst>
                  <a:outerShdw blurRad="38100" dist="38100" dir="2700000" algn="tl">
                    <a:srgbClr val="000000"/>
                  </a:outerShdw>
                </a:effectLst>
                <a:ea typeface="隶书" pitchFamily="49" charset="-122"/>
              </a:rPr>
              <a:t>实参可以是常量、变量、表达式、函数等</a:t>
            </a:r>
            <a:r>
              <a:rPr lang="zh-CN" altLang="en-US" sz="2000">
                <a:solidFill>
                  <a:srgbClr val="FF33CC"/>
                </a:solidFill>
                <a:ea typeface="隶书" pitchFamily="49" charset="-122"/>
              </a:rPr>
              <a:t> </a:t>
            </a:r>
          </a:p>
        </p:txBody>
      </p:sp>
      <p:sp>
        <p:nvSpPr>
          <p:cNvPr id="1041430" name="Rectangle 22"/>
          <p:cNvSpPr>
            <a:spLocks noChangeArrowheads="1"/>
          </p:cNvSpPr>
          <p:nvPr/>
        </p:nvSpPr>
        <p:spPr bwMode="auto">
          <a:xfrm>
            <a:off x="885825" y="1957388"/>
            <a:ext cx="7921625" cy="4511675"/>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pPr>
            <a:r>
              <a:rPr lang="zh-CN" altLang="en-US" b="1" u="sng">
                <a:solidFill>
                  <a:srgbClr val="CC0000"/>
                </a:solidFill>
                <a:effectLst>
                  <a:outerShdw blurRad="38100" dist="38100" dir="2700000" algn="tl">
                    <a:srgbClr val="000000"/>
                  </a:outerShdw>
                </a:effectLst>
                <a:latin typeface="楷体_GB2312" pitchFamily="49" charset="-122"/>
                <a:ea typeface="楷体_GB2312" pitchFamily="49" charset="-122"/>
              </a:rPr>
              <a:t>注意事项：</a:t>
            </a:r>
            <a:endParaRPr lang="zh-CN" altLang="en-US" b="1">
              <a:solidFill>
                <a:srgbClr val="CC0000"/>
              </a:solidFill>
              <a:effectLst>
                <a:outerShdw blurRad="38100" dist="38100" dir="2700000" algn="tl">
                  <a:srgbClr val="000000"/>
                </a:outerShdw>
              </a:effectLst>
              <a:latin typeface="楷体_GB2312" pitchFamily="49" charset="-122"/>
              <a:ea typeface="楷体_GB2312" pitchFamily="49" charset="-122"/>
            </a:endParaRPr>
          </a:p>
          <a:p>
            <a:pPr>
              <a:tabLst>
                <a:tab pos="457200" algn="l"/>
              </a:tabLst>
            </a:pPr>
            <a:r>
              <a:rPr lang="zh-CN" altLang="en-US" b="1">
                <a:effectLst>
                  <a:outerShdw blurRad="38100" dist="38100" dir="2700000" algn="tl">
                    <a:srgbClr val="FFFFFF"/>
                  </a:outerShdw>
                </a:effectLst>
                <a:latin typeface="楷体_GB2312" pitchFamily="49" charset="-122"/>
                <a:ea typeface="楷体_GB2312" pitchFamily="49" charset="-122"/>
              </a:rPr>
              <a:t>    </a:t>
            </a:r>
            <a:r>
              <a:rPr lang="en-US" altLang="zh-CN" b="1">
                <a:effectLst>
                  <a:outerShdw blurRad="38100" dist="38100" dir="2700000" algn="tl">
                    <a:srgbClr val="FFFFFF"/>
                  </a:outerShdw>
                </a:effectLst>
                <a:latin typeface="楷体_GB2312" pitchFamily="49" charset="-122"/>
                <a:ea typeface="楷体_GB2312" pitchFamily="49" charset="-122"/>
              </a:rPr>
              <a:t>(1) </a:t>
            </a:r>
            <a:r>
              <a:rPr lang="zh-CN" altLang="en-US" b="1">
                <a:solidFill>
                  <a:srgbClr val="FF33CC"/>
                </a:solidFill>
                <a:effectLst>
                  <a:outerShdw blurRad="38100" dist="38100" dir="2700000" algn="tl">
                    <a:srgbClr val="000000"/>
                  </a:outerShdw>
                </a:effectLst>
                <a:latin typeface="楷体_GB2312" pitchFamily="49" charset="-122"/>
                <a:ea typeface="楷体_GB2312" pitchFamily="49" charset="-122"/>
              </a:rPr>
              <a:t>实参列表中的实参必须与函数定义时的形参数量相同、类型相符</a:t>
            </a:r>
            <a:r>
              <a:rPr lang="zh-CN" altLang="en-US" b="1">
                <a:effectLst>
                  <a:outerShdw blurRad="38100" dist="38100" dir="2700000" algn="tl">
                    <a:srgbClr val="FFFFFF"/>
                  </a:outerShdw>
                </a:effectLst>
                <a:latin typeface="楷体_GB2312" pitchFamily="49" charset="-122"/>
                <a:ea typeface="楷体_GB2312" pitchFamily="49" charset="-122"/>
              </a:rPr>
              <a:t>。</a:t>
            </a:r>
          </a:p>
          <a:p>
            <a:pPr>
              <a:tabLst>
                <a:tab pos="457200" algn="l"/>
              </a:tabLst>
            </a:pPr>
            <a:r>
              <a:rPr lang="zh-CN" altLang="en-US" b="1">
                <a:effectLst>
                  <a:outerShdw blurRad="38100" dist="38100" dir="2700000" algn="tl">
                    <a:srgbClr val="FFFFFF"/>
                  </a:outerShdw>
                </a:effectLst>
                <a:latin typeface="楷体_GB2312" pitchFamily="49" charset="-122"/>
                <a:ea typeface="楷体_GB2312" pitchFamily="49" charset="-122"/>
              </a:rPr>
              <a:t>    </a:t>
            </a:r>
            <a:r>
              <a:rPr lang="en-US" altLang="zh-CN" b="1">
                <a:effectLst>
                  <a:outerShdw blurRad="38100" dist="38100" dir="2700000" algn="tl">
                    <a:srgbClr val="FFFFFF"/>
                  </a:outerShdw>
                </a:effectLst>
                <a:latin typeface="楷体_GB2312" pitchFamily="49" charset="-122"/>
                <a:ea typeface="楷体_GB2312" pitchFamily="49" charset="-122"/>
              </a:rPr>
              <a:t>(2) </a:t>
            </a:r>
            <a:r>
              <a:rPr lang="zh-CN" altLang="en-US" b="1">
                <a:solidFill>
                  <a:srgbClr val="FF33CC"/>
                </a:solidFill>
                <a:effectLst>
                  <a:outerShdw blurRad="38100" dist="38100" dir="2700000" algn="tl">
                    <a:srgbClr val="000000"/>
                  </a:outerShdw>
                </a:effectLst>
                <a:latin typeface="楷体_GB2312" pitchFamily="49" charset="-122"/>
                <a:ea typeface="楷体_GB2312" pitchFamily="49" charset="-122"/>
              </a:rPr>
              <a:t>赋值对应关系：</a:t>
            </a:r>
          </a:p>
          <a:p>
            <a:pPr>
              <a:tabLst>
                <a:tab pos="457200" algn="l"/>
              </a:tabLst>
            </a:pPr>
            <a:r>
              <a:rPr lang="zh-CN" altLang="en-US" b="1">
                <a:effectLst>
                  <a:outerShdw blurRad="38100" dist="38100" dir="2700000" algn="tl">
                    <a:srgbClr val="FFFFFF"/>
                  </a:outerShdw>
                </a:effectLst>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实参</a:t>
            </a: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1 -&gt;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形参</a:t>
            </a: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1</a:t>
            </a:r>
          </a:p>
          <a:p>
            <a:pPr>
              <a:tabLst>
                <a:tab pos="457200" algn="l"/>
              </a:tabLst>
            </a:pP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实参</a:t>
            </a: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2 -&gt;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形参</a:t>
            </a: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2</a:t>
            </a:r>
          </a:p>
          <a:p>
            <a:pPr>
              <a:tabLst>
                <a:tab pos="457200" algn="l"/>
              </a:tabLst>
            </a:pP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        </a:t>
            </a:r>
            <a:r>
              <a:rPr lang="en-US" altLang="zh-CN" b="1">
                <a:solidFill>
                  <a:srgbClr val="008000"/>
                </a:solidFill>
                <a:effectLst>
                  <a:outerShdw blurRad="38100" dist="38100" dir="2700000" algn="tl">
                    <a:srgbClr val="000000"/>
                  </a:outerShdw>
                </a:effectLst>
                <a:latin typeface="Times New Roman"/>
                <a:ea typeface="楷体_GB2312" pitchFamily="49" charset="-122"/>
              </a:rPr>
              <a:t>……</a:t>
            </a:r>
            <a:endPar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endParaRPr>
          </a:p>
          <a:p>
            <a:pPr>
              <a:tabLst>
                <a:tab pos="457200" algn="l"/>
              </a:tabLst>
            </a:pP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实参</a:t>
            </a: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n -&gt;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形参</a:t>
            </a: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n</a:t>
            </a:r>
          </a:p>
          <a:p>
            <a:pPr>
              <a:tabLst>
                <a:tab pos="457200" algn="l"/>
              </a:tabLst>
            </a:pPr>
            <a:r>
              <a:rPr lang="en-US" altLang="zh-CN" b="1">
                <a:effectLst>
                  <a:outerShdw blurRad="38100" dist="38100" dir="2700000" algn="tl">
                    <a:srgbClr val="FFFFFF"/>
                  </a:outerShdw>
                </a:effectLst>
                <a:latin typeface="楷体_GB2312" pitchFamily="49" charset="-122"/>
                <a:ea typeface="楷体_GB2312" pitchFamily="49" charset="-122"/>
              </a:rPr>
              <a:t>    (3)</a:t>
            </a:r>
            <a:r>
              <a:rPr lang="zh-CN" altLang="en-US" b="1">
                <a:solidFill>
                  <a:srgbClr val="FF33CC"/>
                </a:solidFill>
                <a:effectLst>
                  <a:outerShdw blurRad="38100" dist="38100" dir="2700000" algn="tl">
                    <a:srgbClr val="000000"/>
                  </a:outerShdw>
                </a:effectLst>
                <a:latin typeface="楷体_GB2312" pitchFamily="49" charset="-122"/>
                <a:ea typeface="楷体_GB2312" pitchFamily="49" charset="-122"/>
              </a:rPr>
              <a:t>实参表求值顺序（即实参赋值给形参的顺序）</a:t>
            </a:r>
          </a:p>
          <a:p>
            <a:pPr>
              <a:tabLst>
                <a:tab pos="457200" algn="l"/>
              </a:tabLst>
            </a:pPr>
            <a:r>
              <a:rPr lang="zh-CN" altLang="en-US" b="1">
                <a:effectLst>
                  <a:outerShdw blurRad="38100" dist="38100" dir="2700000" algn="tl">
                    <a:srgbClr val="FFFFFF"/>
                  </a:outerShdw>
                </a:effectLst>
                <a:latin typeface="楷体_GB2312" pitchFamily="49" charset="-122"/>
                <a:ea typeface="楷体_GB2312" pitchFamily="49" charset="-122"/>
              </a:rPr>
              <a:t>    因系统而定。</a:t>
            </a:r>
            <a:r>
              <a:rPr lang="en-US" altLang="zh-CN" b="1">
                <a:solidFill>
                  <a:srgbClr val="FF3300"/>
                </a:solidFill>
                <a:effectLst>
                  <a:outerShdw blurRad="38100" dist="38100" dir="2700000" algn="tl">
                    <a:srgbClr val="000000"/>
                  </a:outerShdw>
                </a:effectLst>
                <a:latin typeface="楷体_GB2312" pitchFamily="49" charset="-122"/>
                <a:ea typeface="楷体_GB2312" pitchFamily="49" charset="-122"/>
              </a:rPr>
              <a:t>TC</a:t>
            </a: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a:t>
            </a:r>
            <a:r>
              <a:rPr lang="en-US" altLang="zh-CN" b="1">
                <a:solidFill>
                  <a:srgbClr val="FF3300"/>
                </a:solidFill>
                <a:effectLst>
                  <a:outerShdw blurRad="38100" dist="38100" dir="2700000" algn="tl">
                    <a:srgbClr val="000000"/>
                  </a:outerShdw>
                </a:effectLst>
                <a:latin typeface="楷体_GB2312" pitchFamily="49" charset="-122"/>
                <a:ea typeface="楷体_GB2312" pitchFamily="49" charset="-122"/>
              </a:rPr>
              <a:t>BC</a:t>
            </a: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a:t>
            </a:r>
            <a:r>
              <a:rPr lang="en-US" altLang="zh-CN" b="1">
                <a:solidFill>
                  <a:srgbClr val="FF3300"/>
                </a:solidFill>
                <a:effectLst>
                  <a:outerShdw blurRad="38100" dist="38100" dir="2700000" algn="tl">
                    <a:srgbClr val="000000"/>
                  </a:outerShdw>
                </a:effectLst>
                <a:latin typeface="楷体_GB2312" pitchFamily="49" charset="-122"/>
                <a:ea typeface="楷体_GB2312" pitchFamily="49" charset="-122"/>
              </a:rPr>
              <a:t>VC</a:t>
            </a: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均是自右向左</a:t>
            </a:r>
            <a:r>
              <a:rPr lang="zh-CN" altLang="en-US" b="1">
                <a:effectLst>
                  <a:outerShdw blurRad="38100" dist="38100" dir="2700000" algn="tl">
                    <a:srgbClr val="FFFFFF"/>
                  </a:outerShdw>
                </a:effectLst>
                <a:latin typeface="楷体_GB2312" pitchFamily="49" charset="-122"/>
                <a:ea typeface="楷体_GB2312" pitchFamily="49" charset="-122"/>
              </a:rPr>
              <a:t>，也就是说最右边的实参最先赋值给最右边的形参</a:t>
            </a:r>
            <a:r>
              <a:rPr lang="en-US" altLang="zh-CN" b="1">
                <a:effectLst>
                  <a:outerShdw blurRad="38100" dist="38100" dir="2700000" algn="tl">
                    <a:srgbClr val="FFFFFF"/>
                  </a:outerShdw>
                </a:effectLst>
                <a:latin typeface="楷体_GB2312" pitchFamily="49" charset="-122"/>
                <a:ea typeface="楷体_GB2312" pitchFamily="49" charset="-122"/>
              </a:rPr>
              <a:t>, </a:t>
            </a:r>
            <a:r>
              <a:rPr lang="zh-CN" altLang="en-US" b="1">
                <a:effectLst>
                  <a:outerShdw blurRad="38100" dist="38100" dir="2700000" algn="tl">
                    <a:srgbClr val="FFFFFF"/>
                  </a:outerShdw>
                </a:effectLst>
                <a:latin typeface="楷体_GB2312" pitchFamily="49" charset="-122"/>
                <a:ea typeface="楷体_GB2312" pitchFamily="49" charset="-122"/>
              </a:rPr>
              <a:t>最左边的实参最后赋值给最左边的形参。</a:t>
            </a:r>
          </a:p>
        </p:txBody>
      </p:sp>
    </p:spTree>
    <p:extLst>
      <p:ext uri="{BB962C8B-B14F-4D97-AF65-F5344CB8AC3E}">
        <p14:creationId xmlns:p14="http://schemas.microsoft.com/office/powerpoint/2010/main" val="1067395553"/>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41414"/>
                                        </p:tgtEl>
                                        <p:attrNameLst>
                                          <p:attrName>style.visibility</p:attrName>
                                        </p:attrNameLst>
                                      </p:cBhvr>
                                      <p:to>
                                        <p:strVal val="visible"/>
                                      </p:to>
                                    </p:set>
                                    <p:animEffect transition="in" filter="box(out)">
                                      <p:cBhvr>
                                        <p:cTn id="7" dur="500"/>
                                        <p:tgtEl>
                                          <p:spTgt spid="1041414"/>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41422"/>
                                        </p:tgtEl>
                                        <p:attrNameLst>
                                          <p:attrName>style.visibility</p:attrName>
                                        </p:attrNameLst>
                                      </p:cBhvr>
                                      <p:to>
                                        <p:strVal val="visible"/>
                                      </p:to>
                                    </p:set>
                                    <p:animEffect transition="in" filter="box(out)">
                                      <p:cBhvr>
                                        <p:cTn id="12" dur="500"/>
                                        <p:tgtEl>
                                          <p:spTgt spid="1041422"/>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41429"/>
                                        </p:tgtEl>
                                        <p:attrNameLst>
                                          <p:attrName>style.visibility</p:attrName>
                                        </p:attrNameLst>
                                      </p:cBhvr>
                                      <p:to>
                                        <p:strVal val="visible"/>
                                      </p:to>
                                    </p:set>
                                    <p:animEffect transition="in" filter="strips(downRight)">
                                      <p:cBhvr>
                                        <p:cTn id="17" dur="500"/>
                                        <p:tgtEl>
                                          <p:spTgt spid="1041429"/>
                                        </p:tgtEl>
                                      </p:cBhvr>
                                    </p:animEffect>
                                  </p:childTnLst>
                                  <p:subTnLst>
                                    <p:audio>
                                      <p:cMediaNode>
                                        <p:cTn display="0" masterRel="sameClick">
                                          <p:stCondLst>
                                            <p:cond evt="begin" delay="0">
                                              <p:tn val="15"/>
                                            </p:cond>
                                          </p:stCondLst>
                                          <p:endCondLst>
                                            <p:cond evt="onStopAudio" delay="0">
                                              <p:tgtEl>
                                                <p:sldTgt/>
                                              </p:tgtEl>
                                            </p:cond>
                                          </p:endCondLst>
                                        </p:cTn>
                                        <p:tgtEl>
                                          <p:sndTgt r:embed="rId5"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41430"/>
                                        </p:tgtEl>
                                        <p:attrNameLst>
                                          <p:attrName>style.visibility</p:attrName>
                                        </p:attrNameLst>
                                      </p:cBhvr>
                                      <p:to>
                                        <p:strVal val="visible"/>
                                      </p:to>
                                    </p:set>
                                    <p:animEffect transition="in" filter="box(out)">
                                      <p:cBhvr>
                                        <p:cTn id="22" dur="500"/>
                                        <p:tgtEl>
                                          <p:spTgt spid="1041430"/>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4" grpId="0"/>
      <p:bldP spid="1041422" grpId="0" animBg="1"/>
      <p:bldP spid="1041429" grpId="0" animBg="1"/>
      <p:bldP spid="1041430" grpId="0" animBg="1"/>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3458" name="Rectangle 2"/>
          <p:cNvSpPr>
            <a:spLocks noChangeArrowheads="1"/>
          </p:cNvSpPr>
          <p:nvPr/>
        </p:nvSpPr>
        <p:spPr bwMode="auto">
          <a:xfrm>
            <a:off x="554038" y="60325"/>
            <a:ext cx="418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D60093"/>
                </a:solidFill>
                <a:effectLst>
                  <a:outerShdw blurRad="38100" dist="38100" dir="2700000" algn="tl">
                    <a:srgbClr val="000000"/>
                  </a:outerShdw>
                </a:effectLst>
                <a:latin typeface="楷体_GB2312" pitchFamily="49" charset="-122"/>
                <a:ea typeface="楷体_GB2312" pitchFamily="49" charset="-122"/>
              </a:rPr>
              <a:t>3</a:t>
            </a:r>
            <a:r>
              <a:rPr lang="zh-CN" altLang="en-US" b="1">
                <a:solidFill>
                  <a:srgbClr val="D60093"/>
                </a:solidFill>
                <a:effectLst>
                  <a:outerShdw blurRad="38100" dist="38100" dir="2700000" algn="tl">
                    <a:srgbClr val="000000"/>
                  </a:outerShdw>
                </a:effectLst>
                <a:latin typeface="楷体_GB2312" pitchFamily="49" charset="-122"/>
                <a:ea typeface="楷体_GB2312" pitchFamily="49" charset="-122"/>
              </a:rPr>
              <a:t>、有参数无返回值的函数</a:t>
            </a:r>
          </a:p>
        </p:txBody>
      </p:sp>
      <p:sp>
        <p:nvSpPr>
          <p:cNvPr id="1043466" name="Rectangle 10" descr="信纸"/>
          <p:cNvSpPr>
            <a:spLocks noChangeArrowheads="1"/>
          </p:cNvSpPr>
          <p:nvPr/>
        </p:nvSpPr>
        <p:spPr bwMode="auto">
          <a:xfrm>
            <a:off x="611188" y="539750"/>
            <a:ext cx="4537075" cy="6226175"/>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marL="457200" indent="-457200">
              <a:tabLst>
                <a:tab pos="800100" algn="l"/>
              </a:tabLst>
            </a:pPr>
            <a:r>
              <a:rPr lang="en-US" altLang="zh-CN" sz="2000" b="1">
                <a:effectLst>
                  <a:outerShdw blurRad="38100" dist="38100" dir="2700000" algn="tl">
                    <a:srgbClr val="FFFFFF"/>
                  </a:outerShdw>
                </a:effectLst>
              </a:rPr>
              <a:t>#include &lt;stdio.h&gt;</a:t>
            </a:r>
          </a:p>
          <a:p>
            <a:pPr marL="457200" indent="-457200">
              <a:tabLst>
                <a:tab pos="800100" algn="l"/>
              </a:tabLst>
            </a:pPr>
            <a:r>
              <a:rPr lang="en-US" altLang="zh-CN" sz="2000" b="1">
                <a:effectLst>
                  <a:outerShdw blurRad="38100" dist="38100" dir="2700000" algn="tl">
                    <a:srgbClr val="FFFFFF"/>
                  </a:outerShdw>
                </a:effectLst>
              </a:rPr>
              <a:t>void compare (int a, int b);     </a:t>
            </a:r>
          </a:p>
          <a:p>
            <a:pPr marL="457200" indent="-457200">
              <a:tabLst>
                <a:tab pos="800100" algn="l"/>
              </a:tabLst>
            </a:pPr>
            <a:r>
              <a:rPr lang="en-US" altLang="zh-CN" sz="2000" b="1">
                <a:solidFill>
                  <a:srgbClr val="CC0000"/>
                </a:solidFill>
                <a:effectLst>
                  <a:outerShdw blurRad="38100" dist="38100" dir="2700000" algn="tl">
                    <a:srgbClr val="000000"/>
                  </a:outerShdw>
                </a:effectLst>
              </a:rPr>
              <a:t>void main ( )</a:t>
            </a:r>
          </a:p>
          <a:p>
            <a:pPr marL="457200" indent="-457200">
              <a:tabLst>
                <a:tab pos="800100" algn="l"/>
              </a:tabLst>
            </a:pPr>
            <a:r>
              <a:rPr lang="en-US" altLang="zh-CN" sz="2000" b="1">
                <a:effectLst>
                  <a:outerShdw blurRad="38100" dist="38100" dir="2700000" algn="tl">
                    <a:srgbClr val="FFFFFF"/>
                  </a:outerShdw>
                </a:effectLst>
              </a:rPr>
              <a:t>{   </a:t>
            </a:r>
          </a:p>
          <a:p>
            <a:pPr marL="457200" indent="-457200">
              <a:tabLst>
                <a:tab pos="800100" algn="l"/>
              </a:tabLst>
            </a:pPr>
            <a:r>
              <a:rPr lang="en-US" altLang="zh-CN" sz="2000" b="1">
                <a:effectLst>
                  <a:outerShdw blurRad="38100" dist="38100" dir="2700000" algn="tl">
                    <a:srgbClr val="FFFFFF"/>
                  </a:outerShdw>
                </a:effectLst>
              </a:rPr>
              <a:t>    int i = 2;</a:t>
            </a:r>
          </a:p>
          <a:p>
            <a:pPr marL="457200" indent="-457200">
              <a:tabLst>
                <a:tab pos="800100" algn="l"/>
              </a:tabLst>
            </a:pPr>
            <a:r>
              <a:rPr lang="en-US" altLang="zh-CN" sz="2000" b="1">
                <a:effectLst>
                  <a:outerShdw blurRad="38100" dist="38100" dir="2700000" algn="tl">
                    <a:srgbClr val="FFFFFF"/>
                  </a:outerShdw>
                </a:effectLst>
              </a:rPr>
              <a:t>    compare ( i, i++ );           </a:t>
            </a:r>
          </a:p>
          <a:p>
            <a:pPr marL="457200" indent="-457200">
              <a:tabLst>
                <a:tab pos="800100" algn="l"/>
              </a:tabLst>
            </a:pPr>
            <a:r>
              <a:rPr lang="en-US" altLang="zh-CN" sz="2000" b="1">
                <a:effectLst>
                  <a:outerShdw blurRad="38100" dist="38100" dir="2700000" algn="tl">
                    <a:srgbClr val="FFFFFF"/>
                  </a:outerShdw>
                </a:effectLst>
              </a:rPr>
              <a:t>    printf ("i = %d\n", i);</a:t>
            </a:r>
          </a:p>
          <a:p>
            <a:pPr marL="457200" indent="-457200">
              <a:tabLst>
                <a:tab pos="800100" algn="l"/>
              </a:tabLst>
            </a:pPr>
            <a:r>
              <a:rPr lang="en-US" altLang="zh-CN" sz="2000" b="1">
                <a:effectLst>
                  <a:outerShdw blurRad="38100" dist="38100" dir="2700000" algn="tl">
                    <a:srgbClr val="FFFFFF"/>
                  </a:outerShdw>
                </a:effectLst>
              </a:rPr>
              <a:t>}</a:t>
            </a:r>
          </a:p>
          <a:p>
            <a:pPr marL="457200" indent="-457200">
              <a:tabLst>
                <a:tab pos="800100" algn="l"/>
              </a:tabLst>
            </a:pPr>
            <a:endParaRPr lang="en-US" altLang="zh-CN" sz="2000" b="1">
              <a:effectLst>
                <a:outerShdw blurRad="38100" dist="38100" dir="2700000" algn="tl">
                  <a:srgbClr val="FFFFFF"/>
                </a:outerShdw>
              </a:effectLst>
            </a:endParaRPr>
          </a:p>
          <a:p>
            <a:pPr marL="457200" indent="-457200">
              <a:tabLst>
                <a:tab pos="800100" algn="l"/>
              </a:tabLst>
            </a:pPr>
            <a:r>
              <a:rPr lang="en-US" altLang="zh-CN" sz="2000" b="1">
                <a:solidFill>
                  <a:srgbClr val="008000"/>
                </a:solidFill>
                <a:effectLst>
                  <a:outerShdw blurRad="38100" dist="38100" dir="2700000" algn="tl">
                    <a:srgbClr val="000000"/>
                  </a:outerShdw>
                </a:effectLst>
              </a:rPr>
              <a:t>void compare ( int a, int b ) </a:t>
            </a:r>
          </a:p>
          <a:p>
            <a:pPr marL="457200" indent="-457200">
              <a:tabLst>
                <a:tab pos="800100" algn="l"/>
              </a:tabLst>
            </a:pPr>
            <a:r>
              <a:rPr lang="en-US" altLang="zh-CN" sz="2000" b="1">
                <a:solidFill>
                  <a:srgbClr val="008000"/>
                </a:solidFill>
                <a:effectLst>
                  <a:outerShdw blurRad="38100" dist="38100" dir="2700000" algn="tl">
                    <a:srgbClr val="000000"/>
                  </a:outerShdw>
                </a:effectLst>
              </a:rPr>
              <a:t>{   </a:t>
            </a:r>
          </a:p>
          <a:p>
            <a:pPr marL="457200" indent="-457200">
              <a:tabLst>
                <a:tab pos="800100" algn="l"/>
              </a:tabLst>
            </a:pPr>
            <a:r>
              <a:rPr lang="en-US" altLang="zh-CN" sz="2000" b="1">
                <a:solidFill>
                  <a:srgbClr val="008000"/>
                </a:solidFill>
                <a:effectLst>
                  <a:outerShdw blurRad="38100" dist="38100" dir="2700000" algn="tl">
                    <a:srgbClr val="000000"/>
                  </a:outerShdw>
                </a:effectLst>
              </a:rPr>
              <a:t>    printf ("a = %d  b = %d\n", a, b);</a:t>
            </a:r>
          </a:p>
          <a:p>
            <a:pPr marL="457200" indent="-457200">
              <a:tabLst>
                <a:tab pos="800100" algn="l"/>
              </a:tabLst>
            </a:pPr>
            <a:r>
              <a:rPr lang="en-US" altLang="zh-CN" sz="2000" b="1">
                <a:solidFill>
                  <a:srgbClr val="008000"/>
                </a:solidFill>
                <a:effectLst>
                  <a:outerShdw blurRad="38100" dist="38100" dir="2700000" algn="tl">
                    <a:srgbClr val="000000"/>
                  </a:outerShdw>
                </a:effectLst>
              </a:rPr>
              <a:t>    if ( a &gt; b)  </a:t>
            </a:r>
          </a:p>
          <a:p>
            <a:pPr marL="457200" indent="-457200">
              <a:tabLst>
                <a:tab pos="800100" algn="l"/>
              </a:tabLst>
            </a:pPr>
            <a:r>
              <a:rPr lang="en-US" altLang="zh-CN" sz="2000" b="1">
                <a:solidFill>
                  <a:srgbClr val="008000"/>
                </a:solidFill>
                <a:effectLst>
                  <a:outerShdw blurRad="38100" dist="38100" dir="2700000" algn="tl">
                    <a:srgbClr val="000000"/>
                  </a:outerShdw>
                </a:effectLst>
              </a:rPr>
              <a:t>        printf ("a &gt; b\n");</a:t>
            </a:r>
          </a:p>
          <a:p>
            <a:pPr marL="457200" indent="-457200">
              <a:tabLst>
                <a:tab pos="800100" algn="l"/>
              </a:tabLst>
            </a:pPr>
            <a:r>
              <a:rPr lang="en-US" altLang="zh-CN" sz="2000" b="1">
                <a:solidFill>
                  <a:srgbClr val="008000"/>
                </a:solidFill>
                <a:effectLst>
                  <a:outerShdw blurRad="38100" dist="38100" dir="2700000" algn="tl">
                    <a:srgbClr val="000000"/>
                  </a:outerShdw>
                </a:effectLst>
              </a:rPr>
              <a:t>    else </a:t>
            </a:r>
          </a:p>
          <a:p>
            <a:pPr marL="457200" indent="-457200">
              <a:tabLst>
                <a:tab pos="800100" algn="l"/>
              </a:tabLst>
            </a:pPr>
            <a:r>
              <a:rPr lang="en-US" altLang="zh-CN" sz="2000" b="1">
                <a:solidFill>
                  <a:srgbClr val="008000"/>
                </a:solidFill>
                <a:effectLst>
                  <a:outerShdw blurRad="38100" dist="38100" dir="2700000" algn="tl">
                    <a:srgbClr val="000000"/>
                  </a:outerShdw>
                </a:effectLst>
              </a:rPr>
              <a:t>      if (a == b)  </a:t>
            </a:r>
          </a:p>
          <a:p>
            <a:pPr marL="457200" indent="-457200">
              <a:tabLst>
                <a:tab pos="800100" algn="l"/>
              </a:tabLst>
            </a:pPr>
            <a:r>
              <a:rPr lang="en-US" altLang="zh-CN" sz="2000" b="1">
                <a:solidFill>
                  <a:srgbClr val="008000"/>
                </a:solidFill>
                <a:effectLst>
                  <a:outerShdw blurRad="38100" dist="38100" dir="2700000" algn="tl">
                    <a:srgbClr val="000000"/>
                  </a:outerShdw>
                </a:effectLst>
              </a:rPr>
              <a:t>          printf ("a = b\n");</a:t>
            </a:r>
          </a:p>
          <a:p>
            <a:pPr marL="457200" indent="-457200">
              <a:tabLst>
                <a:tab pos="800100" algn="l"/>
              </a:tabLst>
            </a:pPr>
            <a:r>
              <a:rPr lang="en-US" altLang="zh-CN" sz="2000" b="1">
                <a:solidFill>
                  <a:srgbClr val="008000"/>
                </a:solidFill>
                <a:effectLst>
                  <a:outerShdw blurRad="38100" dist="38100" dir="2700000" algn="tl">
                    <a:srgbClr val="000000"/>
                  </a:outerShdw>
                </a:effectLst>
              </a:rPr>
              <a:t>      else </a:t>
            </a:r>
          </a:p>
          <a:p>
            <a:pPr marL="457200" indent="-457200">
              <a:tabLst>
                <a:tab pos="800100" algn="l"/>
              </a:tabLst>
            </a:pPr>
            <a:r>
              <a:rPr lang="en-US" altLang="zh-CN" sz="2000" b="1">
                <a:solidFill>
                  <a:srgbClr val="008000"/>
                </a:solidFill>
                <a:effectLst>
                  <a:outerShdw blurRad="38100" dist="38100" dir="2700000" algn="tl">
                    <a:srgbClr val="000000"/>
                  </a:outerShdw>
                </a:effectLst>
              </a:rPr>
              <a:t>          printf ("a &lt; b\n");</a:t>
            </a:r>
          </a:p>
          <a:p>
            <a:pPr marL="457200" indent="-457200">
              <a:tabLst>
                <a:tab pos="800100" algn="l"/>
              </a:tabLst>
            </a:pPr>
            <a:r>
              <a:rPr lang="en-US" altLang="zh-CN" sz="2000" b="1">
                <a:solidFill>
                  <a:srgbClr val="008000"/>
                </a:solidFill>
                <a:effectLst>
                  <a:outerShdw blurRad="38100" dist="38100" dir="2700000" algn="tl">
                    <a:srgbClr val="000000"/>
                  </a:outerShdw>
                </a:effectLst>
              </a:rPr>
              <a:t>}</a:t>
            </a:r>
          </a:p>
        </p:txBody>
      </p:sp>
      <p:sp>
        <p:nvSpPr>
          <p:cNvPr id="1043467" name="AutoShape 11"/>
          <p:cNvSpPr>
            <a:spLocks/>
          </p:cNvSpPr>
          <p:nvPr/>
        </p:nvSpPr>
        <p:spPr bwMode="auto">
          <a:xfrm>
            <a:off x="3648075" y="1484313"/>
            <a:ext cx="1368425" cy="360362"/>
          </a:xfrm>
          <a:prstGeom prst="borderCallout2">
            <a:avLst>
              <a:gd name="adj1" fmla="val 31718"/>
              <a:gd name="adj2" fmla="val -5569"/>
              <a:gd name="adj3" fmla="val 31718"/>
              <a:gd name="adj4" fmla="val -44315"/>
              <a:gd name="adj5" fmla="val 186343"/>
              <a:gd name="adj6" fmla="val -84338"/>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r>
              <a:rPr lang="en-US" altLang="zh-CN" sz="1800" b="1">
                <a:solidFill>
                  <a:schemeClr val="accent2"/>
                </a:solidFill>
                <a:effectLst>
                  <a:outerShdw blurRad="38100" dist="38100" dir="2700000" algn="tl">
                    <a:srgbClr val="000000"/>
                  </a:outerShdw>
                </a:effectLst>
                <a:ea typeface="楷体_GB2312" pitchFamily="49" charset="-122"/>
              </a:rPr>
              <a:t>i</a:t>
            </a:r>
            <a:r>
              <a:rPr lang="zh-CN" altLang="en-US" sz="1800" b="1">
                <a:solidFill>
                  <a:schemeClr val="accent2"/>
                </a:solidFill>
                <a:effectLst>
                  <a:outerShdw blurRad="38100" dist="38100" dir="2700000" algn="tl">
                    <a:srgbClr val="000000"/>
                  </a:outerShdw>
                </a:effectLst>
                <a:ea typeface="楷体_GB2312" pitchFamily="49" charset="-122"/>
              </a:rPr>
              <a:t>为实参</a:t>
            </a:r>
            <a:r>
              <a:rPr lang="zh-CN" altLang="en-US" sz="1800">
                <a:ea typeface="楷体_GB2312" pitchFamily="49" charset="-122"/>
              </a:rPr>
              <a:t> </a:t>
            </a:r>
          </a:p>
        </p:txBody>
      </p:sp>
      <p:sp>
        <p:nvSpPr>
          <p:cNvPr id="1043468" name="Oval 12"/>
          <p:cNvSpPr>
            <a:spLocks noChangeArrowheads="1"/>
          </p:cNvSpPr>
          <p:nvPr/>
        </p:nvSpPr>
        <p:spPr bwMode="auto">
          <a:xfrm>
            <a:off x="2051050" y="2162175"/>
            <a:ext cx="720725" cy="28733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69" name="Oval 13"/>
          <p:cNvSpPr>
            <a:spLocks noChangeArrowheads="1"/>
          </p:cNvSpPr>
          <p:nvPr/>
        </p:nvSpPr>
        <p:spPr bwMode="auto">
          <a:xfrm>
            <a:off x="2339975" y="3313113"/>
            <a:ext cx="1223963" cy="431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0" name="AutoShape 14"/>
          <p:cNvSpPr>
            <a:spLocks/>
          </p:cNvSpPr>
          <p:nvPr/>
        </p:nvSpPr>
        <p:spPr bwMode="auto">
          <a:xfrm>
            <a:off x="3635375" y="2708275"/>
            <a:ext cx="1368425" cy="360363"/>
          </a:xfrm>
          <a:prstGeom prst="borderCallout2">
            <a:avLst>
              <a:gd name="adj1" fmla="val 31718"/>
              <a:gd name="adj2" fmla="val -5569"/>
              <a:gd name="adj3" fmla="val 31718"/>
              <a:gd name="adj4" fmla="val -38861"/>
              <a:gd name="adj5" fmla="val 182380"/>
              <a:gd name="adj6" fmla="val -73204"/>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r>
              <a:rPr lang="en-US" altLang="zh-CN" sz="1800" b="1">
                <a:solidFill>
                  <a:schemeClr val="accent2"/>
                </a:solidFill>
                <a:effectLst>
                  <a:outerShdw blurRad="38100" dist="38100" dir="2700000" algn="tl">
                    <a:srgbClr val="000000"/>
                  </a:outerShdw>
                </a:effectLst>
                <a:ea typeface="楷体_GB2312" pitchFamily="49" charset="-122"/>
              </a:rPr>
              <a:t>a</a:t>
            </a:r>
            <a:r>
              <a:rPr lang="zh-CN" altLang="en-US" sz="1800" b="1">
                <a:solidFill>
                  <a:schemeClr val="accent2"/>
                </a:solidFill>
                <a:effectLst>
                  <a:outerShdw blurRad="38100" dist="38100" dir="2700000" algn="tl">
                    <a:srgbClr val="000000"/>
                  </a:outerShdw>
                </a:effectLst>
                <a:ea typeface="楷体_GB2312" pitchFamily="49" charset="-122"/>
              </a:rPr>
              <a:t>、</a:t>
            </a:r>
            <a:r>
              <a:rPr lang="en-US" altLang="zh-CN" sz="1800" b="1">
                <a:solidFill>
                  <a:schemeClr val="accent2"/>
                </a:solidFill>
                <a:effectLst>
                  <a:outerShdw blurRad="38100" dist="38100" dir="2700000" algn="tl">
                    <a:srgbClr val="000000"/>
                  </a:outerShdw>
                </a:effectLst>
                <a:ea typeface="楷体_GB2312" pitchFamily="49" charset="-122"/>
              </a:rPr>
              <a:t>b</a:t>
            </a:r>
            <a:r>
              <a:rPr lang="zh-CN" altLang="en-US" sz="1800" b="1">
                <a:solidFill>
                  <a:schemeClr val="accent2"/>
                </a:solidFill>
                <a:effectLst>
                  <a:outerShdw blurRad="38100" dist="38100" dir="2700000" algn="tl">
                    <a:srgbClr val="000000"/>
                  </a:outerShdw>
                </a:effectLst>
                <a:ea typeface="楷体_GB2312" pitchFamily="49" charset="-122"/>
              </a:rPr>
              <a:t>为形参</a:t>
            </a:r>
            <a:r>
              <a:rPr lang="zh-CN" altLang="en-US" sz="1800">
                <a:ea typeface="楷体_GB2312" pitchFamily="49" charset="-122"/>
              </a:rPr>
              <a:t> </a:t>
            </a:r>
          </a:p>
        </p:txBody>
      </p:sp>
      <p:sp>
        <p:nvSpPr>
          <p:cNvPr id="1043471" name="Rectangle 15"/>
          <p:cNvSpPr>
            <a:spLocks noChangeArrowheads="1"/>
          </p:cNvSpPr>
          <p:nvPr/>
        </p:nvSpPr>
        <p:spPr bwMode="auto">
          <a:xfrm>
            <a:off x="684213" y="908050"/>
            <a:ext cx="2951162" cy="360363"/>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2" name="AutoShape 16"/>
          <p:cNvSpPr>
            <a:spLocks/>
          </p:cNvSpPr>
          <p:nvPr/>
        </p:nvSpPr>
        <p:spPr bwMode="auto">
          <a:xfrm>
            <a:off x="3679825" y="606425"/>
            <a:ext cx="1368425" cy="360363"/>
          </a:xfrm>
          <a:prstGeom prst="borderCallout2">
            <a:avLst>
              <a:gd name="adj1" fmla="val 31718"/>
              <a:gd name="adj2" fmla="val -5569"/>
              <a:gd name="adj3" fmla="val 31718"/>
              <a:gd name="adj4" fmla="val -36310"/>
              <a:gd name="adj5" fmla="val 81940"/>
              <a:gd name="adj6" fmla="val -67981"/>
            </a:avLst>
          </a:prstGeom>
          <a:gradFill rotWithShape="1">
            <a:gsLst>
              <a:gs pos="0">
                <a:srgbClr val="CC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algn="ctr"/>
            <a:r>
              <a:rPr lang="zh-CN" altLang="en-US" sz="1800" b="1">
                <a:solidFill>
                  <a:schemeClr val="accent2"/>
                </a:solidFill>
                <a:effectLst>
                  <a:outerShdw blurRad="38100" dist="38100" dir="2700000" algn="tl">
                    <a:srgbClr val="000000"/>
                  </a:outerShdw>
                </a:effectLst>
                <a:ea typeface="楷体_GB2312" pitchFamily="49" charset="-122"/>
              </a:rPr>
              <a:t>原型声明</a:t>
            </a:r>
            <a:r>
              <a:rPr lang="zh-CN" altLang="en-US" sz="1800">
                <a:ea typeface="楷体_GB2312" pitchFamily="49" charset="-122"/>
              </a:rPr>
              <a:t> </a:t>
            </a:r>
          </a:p>
        </p:txBody>
      </p:sp>
      <p:grpSp>
        <p:nvGrpSpPr>
          <p:cNvPr id="1043476" name="Group 20"/>
          <p:cNvGrpSpPr>
            <a:grpSpLocks/>
          </p:cNvGrpSpPr>
          <p:nvPr/>
        </p:nvGrpSpPr>
        <p:grpSpPr bwMode="auto">
          <a:xfrm>
            <a:off x="5321300" y="1916113"/>
            <a:ext cx="3557588" cy="1498600"/>
            <a:chOff x="3352" y="63"/>
            <a:chExt cx="2241" cy="944"/>
          </a:xfrm>
        </p:grpSpPr>
        <p:sp>
          <p:nvSpPr>
            <p:cNvPr id="1043477" name="Rectangle 21"/>
            <p:cNvSpPr>
              <a:spLocks noChangeArrowheads="1"/>
            </p:cNvSpPr>
            <p:nvPr/>
          </p:nvSpPr>
          <p:spPr bwMode="auto">
            <a:xfrm>
              <a:off x="3415" y="349"/>
              <a:ext cx="2178" cy="658"/>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r>
                <a:rPr lang="en-US" altLang="zh-CN" sz="2000" b="1">
                  <a:solidFill>
                    <a:schemeClr val="accent2"/>
                  </a:solidFill>
                  <a:effectLst>
                    <a:outerShdw blurRad="38100" dist="38100" dir="2700000" algn="tl">
                      <a:srgbClr val="C0C0C0"/>
                    </a:outerShdw>
                  </a:effectLst>
                </a:rPr>
                <a:t>a = 2  b = 2</a:t>
              </a:r>
            </a:p>
            <a:p>
              <a:r>
                <a:rPr lang="en-US" altLang="zh-CN" sz="2000" b="1">
                  <a:solidFill>
                    <a:schemeClr val="accent2"/>
                  </a:solidFill>
                  <a:effectLst>
                    <a:outerShdw blurRad="38100" dist="38100" dir="2700000" algn="tl">
                      <a:srgbClr val="C0C0C0"/>
                    </a:outerShdw>
                  </a:effectLst>
                </a:rPr>
                <a:t>a = b</a:t>
              </a:r>
            </a:p>
            <a:p>
              <a:r>
                <a:rPr lang="en-US" altLang="zh-CN" sz="2000" b="1">
                  <a:solidFill>
                    <a:schemeClr val="accent2"/>
                  </a:solidFill>
                  <a:effectLst>
                    <a:outerShdw blurRad="38100" dist="38100" dir="2700000" algn="tl">
                      <a:srgbClr val="C0C0C0"/>
                    </a:outerShdw>
                  </a:effectLst>
                </a:rPr>
                <a:t>i = 3</a:t>
              </a:r>
            </a:p>
          </p:txBody>
        </p:sp>
        <p:sp>
          <p:nvSpPr>
            <p:cNvPr id="1043478" name="Rectangle 22"/>
            <p:cNvSpPr>
              <a:spLocks noChangeArrowheads="1"/>
            </p:cNvSpPr>
            <p:nvPr/>
          </p:nvSpPr>
          <p:spPr bwMode="auto">
            <a:xfrm>
              <a:off x="3352" y="63"/>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solidFill>
                    <a:srgbClr val="FF3300"/>
                  </a:solidFill>
                  <a:effectLst>
                    <a:outerShdw blurRad="38100" dist="38100" dir="2700000" algn="tl">
                      <a:srgbClr val="000000"/>
                    </a:outerShdw>
                  </a:effectLst>
                  <a:ea typeface="隶书" pitchFamily="49" charset="-122"/>
                </a:rPr>
                <a:t>运行结果</a:t>
              </a:r>
              <a:r>
                <a:rPr lang="en-US" altLang="zh-CN" b="1">
                  <a:solidFill>
                    <a:srgbClr val="FF33CC"/>
                  </a:solidFill>
                  <a:effectLst>
                    <a:outerShdw blurRad="38100" dist="38100" dir="2700000" algn="tl">
                      <a:srgbClr val="000000"/>
                    </a:outerShdw>
                  </a:effectLst>
                  <a:ea typeface="隶书" pitchFamily="49" charset="-122"/>
                </a:rPr>
                <a:t>(</a:t>
              </a:r>
              <a:r>
                <a:rPr lang="zh-CN" altLang="en-US" b="1">
                  <a:solidFill>
                    <a:srgbClr val="FF33CC"/>
                  </a:solidFill>
                  <a:effectLst>
                    <a:outerShdw blurRad="38100" dist="38100" dir="2700000" algn="tl">
                      <a:srgbClr val="000000"/>
                    </a:outerShdw>
                  </a:effectLst>
                  <a:ea typeface="隶书" pitchFamily="49" charset="-122"/>
                </a:rPr>
                <a:t>在</a:t>
              </a:r>
              <a:r>
                <a:rPr lang="en-US" altLang="zh-CN" b="1">
                  <a:solidFill>
                    <a:srgbClr val="FF33CC"/>
                  </a:solidFill>
                  <a:effectLst>
                    <a:outerShdw blurRad="38100" dist="38100" dir="2700000" algn="tl">
                      <a:srgbClr val="000000"/>
                    </a:outerShdw>
                  </a:effectLst>
                  <a:ea typeface="隶书" pitchFamily="49" charset="-122"/>
                </a:rPr>
                <a:t>VC</a:t>
              </a:r>
              <a:r>
                <a:rPr lang="zh-CN" altLang="en-US" b="1">
                  <a:solidFill>
                    <a:srgbClr val="FF33CC"/>
                  </a:solidFill>
                  <a:effectLst>
                    <a:outerShdw blurRad="38100" dist="38100" dir="2700000" algn="tl">
                      <a:srgbClr val="000000"/>
                    </a:outerShdw>
                  </a:effectLst>
                  <a:ea typeface="隶书" pitchFamily="49" charset="-122"/>
                </a:rPr>
                <a:t>下</a:t>
              </a:r>
              <a:r>
                <a:rPr lang="en-US" altLang="zh-CN" b="1">
                  <a:solidFill>
                    <a:srgbClr val="FF33CC"/>
                  </a:solidFill>
                  <a:effectLst>
                    <a:outerShdw blurRad="38100" dist="38100" dir="2700000" algn="tl">
                      <a:srgbClr val="000000"/>
                    </a:outerShdw>
                  </a:effectLst>
                  <a:ea typeface="隶书" pitchFamily="49" charset="-122"/>
                </a:rPr>
                <a:t>)</a:t>
              </a:r>
            </a:p>
          </p:txBody>
        </p:sp>
      </p:grpSp>
      <p:grpSp>
        <p:nvGrpSpPr>
          <p:cNvPr id="1043502" name="Group 46"/>
          <p:cNvGrpSpPr>
            <a:grpSpLocks/>
          </p:cNvGrpSpPr>
          <p:nvPr/>
        </p:nvGrpSpPr>
        <p:grpSpPr bwMode="auto">
          <a:xfrm>
            <a:off x="5321300" y="3586163"/>
            <a:ext cx="3527425" cy="1490662"/>
            <a:chOff x="3324" y="1281"/>
            <a:chExt cx="2222" cy="939"/>
          </a:xfrm>
        </p:grpSpPr>
        <p:sp>
          <p:nvSpPr>
            <p:cNvPr id="1043503" name="Text Box 47"/>
            <p:cNvSpPr txBox="1">
              <a:spLocks noChangeArrowheads="1"/>
            </p:cNvSpPr>
            <p:nvPr/>
          </p:nvSpPr>
          <p:spPr bwMode="auto">
            <a:xfrm>
              <a:off x="3913" y="129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rPr>
                <a:t>i</a:t>
              </a:r>
            </a:p>
          </p:txBody>
        </p:sp>
        <p:sp>
          <p:nvSpPr>
            <p:cNvPr id="1043504" name="Text Box 48"/>
            <p:cNvSpPr txBox="1">
              <a:spLocks noChangeArrowheads="1"/>
            </p:cNvSpPr>
            <p:nvPr/>
          </p:nvSpPr>
          <p:spPr bwMode="auto">
            <a:xfrm>
              <a:off x="4094" y="1298"/>
              <a:ext cx="454" cy="30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chemeClr val="accent2"/>
                  </a:solidFill>
                  <a:effectLst>
                    <a:outerShdw blurRad="38100" dist="38100" dir="2700000" algn="tl">
                      <a:srgbClr val="000000"/>
                    </a:outerShdw>
                  </a:effectLst>
                </a:rPr>
                <a:t>2</a:t>
              </a:r>
            </a:p>
          </p:txBody>
        </p:sp>
        <p:sp>
          <p:nvSpPr>
            <p:cNvPr id="1043505" name="Text Box 49"/>
            <p:cNvSpPr txBox="1">
              <a:spLocks noChangeArrowheads="1"/>
            </p:cNvSpPr>
            <p:nvPr/>
          </p:nvSpPr>
          <p:spPr bwMode="auto">
            <a:xfrm>
              <a:off x="4729" y="1298"/>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rPr>
                <a:t>i++</a:t>
              </a:r>
            </a:p>
          </p:txBody>
        </p:sp>
        <p:sp>
          <p:nvSpPr>
            <p:cNvPr id="1043506" name="Text Box 50"/>
            <p:cNvSpPr txBox="1">
              <a:spLocks noChangeArrowheads="1"/>
            </p:cNvSpPr>
            <p:nvPr/>
          </p:nvSpPr>
          <p:spPr bwMode="auto">
            <a:xfrm>
              <a:off x="5092" y="1298"/>
              <a:ext cx="454" cy="30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chemeClr val="accent2"/>
                  </a:solidFill>
                  <a:effectLst>
                    <a:outerShdw blurRad="38100" dist="38100" dir="2700000" algn="tl">
                      <a:srgbClr val="000000"/>
                    </a:outerShdw>
                  </a:effectLst>
                </a:rPr>
                <a:t>2</a:t>
              </a:r>
            </a:p>
          </p:txBody>
        </p:sp>
        <p:sp>
          <p:nvSpPr>
            <p:cNvPr id="1043507" name="Text Box 51"/>
            <p:cNvSpPr txBox="1">
              <a:spLocks noChangeArrowheads="1"/>
            </p:cNvSpPr>
            <p:nvPr/>
          </p:nvSpPr>
          <p:spPr bwMode="auto">
            <a:xfrm>
              <a:off x="3905" y="1911"/>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rPr>
                <a:t>a</a:t>
              </a:r>
            </a:p>
          </p:txBody>
        </p:sp>
        <p:sp>
          <p:nvSpPr>
            <p:cNvPr id="1043508" name="Text Box 52"/>
            <p:cNvSpPr txBox="1">
              <a:spLocks noChangeArrowheads="1"/>
            </p:cNvSpPr>
            <p:nvPr/>
          </p:nvSpPr>
          <p:spPr bwMode="auto">
            <a:xfrm>
              <a:off x="4113" y="1920"/>
              <a:ext cx="454" cy="30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endParaRPr lang="zh-CN" altLang="zh-CN" b="1">
                <a:effectLst>
                  <a:outerShdw blurRad="38100" dist="38100" dir="2700000" algn="tl">
                    <a:srgbClr val="FFFFFF"/>
                  </a:outerShdw>
                </a:effectLst>
              </a:endParaRPr>
            </a:p>
          </p:txBody>
        </p:sp>
        <p:sp>
          <p:nvSpPr>
            <p:cNvPr id="1043509" name="Text Box 53"/>
            <p:cNvSpPr txBox="1">
              <a:spLocks noChangeArrowheads="1"/>
            </p:cNvSpPr>
            <p:nvPr/>
          </p:nvSpPr>
          <p:spPr bwMode="auto">
            <a:xfrm>
              <a:off x="4878" y="1903"/>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rPr>
                <a:t>b</a:t>
              </a:r>
            </a:p>
          </p:txBody>
        </p:sp>
        <p:sp>
          <p:nvSpPr>
            <p:cNvPr id="1043510" name="Text Box 54"/>
            <p:cNvSpPr txBox="1">
              <a:spLocks noChangeArrowheads="1"/>
            </p:cNvSpPr>
            <p:nvPr/>
          </p:nvSpPr>
          <p:spPr bwMode="auto">
            <a:xfrm>
              <a:off x="5086" y="1912"/>
              <a:ext cx="454" cy="30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endParaRPr lang="zh-CN" altLang="zh-CN" b="1">
                <a:effectLst>
                  <a:outerShdw blurRad="38100" dist="38100" dir="2700000" algn="tl">
                    <a:srgbClr val="FFFFFF"/>
                  </a:outerShdw>
                </a:effectLst>
              </a:endParaRPr>
            </a:p>
          </p:txBody>
        </p:sp>
        <p:sp>
          <p:nvSpPr>
            <p:cNvPr id="1043511" name="Text Box 55"/>
            <p:cNvSpPr txBox="1">
              <a:spLocks noChangeArrowheads="1"/>
            </p:cNvSpPr>
            <p:nvPr/>
          </p:nvSpPr>
          <p:spPr bwMode="auto">
            <a:xfrm>
              <a:off x="3324" y="1281"/>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effectLst>
                    <a:outerShdw blurRad="38100" dist="38100" dir="2700000" algn="tl">
                      <a:srgbClr val="000000"/>
                    </a:outerShdw>
                  </a:effectLst>
                  <a:ea typeface="隶书" pitchFamily="49" charset="-122"/>
                </a:rPr>
                <a:t>实参</a:t>
              </a:r>
            </a:p>
          </p:txBody>
        </p:sp>
        <p:sp>
          <p:nvSpPr>
            <p:cNvPr id="1043512" name="Text Box 56"/>
            <p:cNvSpPr txBox="1">
              <a:spLocks noChangeArrowheads="1"/>
            </p:cNvSpPr>
            <p:nvPr/>
          </p:nvSpPr>
          <p:spPr bwMode="auto">
            <a:xfrm>
              <a:off x="3334" y="1912"/>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effectLst>
                    <a:outerShdw blurRad="38100" dist="38100" dir="2700000" algn="tl">
                      <a:srgbClr val="000000"/>
                    </a:outerShdw>
                  </a:effectLst>
                  <a:ea typeface="隶书" pitchFamily="49" charset="-122"/>
                </a:rPr>
                <a:t>形参</a:t>
              </a:r>
            </a:p>
          </p:txBody>
        </p:sp>
      </p:grpSp>
      <p:grpSp>
        <p:nvGrpSpPr>
          <p:cNvPr id="1043513" name="Group 57"/>
          <p:cNvGrpSpPr>
            <a:grpSpLocks/>
          </p:cNvGrpSpPr>
          <p:nvPr/>
        </p:nvGrpSpPr>
        <p:grpSpPr bwMode="auto">
          <a:xfrm>
            <a:off x="8431213" y="4089400"/>
            <a:ext cx="342900" cy="503238"/>
            <a:chOff x="5103" y="1597"/>
            <a:chExt cx="216" cy="317"/>
          </a:xfrm>
        </p:grpSpPr>
        <p:sp>
          <p:nvSpPr>
            <p:cNvPr id="1043514" name="Line 58"/>
            <p:cNvSpPr>
              <a:spLocks noChangeShapeType="1"/>
            </p:cNvSpPr>
            <p:nvPr/>
          </p:nvSpPr>
          <p:spPr bwMode="auto">
            <a:xfrm>
              <a:off x="5130" y="1597"/>
              <a:ext cx="0" cy="317"/>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43515" name="Text Box 59"/>
            <p:cNvSpPr txBox="1">
              <a:spLocks noChangeArrowheads="1"/>
            </p:cNvSpPr>
            <p:nvPr/>
          </p:nvSpPr>
          <p:spPr bwMode="auto">
            <a:xfrm>
              <a:off x="5103" y="1607"/>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a:solidFill>
                    <a:srgbClr val="FF3300"/>
                  </a:solidFill>
                  <a:effectLst>
                    <a:outerShdw blurRad="38100" dist="38100" dir="2700000" algn="tl">
                      <a:srgbClr val="000000"/>
                    </a:outerShdw>
                  </a:effectLst>
                </a:rPr>
                <a:t>①</a:t>
              </a:r>
            </a:p>
          </p:txBody>
        </p:sp>
      </p:grpSp>
      <p:sp>
        <p:nvSpPr>
          <p:cNvPr id="1043516" name="Text Box 60"/>
          <p:cNvSpPr txBox="1">
            <a:spLocks noChangeArrowheads="1"/>
          </p:cNvSpPr>
          <p:nvPr/>
        </p:nvSpPr>
        <p:spPr bwMode="auto">
          <a:xfrm>
            <a:off x="8115300" y="4594225"/>
            <a:ext cx="720725" cy="47625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rgbClr val="CC0000"/>
                </a:solidFill>
                <a:effectLst>
                  <a:outerShdw blurRad="38100" dist="38100" dir="2700000" algn="tl">
                    <a:srgbClr val="000000"/>
                  </a:outerShdw>
                </a:effectLst>
              </a:rPr>
              <a:t>2</a:t>
            </a:r>
          </a:p>
        </p:txBody>
      </p:sp>
      <p:grpSp>
        <p:nvGrpSpPr>
          <p:cNvPr id="1043517" name="Group 61"/>
          <p:cNvGrpSpPr>
            <a:grpSpLocks/>
          </p:cNvGrpSpPr>
          <p:nvPr/>
        </p:nvGrpSpPr>
        <p:grpSpPr bwMode="auto">
          <a:xfrm>
            <a:off x="6861175" y="4089400"/>
            <a:ext cx="342900" cy="503238"/>
            <a:chOff x="5103" y="1597"/>
            <a:chExt cx="216" cy="317"/>
          </a:xfrm>
        </p:grpSpPr>
        <p:sp>
          <p:nvSpPr>
            <p:cNvPr id="1043518" name="Line 62"/>
            <p:cNvSpPr>
              <a:spLocks noChangeShapeType="1"/>
            </p:cNvSpPr>
            <p:nvPr/>
          </p:nvSpPr>
          <p:spPr bwMode="auto">
            <a:xfrm>
              <a:off x="5130" y="1597"/>
              <a:ext cx="0" cy="317"/>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43519" name="Text Box 63"/>
            <p:cNvSpPr txBox="1">
              <a:spLocks noChangeArrowheads="1"/>
            </p:cNvSpPr>
            <p:nvPr/>
          </p:nvSpPr>
          <p:spPr bwMode="auto">
            <a:xfrm>
              <a:off x="5103" y="1607"/>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b="1">
                  <a:solidFill>
                    <a:srgbClr val="FF3300"/>
                  </a:solidFill>
                  <a:effectLst>
                    <a:outerShdw blurRad="38100" dist="38100" dir="2700000" algn="tl">
                      <a:srgbClr val="000000"/>
                    </a:outerShdw>
                  </a:effectLst>
                </a:rPr>
                <a:t>②</a:t>
              </a:r>
              <a:endParaRPr lang="en-US" altLang="zh-CN" sz="1800" b="1">
                <a:solidFill>
                  <a:srgbClr val="FF3300"/>
                </a:solidFill>
                <a:effectLst>
                  <a:outerShdw blurRad="38100" dist="38100" dir="2700000" algn="tl">
                    <a:srgbClr val="000000"/>
                  </a:outerShdw>
                </a:effectLst>
              </a:endParaRPr>
            </a:p>
          </p:txBody>
        </p:sp>
      </p:grpSp>
      <p:sp>
        <p:nvSpPr>
          <p:cNvPr id="1043520" name="Text Box 64"/>
          <p:cNvSpPr txBox="1">
            <a:spLocks noChangeArrowheads="1"/>
          </p:cNvSpPr>
          <p:nvPr/>
        </p:nvSpPr>
        <p:spPr bwMode="auto">
          <a:xfrm>
            <a:off x="6573838" y="4595813"/>
            <a:ext cx="720725" cy="47625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rgbClr val="CC0000"/>
                </a:solidFill>
                <a:effectLst>
                  <a:outerShdw blurRad="38100" dist="38100" dir="2700000" algn="tl">
                    <a:srgbClr val="000000"/>
                  </a:outerShdw>
                </a:effectLst>
              </a:rPr>
              <a:t>2</a:t>
            </a:r>
          </a:p>
        </p:txBody>
      </p:sp>
      <p:grpSp>
        <p:nvGrpSpPr>
          <p:cNvPr id="1043521" name="Group 65"/>
          <p:cNvGrpSpPr>
            <a:grpSpLocks/>
          </p:cNvGrpSpPr>
          <p:nvPr/>
        </p:nvGrpSpPr>
        <p:grpSpPr bwMode="auto">
          <a:xfrm rot="728620">
            <a:off x="7092950" y="4148138"/>
            <a:ext cx="1120775" cy="503237"/>
            <a:chOff x="4558" y="1571"/>
            <a:chExt cx="706" cy="317"/>
          </a:xfrm>
        </p:grpSpPr>
        <p:sp>
          <p:nvSpPr>
            <p:cNvPr id="1043522" name="Line 66"/>
            <p:cNvSpPr>
              <a:spLocks noChangeShapeType="1"/>
            </p:cNvSpPr>
            <p:nvPr/>
          </p:nvSpPr>
          <p:spPr bwMode="auto">
            <a:xfrm flipH="1" flipV="1">
              <a:off x="4558" y="1616"/>
              <a:ext cx="545" cy="272"/>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43523" name="Text Box 67"/>
            <p:cNvSpPr txBox="1">
              <a:spLocks noChangeArrowheads="1"/>
            </p:cNvSpPr>
            <p:nvPr/>
          </p:nvSpPr>
          <p:spPr bwMode="auto">
            <a:xfrm>
              <a:off x="4765" y="1571"/>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effectLst>
                    <a:outerShdw blurRad="38100" dist="38100" dir="2700000" algn="tl">
                      <a:srgbClr val="000000"/>
                    </a:outerShdw>
                  </a:effectLst>
                </a:rPr>
                <a:t>③</a:t>
              </a:r>
              <a:r>
                <a:rPr lang="en-US" altLang="zh-CN" sz="1800" b="1">
                  <a:solidFill>
                    <a:schemeClr val="accent2"/>
                  </a:solidFill>
                  <a:effectLst>
                    <a:outerShdw blurRad="38100" dist="38100" dir="2700000" algn="tl">
                      <a:srgbClr val="000000"/>
                    </a:outerShdw>
                  </a:effectLst>
                </a:rPr>
                <a:t> i+1</a:t>
              </a:r>
            </a:p>
          </p:txBody>
        </p:sp>
      </p:grpSp>
      <p:sp>
        <p:nvSpPr>
          <p:cNvPr id="1043524" name="Text Box 68"/>
          <p:cNvSpPr txBox="1">
            <a:spLocks noChangeArrowheads="1"/>
          </p:cNvSpPr>
          <p:nvPr/>
        </p:nvSpPr>
        <p:spPr bwMode="auto">
          <a:xfrm>
            <a:off x="6530975" y="3614738"/>
            <a:ext cx="720725" cy="47625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rgbClr val="FF3300"/>
                </a:solidFill>
                <a:effectLst>
                  <a:outerShdw blurRad="38100" dist="38100" dir="2700000" algn="tl">
                    <a:srgbClr val="000000"/>
                  </a:outerShdw>
                </a:effectLst>
              </a:rPr>
              <a:t>3</a:t>
            </a:r>
          </a:p>
        </p:txBody>
      </p:sp>
    </p:spTree>
    <p:extLst>
      <p:ext uri="{BB962C8B-B14F-4D97-AF65-F5344CB8AC3E}">
        <p14:creationId xmlns:p14="http://schemas.microsoft.com/office/powerpoint/2010/main" val="394235214"/>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3466"/>
                                        </p:tgtEl>
                                        <p:attrNameLst>
                                          <p:attrName>style.visibility</p:attrName>
                                        </p:attrNameLst>
                                      </p:cBhvr>
                                      <p:to>
                                        <p:strVal val="visible"/>
                                      </p:to>
                                    </p:set>
                                    <p:animEffect transition="in" filter="box(in)">
                                      <p:cBhvr>
                                        <p:cTn id="7" dur="500"/>
                                        <p:tgtEl>
                                          <p:spTgt spid="104346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43471"/>
                                        </p:tgtEl>
                                        <p:attrNameLst>
                                          <p:attrName>style.visibility</p:attrName>
                                        </p:attrNameLst>
                                      </p:cBhvr>
                                      <p:to>
                                        <p:strVal val="visible"/>
                                      </p:to>
                                    </p:set>
                                    <p:animEffect transition="in" filter="strips(downRight)">
                                      <p:cBhvr>
                                        <p:cTn id="12" dur="500"/>
                                        <p:tgtEl>
                                          <p:spTgt spid="104347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nodeType="afterGroup">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1043472"/>
                                        </p:tgtEl>
                                        <p:attrNameLst>
                                          <p:attrName>style.visibility</p:attrName>
                                        </p:attrNameLst>
                                      </p:cBhvr>
                                      <p:to>
                                        <p:strVal val="visible"/>
                                      </p:to>
                                    </p:set>
                                    <p:animEffect transition="in" filter="strips(upRight)">
                                      <p:cBhvr>
                                        <p:cTn id="16" dur="500"/>
                                        <p:tgtEl>
                                          <p:spTgt spid="1043472"/>
                                        </p:tgtEl>
                                      </p:cBhvr>
                                    </p:animEffect>
                                  </p:childTnLst>
                                  <p:subTnLst>
                                    <p:audio>
                                      <p:cMediaNode>
                                        <p:cTn display="0" masterRel="sameClick">
                                          <p:stCondLst>
                                            <p:cond evt="begin" delay="0">
                                              <p:tn val="14"/>
                                            </p:cond>
                                          </p:stCondLst>
                                          <p:endCondLst>
                                            <p:cond evt="onStopAudio" delay="0">
                                              <p:tgtEl>
                                                <p:sldTgt/>
                                              </p:tgtEl>
                                            </p:cond>
                                          </p:endCondLst>
                                        </p:cTn>
                                        <p:tgtEl>
                                          <p:sndTgt r:embed="rId4" name="lase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043468"/>
                                        </p:tgtEl>
                                        <p:attrNameLst>
                                          <p:attrName>style.visibility</p:attrName>
                                        </p:attrNameLst>
                                      </p:cBhvr>
                                      <p:to>
                                        <p:strVal val="visible"/>
                                      </p:to>
                                    </p:set>
                                    <p:animEffect transition="in" filter="strips(downRight)">
                                      <p:cBhvr>
                                        <p:cTn id="21" dur="500"/>
                                        <p:tgtEl>
                                          <p:spTgt spid="1043468"/>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2" fill="hold" nodeType="afterGroup">
                            <p:stCondLst>
                              <p:cond delay="500"/>
                            </p:stCondLst>
                            <p:childTnLst>
                              <p:par>
                                <p:cTn id="23" presetID="18" presetClass="entr" presetSubtype="3" fill="hold" grpId="0" nodeType="afterEffect">
                                  <p:stCondLst>
                                    <p:cond delay="0"/>
                                  </p:stCondLst>
                                  <p:childTnLst>
                                    <p:set>
                                      <p:cBhvr>
                                        <p:cTn id="24" dur="1" fill="hold">
                                          <p:stCondLst>
                                            <p:cond delay="0"/>
                                          </p:stCondLst>
                                        </p:cTn>
                                        <p:tgtEl>
                                          <p:spTgt spid="1043467"/>
                                        </p:tgtEl>
                                        <p:attrNameLst>
                                          <p:attrName>style.visibility</p:attrName>
                                        </p:attrNameLst>
                                      </p:cBhvr>
                                      <p:to>
                                        <p:strVal val="visible"/>
                                      </p:to>
                                    </p:set>
                                    <p:animEffect transition="in" filter="strips(upRight)">
                                      <p:cBhvr>
                                        <p:cTn id="25" dur="500"/>
                                        <p:tgtEl>
                                          <p:spTgt spid="1043467"/>
                                        </p:tgtEl>
                                      </p:cBhvr>
                                    </p:animEffect>
                                  </p:childTnLst>
                                  <p:subTnLst>
                                    <p:audio>
                                      <p:cMediaNode>
                                        <p:cTn display="0" masterRel="sameClick">
                                          <p:stCondLst>
                                            <p:cond evt="begin" delay="0">
                                              <p:tn val="23"/>
                                            </p:cond>
                                          </p:stCondLst>
                                          <p:endCondLst>
                                            <p:cond evt="onStopAudio" delay="0">
                                              <p:tgtEl>
                                                <p:sldTgt/>
                                              </p:tgtEl>
                                            </p:cond>
                                          </p:endCondLst>
                                        </p:cTn>
                                        <p:tgtEl>
                                          <p:sndTgt r:embed="rId4" name="laser.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043469"/>
                                        </p:tgtEl>
                                        <p:attrNameLst>
                                          <p:attrName>style.visibility</p:attrName>
                                        </p:attrNameLst>
                                      </p:cBhvr>
                                      <p:to>
                                        <p:strVal val="visible"/>
                                      </p:to>
                                    </p:set>
                                    <p:animEffect transition="in" filter="strips(downRight)">
                                      <p:cBhvr>
                                        <p:cTn id="30" dur="500"/>
                                        <p:tgtEl>
                                          <p:spTgt spid="1043469"/>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nodeType="afterGroup">
                            <p:stCondLst>
                              <p:cond delay="500"/>
                            </p:stCondLst>
                            <p:childTnLst>
                              <p:par>
                                <p:cTn id="32" presetID="18" presetClass="entr" presetSubtype="3" fill="hold" grpId="0" nodeType="afterEffect">
                                  <p:stCondLst>
                                    <p:cond delay="0"/>
                                  </p:stCondLst>
                                  <p:childTnLst>
                                    <p:set>
                                      <p:cBhvr>
                                        <p:cTn id="33" dur="1" fill="hold">
                                          <p:stCondLst>
                                            <p:cond delay="0"/>
                                          </p:stCondLst>
                                        </p:cTn>
                                        <p:tgtEl>
                                          <p:spTgt spid="1043470"/>
                                        </p:tgtEl>
                                        <p:attrNameLst>
                                          <p:attrName>style.visibility</p:attrName>
                                        </p:attrNameLst>
                                      </p:cBhvr>
                                      <p:to>
                                        <p:strVal val="visible"/>
                                      </p:to>
                                    </p:set>
                                    <p:animEffect transition="in" filter="strips(upRight)">
                                      <p:cBhvr>
                                        <p:cTn id="34" dur="500"/>
                                        <p:tgtEl>
                                          <p:spTgt spid="1043470"/>
                                        </p:tgtEl>
                                      </p:cBhvr>
                                    </p:animEffect>
                                  </p:childTnLst>
                                  <p:subTnLst>
                                    <p:audio>
                                      <p:cMediaNode>
                                        <p:cTn display="0" masterRel="sameClick">
                                          <p:stCondLst>
                                            <p:cond evt="begin" delay="0">
                                              <p:tn val="32"/>
                                            </p:cond>
                                          </p:stCondLst>
                                          <p:endCondLst>
                                            <p:cond evt="onStopAudio" delay="0">
                                              <p:tgtEl>
                                                <p:sldTgt/>
                                              </p:tgtEl>
                                            </p:cond>
                                          </p:endCondLst>
                                        </p:cTn>
                                        <p:tgtEl>
                                          <p:sndTgt r:embed="rId4" name="laser.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1043476"/>
                                        </p:tgtEl>
                                        <p:attrNameLst>
                                          <p:attrName>style.visibility</p:attrName>
                                        </p:attrNameLst>
                                      </p:cBhvr>
                                      <p:to>
                                        <p:strVal val="visible"/>
                                      </p:to>
                                    </p:set>
                                    <p:animEffect transition="in" filter="box(out)">
                                      <p:cBhvr>
                                        <p:cTn id="39" dur="500"/>
                                        <p:tgtEl>
                                          <p:spTgt spid="1043476"/>
                                        </p:tgtEl>
                                      </p:cBhvr>
                                    </p:animEffect>
                                  </p:childTnLst>
                                  <p:subTnLst>
                                    <p:audio>
                                      <p:cMediaNode>
                                        <p:cTn display="0" masterRel="sameClick">
                                          <p:stCondLst>
                                            <p:cond evt="begin" delay="0">
                                              <p:tn val="37"/>
                                            </p:cond>
                                          </p:stCondLst>
                                          <p:endCondLst>
                                            <p:cond evt="onStopAudio" delay="0">
                                              <p:tgtEl>
                                                <p:sldTgt/>
                                              </p:tgtEl>
                                            </p:cond>
                                          </p:endCondLst>
                                        </p:cTn>
                                        <p:tgtEl>
                                          <p:sndTgt r:embed="rId5" name="chimes.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nodeType="clickEffect">
                                  <p:stCondLst>
                                    <p:cond delay="0"/>
                                  </p:stCondLst>
                                  <p:childTnLst>
                                    <p:set>
                                      <p:cBhvr>
                                        <p:cTn id="43" dur="1" fill="hold">
                                          <p:stCondLst>
                                            <p:cond delay="0"/>
                                          </p:stCondLst>
                                        </p:cTn>
                                        <p:tgtEl>
                                          <p:spTgt spid="1043502"/>
                                        </p:tgtEl>
                                        <p:attrNameLst>
                                          <p:attrName>style.visibility</p:attrName>
                                        </p:attrNameLst>
                                      </p:cBhvr>
                                      <p:to>
                                        <p:strVal val="visible"/>
                                      </p:to>
                                    </p:set>
                                    <p:animEffect transition="in" filter="box(out)">
                                      <p:cBhvr>
                                        <p:cTn id="44" dur="500"/>
                                        <p:tgtEl>
                                          <p:spTgt spid="1043502"/>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1043513"/>
                                        </p:tgtEl>
                                        <p:attrNameLst>
                                          <p:attrName>style.visibility</p:attrName>
                                        </p:attrNameLst>
                                      </p:cBhvr>
                                      <p:to>
                                        <p:strVal val="visible"/>
                                      </p:to>
                                    </p:set>
                                    <p:animEffect transition="in" filter="strips(downRight)">
                                      <p:cBhvr>
                                        <p:cTn id="49" dur="500"/>
                                        <p:tgtEl>
                                          <p:spTgt spid="1043513"/>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par>
                          <p:cTn id="50" fill="hold" nodeType="afterGroup">
                            <p:stCondLst>
                              <p:cond delay="500"/>
                            </p:stCondLst>
                            <p:childTnLst>
                              <p:par>
                                <p:cTn id="51" presetID="4" presetClass="entr" presetSubtype="32" fill="hold" grpId="0" nodeType="afterEffect">
                                  <p:stCondLst>
                                    <p:cond delay="0"/>
                                  </p:stCondLst>
                                  <p:childTnLst>
                                    <p:set>
                                      <p:cBhvr>
                                        <p:cTn id="52" dur="1" fill="hold">
                                          <p:stCondLst>
                                            <p:cond delay="0"/>
                                          </p:stCondLst>
                                        </p:cTn>
                                        <p:tgtEl>
                                          <p:spTgt spid="1043516"/>
                                        </p:tgtEl>
                                        <p:attrNameLst>
                                          <p:attrName>style.visibility</p:attrName>
                                        </p:attrNameLst>
                                      </p:cBhvr>
                                      <p:to>
                                        <p:strVal val="visible"/>
                                      </p:to>
                                    </p:set>
                                    <p:animEffect transition="in" filter="box(out)">
                                      <p:cBhvr>
                                        <p:cTn id="53" dur="500"/>
                                        <p:tgtEl>
                                          <p:spTgt spid="1043516"/>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6" fill="hold" nodeType="clickEffect">
                                  <p:stCondLst>
                                    <p:cond delay="0"/>
                                  </p:stCondLst>
                                  <p:childTnLst>
                                    <p:set>
                                      <p:cBhvr>
                                        <p:cTn id="57" dur="1" fill="hold">
                                          <p:stCondLst>
                                            <p:cond delay="0"/>
                                          </p:stCondLst>
                                        </p:cTn>
                                        <p:tgtEl>
                                          <p:spTgt spid="1043517"/>
                                        </p:tgtEl>
                                        <p:attrNameLst>
                                          <p:attrName>style.visibility</p:attrName>
                                        </p:attrNameLst>
                                      </p:cBhvr>
                                      <p:to>
                                        <p:strVal val="visible"/>
                                      </p:to>
                                    </p:set>
                                    <p:animEffect transition="in" filter="strips(downRight)">
                                      <p:cBhvr>
                                        <p:cTn id="58" dur="500"/>
                                        <p:tgtEl>
                                          <p:spTgt spid="1043517"/>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par>
                          <p:cTn id="59" fill="hold" nodeType="afterGroup">
                            <p:stCondLst>
                              <p:cond delay="500"/>
                            </p:stCondLst>
                            <p:childTnLst>
                              <p:par>
                                <p:cTn id="60" presetID="4" presetClass="entr" presetSubtype="32" fill="hold" grpId="0" nodeType="afterEffect">
                                  <p:stCondLst>
                                    <p:cond delay="0"/>
                                  </p:stCondLst>
                                  <p:childTnLst>
                                    <p:set>
                                      <p:cBhvr>
                                        <p:cTn id="61" dur="1" fill="hold">
                                          <p:stCondLst>
                                            <p:cond delay="0"/>
                                          </p:stCondLst>
                                        </p:cTn>
                                        <p:tgtEl>
                                          <p:spTgt spid="1043520"/>
                                        </p:tgtEl>
                                        <p:attrNameLst>
                                          <p:attrName>style.visibility</p:attrName>
                                        </p:attrNameLst>
                                      </p:cBhvr>
                                      <p:to>
                                        <p:strVal val="visible"/>
                                      </p:to>
                                    </p:set>
                                    <p:animEffect transition="in" filter="box(out)">
                                      <p:cBhvr>
                                        <p:cTn id="62" dur="500"/>
                                        <p:tgtEl>
                                          <p:spTgt spid="1043520"/>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9" fill="hold" nodeType="clickEffect">
                                  <p:stCondLst>
                                    <p:cond delay="0"/>
                                  </p:stCondLst>
                                  <p:childTnLst>
                                    <p:set>
                                      <p:cBhvr>
                                        <p:cTn id="66" dur="1" fill="hold">
                                          <p:stCondLst>
                                            <p:cond delay="0"/>
                                          </p:stCondLst>
                                        </p:cTn>
                                        <p:tgtEl>
                                          <p:spTgt spid="1043521"/>
                                        </p:tgtEl>
                                        <p:attrNameLst>
                                          <p:attrName>style.visibility</p:attrName>
                                        </p:attrNameLst>
                                      </p:cBhvr>
                                      <p:to>
                                        <p:strVal val="visible"/>
                                      </p:to>
                                    </p:set>
                                    <p:animEffect transition="in" filter="strips(upLeft)">
                                      <p:cBhvr>
                                        <p:cTn id="67" dur="500"/>
                                        <p:tgtEl>
                                          <p:spTgt spid="1043521"/>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par>
                          <p:cTn id="68" fill="hold" nodeType="afterGroup">
                            <p:stCondLst>
                              <p:cond delay="500"/>
                            </p:stCondLst>
                            <p:childTnLst>
                              <p:par>
                                <p:cTn id="69" presetID="4" presetClass="entr" presetSubtype="32" fill="hold" grpId="0" nodeType="afterEffect">
                                  <p:stCondLst>
                                    <p:cond delay="0"/>
                                  </p:stCondLst>
                                  <p:childTnLst>
                                    <p:set>
                                      <p:cBhvr>
                                        <p:cTn id="70" dur="1" fill="hold">
                                          <p:stCondLst>
                                            <p:cond delay="0"/>
                                          </p:stCondLst>
                                        </p:cTn>
                                        <p:tgtEl>
                                          <p:spTgt spid="1043524"/>
                                        </p:tgtEl>
                                        <p:attrNameLst>
                                          <p:attrName>style.visibility</p:attrName>
                                        </p:attrNameLst>
                                      </p:cBhvr>
                                      <p:to>
                                        <p:strVal val="visible"/>
                                      </p:to>
                                    </p:set>
                                    <p:animEffect transition="in" filter="box(out)">
                                      <p:cBhvr>
                                        <p:cTn id="71" dur="500"/>
                                        <p:tgtEl>
                                          <p:spTgt spid="1043524"/>
                                        </p:tgtEl>
                                      </p:cBhvr>
                                    </p:animEffect>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66" grpId="0" animBg="1"/>
      <p:bldP spid="1043467" grpId="0" animBg="1"/>
      <p:bldP spid="1043468" grpId="0" animBg="1"/>
      <p:bldP spid="1043469" grpId="0" animBg="1"/>
      <p:bldP spid="1043470" grpId="0" animBg="1"/>
      <p:bldP spid="1043471" grpId="0" animBg="1"/>
      <p:bldP spid="1043472" grpId="0" animBg="1"/>
      <p:bldP spid="1043516" grpId="0" animBg="1"/>
      <p:bldP spid="1043520" grpId="0" animBg="1"/>
      <p:bldP spid="104352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5506" name="Rectangle 2"/>
          <p:cNvSpPr>
            <a:spLocks noChangeArrowheads="1"/>
          </p:cNvSpPr>
          <p:nvPr/>
        </p:nvSpPr>
        <p:spPr bwMode="auto">
          <a:xfrm>
            <a:off x="-28926" y="54365"/>
            <a:ext cx="66971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600" b="1" dirty="0" smtClean="0">
                <a:solidFill>
                  <a:schemeClr val="bg1"/>
                </a:solidFill>
                <a:effectLst>
                  <a:outerShdw blurRad="38100" dist="38100" dir="2700000" algn="tl">
                    <a:srgbClr val="000000"/>
                  </a:outerShdw>
                </a:effectLst>
                <a:latin typeface="楷体_GB2312" pitchFamily="49" charset="-122"/>
                <a:ea typeface="楷体_GB2312" pitchFamily="49" charset="-122"/>
              </a:rPr>
              <a:t>6.2</a:t>
            </a:r>
            <a:r>
              <a:rPr lang="zh-CN" altLang="en-US" sz="3600" b="1" dirty="0" smtClean="0">
                <a:solidFill>
                  <a:schemeClr val="bg1"/>
                </a:solidFill>
                <a:effectLst>
                  <a:outerShdw blurRad="38100" dist="38100" dir="2700000" algn="tl">
                    <a:srgbClr val="000000"/>
                  </a:outerShdw>
                </a:effectLst>
                <a:latin typeface="楷体_GB2312" pitchFamily="49" charset="-122"/>
                <a:ea typeface="楷体_GB2312" pitchFamily="49" charset="-122"/>
              </a:rPr>
              <a:t>、函数的定义与调用</a:t>
            </a:r>
            <a:endParaRPr lang="zh-CN" altLang="en-US" sz="3600" b="1" dirty="0">
              <a:solidFill>
                <a:schemeClr val="bg1"/>
              </a:solidFill>
              <a:effectLst>
                <a:outerShdw blurRad="38100" dist="38100" dir="2700000" algn="tl">
                  <a:srgbClr val="000000"/>
                </a:outerShdw>
              </a:effectLst>
              <a:latin typeface="楷体_GB2312" pitchFamily="49" charset="-122"/>
              <a:ea typeface="楷体_GB2312" pitchFamily="49" charset="-122"/>
            </a:endParaRPr>
          </a:p>
        </p:txBody>
      </p:sp>
      <p:sp>
        <p:nvSpPr>
          <p:cNvPr id="1045510" name="Rectangle 6"/>
          <p:cNvSpPr>
            <a:spLocks noChangeArrowheads="1"/>
          </p:cNvSpPr>
          <p:nvPr/>
        </p:nvSpPr>
        <p:spPr bwMode="auto">
          <a:xfrm>
            <a:off x="539750" y="1154968"/>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定义一般格式 </a:t>
            </a:r>
            <a:endPar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endParaRPr>
          </a:p>
        </p:txBody>
      </p:sp>
      <p:sp>
        <p:nvSpPr>
          <p:cNvPr id="1045511" name="Text Box 7"/>
          <p:cNvSpPr txBox="1">
            <a:spLocks noChangeArrowheads="1"/>
          </p:cNvSpPr>
          <p:nvPr/>
        </p:nvSpPr>
        <p:spPr bwMode="auto">
          <a:xfrm>
            <a:off x="395536" y="1916832"/>
            <a:ext cx="8424863" cy="1944688"/>
          </a:xfrm>
          <a:prstGeom prst="rect">
            <a:avLst/>
          </a:prstGeom>
          <a:gradFill rotWithShape="1">
            <a:gsLst>
              <a:gs pos="0">
                <a:srgbClr val="FFFF99"/>
              </a:gs>
              <a:gs pos="100000">
                <a:srgbClr val="FFFF99">
                  <a:gamma/>
                  <a:shade val="84706"/>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just"/>
            <a:r>
              <a:rPr lang="zh-CN" altLang="en-US" sz="2000" b="1" dirty="0">
                <a:effectLst>
                  <a:outerShdw blurRad="38100" dist="38100" dir="2700000" algn="tl">
                    <a:srgbClr val="FFFFFF"/>
                  </a:outerShdw>
                </a:effectLst>
                <a:ea typeface="楷体_GB2312" pitchFamily="49" charset="-122"/>
              </a:rPr>
              <a:t>返回值类型符  函数名 </a:t>
            </a:r>
            <a:r>
              <a:rPr lang="en-US" altLang="zh-CN" sz="2000" b="1" dirty="0">
                <a:effectLst>
                  <a:outerShdw blurRad="38100" dist="38100" dir="2700000" algn="tl">
                    <a:srgbClr val="FFFFFF"/>
                  </a:outerShdw>
                </a:effectLst>
                <a:ea typeface="楷体_GB2312" pitchFamily="49" charset="-122"/>
              </a:rPr>
              <a:t>(</a:t>
            </a:r>
            <a:r>
              <a:rPr lang="zh-CN" altLang="en-US" sz="2000" b="1" dirty="0">
                <a:effectLst>
                  <a:outerShdw blurRad="38100" dist="38100" dir="2700000" algn="tl">
                    <a:srgbClr val="FFFFFF"/>
                  </a:outerShdw>
                </a:effectLst>
                <a:ea typeface="楷体_GB2312" pitchFamily="49" charset="-122"/>
              </a:rPr>
              <a:t>类型符</a:t>
            </a:r>
            <a:r>
              <a:rPr lang="en-US" altLang="zh-CN" sz="2000" b="1" dirty="0">
                <a:effectLst>
                  <a:outerShdw blurRad="38100" dist="38100" dir="2700000" algn="tl">
                    <a:srgbClr val="FFFFFF"/>
                  </a:outerShdw>
                </a:effectLst>
                <a:ea typeface="楷体_GB2312" pitchFamily="49" charset="-122"/>
              </a:rPr>
              <a:t>1  </a:t>
            </a:r>
            <a:r>
              <a:rPr lang="zh-CN" altLang="en-US" sz="2000" b="1" dirty="0">
                <a:effectLst>
                  <a:outerShdw blurRad="38100" dist="38100" dir="2700000" algn="tl">
                    <a:srgbClr val="FFFFFF"/>
                  </a:outerShdw>
                </a:effectLst>
                <a:ea typeface="楷体_GB2312" pitchFamily="49" charset="-122"/>
              </a:rPr>
              <a:t>形参名</a:t>
            </a:r>
            <a:r>
              <a:rPr lang="en-US" altLang="zh-CN" sz="2000" b="1" dirty="0">
                <a:effectLst>
                  <a:outerShdw blurRad="38100" dist="38100" dir="2700000" algn="tl">
                    <a:srgbClr val="FFFFFF"/>
                  </a:outerShdw>
                </a:effectLst>
                <a:ea typeface="楷体_GB2312" pitchFamily="49" charset="-122"/>
              </a:rPr>
              <a:t>1, … … , </a:t>
            </a:r>
            <a:r>
              <a:rPr lang="zh-CN" altLang="en-US" sz="2000" b="1" dirty="0">
                <a:effectLst>
                  <a:outerShdw blurRad="38100" dist="38100" dir="2700000" algn="tl">
                    <a:srgbClr val="FFFFFF"/>
                  </a:outerShdw>
                </a:effectLst>
                <a:ea typeface="楷体_GB2312" pitchFamily="49" charset="-122"/>
              </a:rPr>
              <a:t>类型符</a:t>
            </a:r>
            <a:r>
              <a:rPr lang="en-US" altLang="zh-CN" sz="2000" b="1" dirty="0">
                <a:effectLst>
                  <a:outerShdw blurRad="38100" dist="38100" dir="2700000" algn="tl">
                    <a:srgbClr val="FFFFFF"/>
                  </a:outerShdw>
                </a:effectLst>
                <a:ea typeface="楷体_GB2312" pitchFamily="49" charset="-122"/>
              </a:rPr>
              <a:t>n  </a:t>
            </a:r>
            <a:r>
              <a:rPr lang="zh-CN" altLang="en-US" sz="2000" b="1" dirty="0">
                <a:effectLst>
                  <a:outerShdw blurRad="38100" dist="38100" dir="2700000" algn="tl">
                    <a:srgbClr val="FFFFFF"/>
                  </a:outerShdw>
                </a:effectLst>
                <a:ea typeface="楷体_GB2312" pitchFamily="49" charset="-122"/>
              </a:rPr>
              <a:t>形参名</a:t>
            </a:r>
            <a:r>
              <a:rPr lang="en-US" altLang="zh-CN" sz="2000" b="1" dirty="0">
                <a:effectLst>
                  <a:outerShdw blurRad="38100" dist="38100" dir="2700000" algn="tl">
                    <a:srgbClr val="FFFFFF"/>
                  </a:outerShdw>
                </a:effectLst>
                <a:ea typeface="楷体_GB2312" pitchFamily="49" charset="-122"/>
              </a:rPr>
              <a:t>n</a:t>
            </a:r>
            <a:r>
              <a:rPr lang="en-US" altLang="zh-CN" sz="2000" dirty="0"/>
              <a:t> </a:t>
            </a:r>
            <a:r>
              <a:rPr lang="en-US" altLang="zh-CN" sz="2000" b="1" dirty="0">
                <a:effectLst>
                  <a:outerShdw blurRad="38100" dist="38100" dir="2700000" algn="tl">
                    <a:srgbClr val="FFFFFF"/>
                  </a:outerShdw>
                </a:effectLst>
                <a:ea typeface="楷体_GB2312" pitchFamily="49" charset="-122"/>
              </a:rPr>
              <a:t>)</a:t>
            </a:r>
          </a:p>
          <a:p>
            <a:pPr algn="just"/>
            <a:r>
              <a:rPr lang="en-US" altLang="zh-CN" sz="2000" b="1" dirty="0">
                <a:effectLst>
                  <a:outerShdw blurRad="38100" dist="38100" dir="2700000" algn="tl">
                    <a:srgbClr val="FFFFFF"/>
                  </a:outerShdw>
                </a:effectLst>
                <a:ea typeface="楷体_GB2312" pitchFamily="49" charset="-122"/>
              </a:rPr>
              <a:t>{</a:t>
            </a:r>
          </a:p>
          <a:p>
            <a:pPr algn="just"/>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ea typeface="楷体_GB2312" pitchFamily="49" charset="-122"/>
              </a:rPr>
              <a:t>变量声明部分</a:t>
            </a:r>
          </a:p>
          <a:p>
            <a:pPr algn="just"/>
            <a:r>
              <a:rPr lang="zh-CN" altLang="en-US" sz="2000" b="1" dirty="0">
                <a:effectLst>
                  <a:outerShdw blurRad="38100" dist="38100" dir="2700000" algn="tl">
                    <a:srgbClr val="FFFFFF"/>
                  </a:outerShdw>
                </a:effectLst>
                <a:ea typeface="楷体_GB2312" pitchFamily="49" charset="-122"/>
              </a:rPr>
              <a:t>    执行部分</a:t>
            </a:r>
          </a:p>
          <a:p>
            <a:pPr algn="just"/>
            <a:r>
              <a:rPr lang="en-US" altLang="zh-CN" sz="2000" b="1" dirty="0">
                <a:effectLst>
                  <a:outerShdw blurRad="38100" dist="38100" dir="2700000" algn="tl">
                    <a:srgbClr val="FFFFFF"/>
                  </a:outerShdw>
                </a:effectLst>
                <a:ea typeface="楷体_GB2312" pitchFamily="49" charset="-122"/>
              </a:rPr>
              <a:t>}</a:t>
            </a:r>
          </a:p>
        </p:txBody>
      </p:sp>
      <p:grpSp>
        <p:nvGrpSpPr>
          <p:cNvPr id="1045512" name="Group 8"/>
          <p:cNvGrpSpPr>
            <a:grpSpLocks/>
          </p:cNvGrpSpPr>
          <p:nvPr/>
        </p:nvGrpSpPr>
        <p:grpSpPr bwMode="auto">
          <a:xfrm>
            <a:off x="2340224" y="2682007"/>
            <a:ext cx="1152525" cy="569913"/>
            <a:chOff x="3195" y="1661"/>
            <a:chExt cx="726" cy="359"/>
          </a:xfrm>
        </p:grpSpPr>
        <p:sp>
          <p:nvSpPr>
            <p:cNvPr id="1045513" name="AutoShape 9"/>
            <p:cNvSpPr>
              <a:spLocks/>
            </p:cNvSpPr>
            <p:nvPr/>
          </p:nvSpPr>
          <p:spPr bwMode="auto">
            <a:xfrm>
              <a:off x="3195" y="1661"/>
              <a:ext cx="99" cy="359"/>
            </a:xfrm>
            <a:prstGeom prst="rightBrace">
              <a:avLst>
                <a:gd name="adj1" fmla="val 30219"/>
                <a:gd name="adj2" fmla="val 50000"/>
              </a:avLst>
            </a:prstGeom>
            <a:noFill/>
            <a:ln w="254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5514" name="Text Box 10"/>
            <p:cNvSpPr txBox="1">
              <a:spLocks noChangeArrowheads="1"/>
            </p:cNvSpPr>
            <p:nvPr/>
          </p:nvSpPr>
          <p:spPr bwMode="auto">
            <a:xfrm>
              <a:off x="3286" y="1661"/>
              <a:ext cx="6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solidFill>
                    <a:srgbClr val="FF6600"/>
                  </a:solidFill>
                  <a:effectLst>
                    <a:outerShdw blurRad="38100" dist="38100" dir="2700000" algn="tl">
                      <a:srgbClr val="000000"/>
                    </a:outerShdw>
                  </a:effectLst>
                  <a:ea typeface="楷体_GB2312" pitchFamily="49" charset="-122"/>
                </a:rPr>
                <a:t>函数体</a:t>
              </a:r>
            </a:p>
          </p:txBody>
        </p:sp>
      </p:grpSp>
      <p:grpSp>
        <p:nvGrpSpPr>
          <p:cNvPr id="1045525" name="Group 21"/>
          <p:cNvGrpSpPr>
            <a:grpSpLocks/>
          </p:cNvGrpSpPr>
          <p:nvPr/>
        </p:nvGrpSpPr>
        <p:grpSpPr bwMode="auto">
          <a:xfrm>
            <a:off x="3132386" y="2262907"/>
            <a:ext cx="4679950" cy="685800"/>
            <a:chOff x="2064" y="980"/>
            <a:chExt cx="2948" cy="432"/>
          </a:xfrm>
        </p:grpSpPr>
        <p:sp>
          <p:nvSpPr>
            <p:cNvPr id="1045520" name="AutoShape 16"/>
            <p:cNvSpPr>
              <a:spLocks/>
            </p:cNvSpPr>
            <p:nvPr/>
          </p:nvSpPr>
          <p:spPr bwMode="auto">
            <a:xfrm rot="-5400000">
              <a:off x="3447" y="-403"/>
              <a:ext cx="182" cy="2948"/>
            </a:xfrm>
            <a:prstGeom prst="leftBrace">
              <a:avLst>
                <a:gd name="adj1" fmla="val 134982"/>
                <a:gd name="adj2" fmla="val 50000"/>
              </a:avLst>
            </a:prstGeom>
            <a:noFill/>
            <a:ln w="2222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045521" name="Text Box 17"/>
            <p:cNvSpPr txBox="1">
              <a:spLocks noChangeArrowheads="1"/>
            </p:cNvSpPr>
            <p:nvPr/>
          </p:nvSpPr>
          <p:spPr bwMode="auto">
            <a:xfrm>
              <a:off x="3196" y="116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3300"/>
                  </a:solidFill>
                  <a:effectLst>
                    <a:outerShdw blurRad="38100" dist="38100" dir="2700000" algn="tl">
                      <a:srgbClr val="000000"/>
                    </a:outerShdw>
                  </a:effectLst>
                  <a:ea typeface="楷体_GB2312" pitchFamily="49" charset="-122"/>
                </a:rPr>
                <a:t>形参列表</a:t>
              </a:r>
            </a:p>
          </p:txBody>
        </p:sp>
      </p:grpSp>
      <p:sp>
        <p:nvSpPr>
          <p:cNvPr id="13" name="AutoShape 21"/>
          <p:cNvSpPr>
            <a:spLocks noChangeArrowheads="1"/>
          </p:cNvSpPr>
          <p:nvPr/>
        </p:nvSpPr>
        <p:spPr bwMode="auto">
          <a:xfrm>
            <a:off x="3643416" y="1333406"/>
            <a:ext cx="1295746" cy="376459"/>
          </a:xfrm>
          <a:prstGeom prst="wedgeRoundRectCallout">
            <a:avLst>
              <a:gd name="adj1" fmla="val -126150"/>
              <a:gd name="adj2" fmla="val 96273"/>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r>
              <a:rPr lang="zh-CN" altLang="en-US" sz="2000" dirty="0" smtClean="0">
                <a:solidFill>
                  <a:srgbClr val="FF33CC"/>
                </a:solidFill>
                <a:ea typeface="隶书" pitchFamily="49" charset="-122"/>
              </a:rPr>
              <a:t>函数头</a:t>
            </a:r>
            <a:endParaRPr lang="zh-CN" altLang="en-US" sz="2000" dirty="0">
              <a:solidFill>
                <a:srgbClr val="FF33CC"/>
              </a:solidFill>
              <a:ea typeface="隶书" pitchFamily="49" charset="-122"/>
            </a:endParaRPr>
          </a:p>
        </p:txBody>
      </p:sp>
    </p:spTree>
    <p:extLst>
      <p:ext uri="{BB962C8B-B14F-4D97-AF65-F5344CB8AC3E}">
        <p14:creationId xmlns:p14="http://schemas.microsoft.com/office/powerpoint/2010/main" val="904719816"/>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5506"/>
                                        </p:tgtEl>
                                        <p:attrNameLst>
                                          <p:attrName>style.visibility</p:attrName>
                                        </p:attrNameLst>
                                      </p:cBhvr>
                                      <p:to>
                                        <p:strVal val="visible"/>
                                      </p:to>
                                    </p:set>
                                    <p:anim calcmode="lin" valueType="num">
                                      <p:cBhvr additive="base">
                                        <p:cTn id="7" dur="500" fill="hold"/>
                                        <p:tgtEl>
                                          <p:spTgt spid="1045506"/>
                                        </p:tgtEl>
                                        <p:attrNameLst>
                                          <p:attrName>ppt_x</p:attrName>
                                        </p:attrNameLst>
                                      </p:cBhvr>
                                      <p:tavLst>
                                        <p:tav tm="0">
                                          <p:val>
                                            <p:strVal val="0-#ppt_w/2"/>
                                          </p:val>
                                        </p:tav>
                                        <p:tav tm="100000">
                                          <p:val>
                                            <p:strVal val="#ppt_x"/>
                                          </p:val>
                                        </p:tav>
                                      </p:tavLst>
                                    </p:anim>
                                    <p:anim calcmode="lin" valueType="num">
                                      <p:cBhvr additive="base">
                                        <p:cTn id="8" dur="500" fill="hold"/>
                                        <p:tgtEl>
                                          <p:spTgt spid="1045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45510"/>
                                        </p:tgtEl>
                                        <p:attrNameLst>
                                          <p:attrName>style.visibility</p:attrName>
                                        </p:attrNameLst>
                                      </p:cBhvr>
                                      <p:to>
                                        <p:strVal val="visible"/>
                                      </p:to>
                                    </p:set>
                                    <p:animEffect transition="in" filter="box(out)">
                                      <p:cBhvr>
                                        <p:cTn id="13" dur="500"/>
                                        <p:tgtEl>
                                          <p:spTgt spid="10455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45511"/>
                                        </p:tgtEl>
                                        <p:attrNameLst>
                                          <p:attrName>style.visibility</p:attrName>
                                        </p:attrNameLst>
                                      </p:cBhvr>
                                      <p:to>
                                        <p:strVal val="visible"/>
                                      </p:to>
                                    </p:set>
                                    <p:animEffect transition="in" filter="box(out)">
                                      <p:cBhvr>
                                        <p:cTn id="18" dur="500"/>
                                        <p:tgtEl>
                                          <p:spTgt spid="10455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trips(downRight)">
                                      <p:cBhvr>
                                        <p:cTn id="23" dur="500"/>
                                        <p:tgtEl>
                                          <p:spTgt spid="13"/>
                                        </p:tgtEl>
                                      </p:cBhvr>
                                    </p:animEffect>
                                  </p:childTnLst>
                                  <p:subTnLst>
                                    <p:audio>
                                      <p:cMediaNode>
                                        <p:cTn display="0" masterRel="sameClick">
                                          <p:stCondLst>
                                            <p:cond evt="begin" delay="0">
                                              <p:tn val="21"/>
                                            </p:cond>
                                          </p:stCondLst>
                                          <p:endCondLst>
                                            <p:cond evt="onStopAudio" delay="0">
                                              <p:tgtEl>
                                                <p:sldTgt/>
                                              </p:tgtEl>
                                            </p:cond>
                                          </p:endCondLst>
                                        </p:cTn>
                                        <p:tgtEl>
                                          <p:sndTgt r:embed="rId3" name="laser.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045525"/>
                                        </p:tgtEl>
                                        <p:attrNameLst>
                                          <p:attrName>style.visibility</p:attrName>
                                        </p:attrNameLst>
                                      </p:cBhvr>
                                      <p:to>
                                        <p:strVal val="visible"/>
                                      </p:to>
                                    </p:set>
                                    <p:animEffect transition="in" filter="box(out)">
                                      <p:cBhvr>
                                        <p:cTn id="28" dur="500"/>
                                        <p:tgtEl>
                                          <p:spTgt spid="10455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045512"/>
                                        </p:tgtEl>
                                        <p:attrNameLst>
                                          <p:attrName>style.visibility</p:attrName>
                                        </p:attrNameLst>
                                      </p:cBhvr>
                                      <p:to>
                                        <p:strVal val="visible"/>
                                      </p:to>
                                    </p:set>
                                    <p:animEffect transition="in" filter="blinds(horizontal)">
                                      <p:cBhvr>
                                        <p:cTn id="33" dur="500"/>
                                        <p:tgtEl>
                                          <p:spTgt spid="1045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06" grpId="0"/>
      <p:bldP spid="1045510" grpId="0"/>
      <p:bldP spid="1045511"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232295" y="188640"/>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6.2.1  </a:t>
            </a:r>
            <a:r>
              <a:rPr lang="zh-CN" altLang="en-US" sz="3300" b="1" i="1" dirty="0">
                <a:ea typeface="宋体" panose="02010600030101010101" pitchFamily="2" charset="-122"/>
              </a:rPr>
              <a:t>函数定义形式</a:t>
            </a:r>
          </a:p>
        </p:txBody>
      </p:sp>
      <p:sp>
        <p:nvSpPr>
          <p:cNvPr id="102403" name="Text Box 3"/>
          <p:cNvSpPr txBox="1">
            <a:spLocks noChangeArrowheads="1"/>
          </p:cNvSpPr>
          <p:nvPr/>
        </p:nvSpPr>
        <p:spPr bwMode="auto">
          <a:xfrm>
            <a:off x="317989" y="1078523"/>
            <a:ext cx="8573965" cy="506484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pPr>
            <a:r>
              <a:rPr lang="en-US" altLang="zh-CN" sz="2585" b="1" dirty="0">
                <a:solidFill>
                  <a:srgbClr val="0000FF"/>
                </a:solidFill>
                <a:latin typeface="Times New Roman" panose="02020603050405020304" pitchFamily="18" charset="0"/>
                <a:ea typeface="楷体_GB2312" pitchFamily="49" charset="-122"/>
              </a:rPr>
              <a:t>1</a:t>
            </a:r>
            <a:r>
              <a:rPr lang="zh-CN" altLang="en-US" sz="2585" b="1" dirty="0">
                <a:solidFill>
                  <a:srgbClr val="0000FF"/>
                </a:solidFill>
                <a:latin typeface="Times New Roman" panose="02020603050405020304" pitchFamily="18" charset="0"/>
                <a:ea typeface="楷体_GB2312" pitchFamily="49" charset="-122"/>
              </a:rPr>
              <a:t>、无参函数定义形式：</a:t>
            </a:r>
            <a:r>
              <a:rPr lang="zh-CN" altLang="en-US" sz="2585" b="1" dirty="0">
                <a:solidFill>
                  <a:srgbClr val="FF0000"/>
                </a:solidFill>
                <a:latin typeface="Times New Roman" panose="02020603050405020304" pitchFamily="18" charset="0"/>
                <a:ea typeface="楷体_GB2312" pitchFamily="49" charset="-122"/>
              </a:rPr>
              <a:t>类型标识符  函数名</a:t>
            </a:r>
            <a:r>
              <a:rPr lang="en-US" altLang="zh-CN" sz="2585" b="1" dirty="0">
                <a:solidFill>
                  <a:srgbClr val="FF0000"/>
                </a:solidFill>
                <a:latin typeface="Times New Roman" panose="02020603050405020304" pitchFamily="18" charset="0"/>
                <a:ea typeface="楷体_GB2312" pitchFamily="49" charset="-122"/>
              </a:rPr>
              <a:t>( )</a:t>
            </a:r>
          </a:p>
          <a:p>
            <a:pPr eaLnBrk="1" hangingPunct="1">
              <a:lnSpc>
                <a:spcPct val="125000"/>
              </a:lnSpc>
            </a:pPr>
            <a:r>
              <a:rPr lang="en-US" altLang="zh-CN" sz="2585" b="1" dirty="0">
                <a:solidFill>
                  <a:srgbClr val="FF0000"/>
                </a:solidFill>
                <a:latin typeface="Times New Roman" panose="02020603050405020304" pitchFamily="18" charset="0"/>
                <a:ea typeface="楷体_GB2312" pitchFamily="49" charset="-122"/>
              </a:rPr>
              <a:t>                                           {      </a:t>
            </a:r>
            <a:r>
              <a:rPr lang="zh-CN" altLang="en-US" sz="2585" b="1" dirty="0">
                <a:solidFill>
                  <a:srgbClr val="FF0000"/>
                </a:solidFill>
                <a:latin typeface="Times New Roman" panose="02020603050405020304" pitchFamily="18" charset="0"/>
                <a:ea typeface="楷体_GB2312" pitchFamily="49" charset="-122"/>
              </a:rPr>
              <a:t>声明部分</a:t>
            </a:r>
          </a:p>
          <a:p>
            <a:pPr eaLnBrk="1" hangingPunct="1">
              <a:lnSpc>
                <a:spcPct val="125000"/>
              </a:lnSpc>
            </a:pPr>
            <a:r>
              <a:rPr lang="zh-CN" altLang="en-US" sz="2585" b="1" dirty="0">
                <a:solidFill>
                  <a:srgbClr val="FF0000"/>
                </a:solidFill>
                <a:latin typeface="Times New Roman" panose="02020603050405020304" pitchFamily="18" charset="0"/>
                <a:ea typeface="楷体_GB2312" pitchFamily="49" charset="-122"/>
              </a:rPr>
              <a:t>                                                   语句</a:t>
            </a:r>
          </a:p>
          <a:p>
            <a:pPr eaLnBrk="1" hangingPunct="1">
              <a:lnSpc>
                <a:spcPct val="125000"/>
              </a:lnSpc>
            </a:pPr>
            <a:r>
              <a:rPr lang="zh-CN" altLang="en-US" sz="2585" b="1" dirty="0">
                <a:solidFill>
                  <a:srgbClr val="FF0000"/>
                </a:solidFill>
                <a:latin typeface="Times New Roman" panose="02020603050405020304" pitchFamily="18" charset="0"/>
                <a:ea typeface="楷体_GB2312" pitchFamily="49" charset="-122"/>
              </a:rPr>
              <a:t>                                           </a:t>
            </a:r>
            <a:r>
              <a:rPr lang="en-US" altLang="zh-CN" sz="2585" b="1" dirty="0">
                <a:solidFill>
                  <a:srgbClr val="FF0000"/>
                </a:solidFill>
                <a:latin typeface="Times New Roman" panose="02020603050405020304" pitchFamily="18" charset="0"/>
                <a:ea typeface="楷体_GB2312" pitchFamily="49" charset="-122"/>
              </a:rPr>
              <a:t>}</a:t>
            </a:r>
          </a:p>
          <a:p>
            <a:pPr eaLnBrk="1" hangingPunct="1">
              <a:lnSpc>
                <a:spcPct val="125000"/>
              </a:lnSpc>
            </a:pPr>
            <a:r>
              <a:rPr lang="en-US" altLang="zh-CN" sz="2585" b="1" dirty="0">
                <a:solidFill>
                  <a:srgbClr val="0000FF"/>
                </a:solidFill>
                <a:latin typeface="Times New Roman" panose="02020603050405020304" pitchFamily="18" charset="0"/>
                <a:ea typeface="楷体_GB2312" pitchFamily="49" charset="-122"/>
              </a:rPr>
              <a:t>2</a:t>
            </a:r>
            <a:r>
              <a:rPr lang="zh-CN" altLang="en-US" sz="2585" b="1" dirty="0">
                <a:solidFill>
                  <a:srgbClr val="0000FF"/>
                </a:solidFill>
                <a:latin typeface="Times New Roman" panose="02020603050405020304" pitchFamily="18" charset="0"/>
                <a:ea typeface="楷体_GB2312" pitchFamily="49" charset="-122"/>
              </a:rPr>
              <a:t>、有参函数定义形式：</a:t>
            </a:r>
            <a:r>
              <a:rPr lang="zh-CN" altLang="en-US" sz="2585" b="1" dirty="0">
                <a:solidFill>
                  <a:srgbClr val="FF0000"/>
                </a:solidFill>
                <a:latin typeface="Times New Roman" panose="02020603050405020304" pitchFamily="18" charset="0"/>
                <a:ea typeface="楷体_GB2312" pitchFamily="49" charset="-122"/>
              </a:rPr>
              <a:t>类型标识符  函数名</a:t>
            </a:r>
            <a:r>
              <a:rPr lang="en-US" altLang="zh-CN" sz="2585" b="1" dirty="0">
                <a:solidFill>
                  <a:srgbClr val="FF0000"/>
                </a:solidFill>
                <a:latin typeface="Times New Roman" panose="02020603050405020304" pitchFamily="18" charset="0"/>
                <a:ea typeface="楷体_GB2312" pitchFamily="49" charset="-122"/>
              </a:rPr>
              <a:t>( </a:t>
            </a:r>
            <a:r>
              <a:rPr lang="zh-CN" altLang="en-US" sz="2585" b="1" dirty="0">
                <a:solidFill>
                  <a:srgbClr val="FF0000"/>
                </a:solidFill>
                <a:latin typeface="Times New Roman" panose="02020603050405020304" pitchFamily="18" charset="0"/>
                <a:ea typeface="楷体_GB2312" pitchFamily="49" charset="-122"/>
              </a:rPr>
              <a:t>形参表列</a:t>
            </a:r>
            <a:r>
              <a:rPr lang="en-US" altLang="zh-CN" sz="2585" b="1" dirty="0">
                <a:solidFill>
                  <a:srgbClr val="FF0000"/>
                </a:solidFill>
                <a:latin typeface="Times New Roman" panose="02020603050405020304" pitchFamily="18" charset="0"/>
                <a:ea typeface="楷体_GB2312" pitchFamily="49" charset="-122"/>
              </a:rPr>
              <a:t>)</a:t>
            </a:r>
          </a:p>
          <a:p>
            <a:pPr eaLnBrk="1" hangingPunct="1">
              <a:lnSpc>
                <a:spcPct val="125000"/>
              </a:lnSpc>
            </a:pPr>
            <a:r>
              <a:rPr lang="en-US" altLang="zh-CN" sz="2585" b="1" dirty="0">
                <a:solidFill>
                  <a:srgbClr val="FF0000"/>
                </a:solidFill>
                <a:latin typeface="Times New Roman" panose="02020603050405020304" pitchFamily="18" charset="0"/>
                <a:ea typeface="楷体_GB2312" pitchFamily="49" charset="-122"/>
              </a:rPr>
              <a:t>                                           {       </a:t>
            </a:r>
            <a:r>
              <a:rPr lang="zh-CN" altLang="en-US" sz="2585" b="1" dirty="0">
                <a:solidFill>
                  <a:srgbClr val="FF0000"/>
                </a:solidFill>
                <a:latin typeface="Times New Roman" panose="02020603050405020304" pitchFamily="18" charset="0"/>
                <a:ea typeface="楷体_GB2312" pitchFamily="49" charset="-122"/>
              </a:rPr>
              <a:t>声明部分</a:t>
            </a:r>
          </a:p>
          <a:p>
            <a:pPr eaLnBrk="1" hangingPunct="1">
              <a:lnSpc>
                <a:spcPct val="125000"/>
              </a:lnSpc>
            </a:pPr>
            <a:r>
              <a:rPr lang="zh-CN" altLang="en-US" sz="2585" b="1" dirty="0">
                <a:solidFill>
                  <a:srgbClr val="FF0000"/>
                </a:solidFill>
                <a:latin typeface="Times New Roman" panose="02020603050405020304" pitchFamily="18" charset="0"/>
                <a:ea typeface="楷体_GB2312" pitchFamily="49" charset="-122"/>
              </a:rPr>
              <a:t>                                                    语句</a:t>
            </a:r>
          </a:p>
          <a:p>
            <a:pPr eaLnBrk="1" hangingPunct="1">
              <a:lnSpc>
                <a:spcPct val="125000"/>
              </a:lnSpc>
            </a:pPr>
            <a:r>
              <a:rPr lang="zh-CN" altLang="en-US" sz="2585" b="1" dirty="0">
                <a:solidFill>
                  <a:srgbClr val="FF0000"/>
                </a:solidFill>
                <a:latin typeface="Times New Roman" panose="02020603050405020304" pitchFamily="18" charset="0"/>
                <a:ea typeface="楷体_GB2312" pitchFamily="49" charset="-122"/>
              </a:rPr>
              <a:t>                                           </a:t>
            </a:r>
            <a:r>
              <a:rPr lang="en-US" altLang="zh-CN" sz="2585" b="1" dirty="0">
                <a:solidFill>
                  <a:srgbClr val="FF0000"/>
                </a:solidFill>
                <a:latin typeface="Times New Roman" panose="02020603050405020304" pitchFamily="18" charset="0"/>
                <a:ea typeface="楷体_GB2312" pitchFamily="49" charset="-122"/>
              </a:rPr>
              <a:t>}</a:t>
            </a:r>
          </a:p>
          <a:p>
            <a:pPr eaLnBrk="1" hangingPunct="1">
              <a:lnSpc>
                <a:spcPct val="125000"/>
              </a:lnSpc>
            </a:pPr>
            <a:r>
              <a:rPr lang="en-US" altLang="zh-CN" sz="2585" b="1" dirty="0">
                <a:solidFill>
                  <a:srgbClr val="0000FF"/>
                </a:solidFill>
                <a:latin typeface="Times New Roman" panose="02020603050405020304" pitchFamily="18" charset="0"/>
                <a:ea typeface="楷体_GB2312" pitchFamily="49" charset="-122"/>
              </a:rPr>
              <a:t>3</a:t>
            </a:r>
            <a:r>
              <a:rPr lang="zh-CN" altLang="en-US" sz="2585" b="1" dirty="0">
                <a:solidFill>
                  <a:srgbClr val="0000FF"/>
                </a:solidFill>
                <a:latin typeface="Times New Roman" panose="02020603050405020304" pitchFamily="18" charset="0"/>
                <a:ea typeface="楷体_GB2312" pitchFamily="49" charset="-122"/>
              </a:rPr>
              <a:t>、空函数定义形式：    </a:t>
            </a:r>
            <a:r>
              <a:rPr lang="zh-CN" altLang="en-US" sz="2585" b="1" dirty="0">
                <a:solidFill>
                  <a:srgbClr val="FF0000"/>
                </a:solidFill>
                <a:latin typeface="Times New Roman" panose="02020603050405020304" pitchFamily="18" charset="0"/>
                <a:ea typeface="楷体_GB2312" pitchFamily="49" charset="-122"/>
              </a:rPr>
              <a:t>类型标识符  函数名</a:t>
            </a:r>
            <a:r>
              <a:rPr lang="en-US" altLang="zh-CN" sz="2585" b="1" dirty="0">
                <a:solidFill>
                  <a:srgbClr val="FF0000"/>
                </a:solidFill>
                <a:latin typeface="Times New Roman" panose="02020603050405020304" pitchFamily="18" charset="0"/>
                <a:ea typeface="楷体_GB2312" pitchFamily="49" charset="-122"/>
              </a:rPr>
              <a:t>( ) </a:t>
            </a:r>
          </a:p>
          <a:p>
            <a:pPr eaLnBrk="1" hangingPunct="1">
              <a:lnSpc>
                <a:spcPct val="125000"/>
              </a:lnSpc>
            </a:pPr>
            <a:r>
              <a:rPr lang="en-US" altLang="zh-CN" sz="2585" b="1" dirty="0">
                <a:solidFill>
                  <a:srgbClr val="FF0000"/>
                </a:solidFill>
                <a:latin typeface="Times New Roman" panose="02020603050405020304" pitchFamily="18" charset="0"/>
                <a:ea typeface="楷体_GB2312" pitchFamily="49" charset="-122"/>
              </a:rPr>
              <a:t>                                           {    }</a:t>
            </a:r>
          </a:p>
        </p:txBody>
      </p:sp>
    </p:spTree>
    <p:extLst>
      <p:ext uri="{BB962C8B-B14F-4D97-AF65-F5344CB8AC3E}">
        <p14:creationId xmlns:p14="http://schemas.microsoft.com/office/powerpoint/2010/main" val="198772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slide(fromBottom)">
                                      <p:cBhvr>
                                        <p:cTn id="7" dur="500"/>
                                        <p:tgtEl>
                                          <p:spTgt spid="10240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02403">
                                            <p:txEl>
                                              <p:pRg st="1" end="1"/>
                                            </p:txEl>
                                          </p:spTgt>
                                        </p:tgtEl>
                                        <p:attrNameLst>
                                          <p:attrName>style.visibility</p:attrName>
                                        </p:attrNameLst>
                                      </p:cBhvr>
                                      <p:to>
                                        <p:strVal val="visible"/>
                                      </p:to>
                                    </p:set>
                                    <p:animEffect transition="in" filter="slide(fromBottom)">
                                      <p:cBhvr>
                                        <p:cTn id="10" dur="500"/>
                                        <p:tgtEl>
                                          <p:spTgt spid="10240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Effect transition="in" filter="slide(fromBottom)">
                                      <p:cBhvr>
                                        <p:cTn id="13" dur="500"/>
                                        <p:tgtEl>
                                          <p:spTgt spid="102403">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02403">
                                            <p:txEl>
                                              <p:pRg st="3" end="3"/>
                                            </p:txEl>
                                          </p:spTgt>
                                        </p:tgtEl>
                                        <p:attrNameLst>
                                          <p:attrName>style.visibility</p:attrName>
                                        </p:attrNameLst>
                                      </p:cBhvr>
                                      <p:to>
                                        <p:strVal val="visible"/>
                                      </p:to>
                                    </p:set>
                                    <p:animEffect transition="in" filter="slide(fromBottom)">
                                      <p:cBhvr>
                                        <p:cTn id="16" dur="500"/>
                                        <p:tgtEl>
                                          <p:spTgt spid="10240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02403">
                                            <p:txEl>
                                              <p:pRg st="4" end="4"/>
                                            </p:txEl>
                                          </p:spTgt>
                                        </p:tgtEl>
                                        <p:attrNameLst>
                                          <p:attrName>style.visibility</p:attrName>
                                        </p:attrNameLst>
                                      </p:cBhvr>
                                      <p:to>
                                        <p:strVal val="visible"/>
                                      </p:to>
                                    </p:set>
                                    <p:animEffect transition="in" filter="slide(fromBottom)">
                                      <p:cBhvr>
                                        <p:cTn id="21" dur="500"/>
                                        <p:tgtEl>
                                          <p:spTgt spid="102403">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02403">
                                            <p:txEl>
                                              <p:pRg st="5" end="5"/>
                                            </p:txEl>
                                          </p:spTgt>
                                        </p:tgtEl>
                                        <p:attrNameLst>
                                          <p:attrName>style.visibility</p:attrName>
                                        </p:attrNameLst>
                                      </p:cBhvr>
                                      <p:to>
                                        <p:strVal val="visible"/>
                                      </p:to>
                                    </p:set>
                                    <p:animEffect transition="in" filter="slide(fromBottom)">
                                      <p:cBhvr>
                                        <p:cTn id="24" dur="500"/>
                                        <p:tgtEl>
                                          <p:spTgt spid="102403">
                                            <p:txEl>
                                              <p:pRg st="5" end="5"/>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02403">
                                            <p:txEl>
                                              <p:pRg st="6" end="6"/>
                                            </p:txEl>
                                          </p:spTgt>
                                        </p:tgtEl>
                                        <p:attrNameLst>
                                          <p:attrName>style.visibility</p:attrName>
                                        </p:attrNameLst>
                                      </p:cBhvr>
                                      <p:to>
                                        <p:strVal val="visible"/>
                                      </p:to>
                                    </p:set>
                                    <p:animEffect transition="in" filter="slide(fromBottom)">
                                      <p:cBhvr>
                                        <p:cTn id="27" dur="500"/>
                                        <p:tgtEl>
                                          <p:spTgt spid="102403">
                                            <p:txEl>
                                              <p:pRg st="6" end="6"/>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02403">
                                            <p:txEl>
                                              <p:pRg st="7" end="7"/>
                                            </p:txEl>
                                          </p:spTgt>
                                        </p:tgtEl>
                                        <p:attrNameLst>
                                          <p:attrName>style.visibility</p:attrName>
                                        </p:attrNameLst>
                                      </p:cBhvr>
                                      <p:to>
                                        <p:strVal val="visible"/>
                                      </p:to>
                                    </p:set>
                                    <p:animEffect transition="in" filter="slide(fromBottom)">
                                      <p:cBhvr>
                                        <p:cTn id="30" dur="500"/>
                                        <p:tgtEl>
                                          <p:spTgt spid="10240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02403">
                                            <p:txEl>
                                              <p:pRg st="8" end="8"/>
                                            </p:txEl>
                                          </p:spTgt>
                                        </p:tgtEl>
                                        <p:attrNameLst>
                                          <p:attrName>style.visibility</p:attrName>
                                        </p:attrNameLst>
                                      </p:cBhvr>
                                      <p:to>
                                        <p:strVal val="visible"/>
                                      </p:to>
                                    </p:set>
                                    <p:animEffect transition="in" filter="slide(fromBottom)">
                                      <p:cBhvr>
                                        <p:cTn id="35" dur="500"/>
                                        <p:tgtEl>
                                          <p:spTgt spid="102403">
                                            <p:txEl>
                                              <p:pRg st="8" end="8"/>
                                            </p:txEl>
                                          </p:spTgt>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102403">
                                            <p:txEl>
                                              <p:pRg st="9" end="9"/>
                                            </p:txEl>
                                          </p:spTgt>
                                        </p:tgtEl>
                                        <p:attrNameLst>
                                          <p:attrName>style.visibility</p:attrName>
                                        </p:attrNameLst>
                                      </p:cBhvr>
                                      <p:to>
                                        <p:strVal val="visible"/>
                                      </p:to>
                                    </p:set>
                                    <p:animEffect transition="in" filter="slide(fromBottom)">
                                      <p:cBhvr>
                                        <p:cTn id="38" dur="500"/>
                                        <p:tgtEl>
                                          <p:spTgt spid="1024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179512" y="116632"/>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a:ea typeface="宋体" panose="02010600030101010101" pitchFamily="2" charset="-122"/>
              </a:rPr>
              <a:t>6.2.1  </a:t>
            </a:r>
            <a:r>
              <a:rPr lang="zh-CN" altLang="en-US" sz="3300" b="1" i="1" dirty="0">
                <a:latin typeface="宋体" panose="02010600030101010101" pitchFamily="2" charset="-122"/>
                <a:ea typeface="宋体" panose="02010600030101010101" pitchFamily="2" charset="-122"/>
              </a:rPr>
              <a:t>函数定义形式</a:t>
            </a:r>
          </a:p>
        </p:txBody>
      </p:sp>
      <p:sp>
        <p:nvSpPr>
          <p:cNvPr id="104451" name="Text Box 3"/>
          <p:cNvSpPr txBox="1">
            <a:spLocks noChangeArrowheads="1"/>
          </p:cNvSpPr>
          <p:nvPr/>
        </p:nvSpPr>
        <p:spPr bwMode="auto">
          <a:xfrm>
            <a:off x="381000" y="948105"/>
            <a:ext cx="6934200" cy="257859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pPr>
            <a:r>
              <a:rPr lang="en-US" altLang="zh-CN" sz="2585" b="1">
                <a:solidFill>
                  <a:srgbClr val="3333FF"/>
                </a:solidFill>
                <a:latin typeface="Times New Roman" panose="02020603050405020304" pitchFamily="18" charset="0"/>
                <a:ea typeface="楷体_GB2312" pitchFamily="49" charset="-122"/>
              </a:rPr>
              <a:t>1</a:t>
            </a:r>
            <a:r>
              <a:rPr lang="zh-CN" altLang="en-US" sz="2585" b="1">
                <a:solidFill>
                  <a:srgbClr val="3333FF"/>
                </a:solidFill>
                <a:latin typeface="Times New Roman" panose="02020603050405020304" pitchFamily="18" charset="0"/>
                <a:ea typeface="楷体_GB2312" pitchFamily="49" charset="-122"/>
              </a:rPr>
              <a:t>、无参函数的定义形式举例：</a:t>
            </a:r>
          </a:p>
          <a:p>
            <a:pPr eaLnBrk="1" hangingPunct="1">
              <a:lnSpc>
                <a:spcPct val="125000"/>
              </a:lnSpc>
            </a:pPr>
            <a:r>
              <a:rPr lang="zh-CN" altLang="en-US" sz="2585" b="1" i="1">
                <a:solidFill>
                  <a:schemeClr val="tx2"/>
                </a:solidFill>
                <a:latin typeface="Times New Roman" panose="02020603050405020304" pitchFamily="18" charset="0"/>
                <a:ea typeface="楷体_GB2312" pitchFamily="49" charset="-122"/>
              </a:rPr>
              <a:t>      </a:t>
            </a:r>
            <a:r>
              <a:rPr lang="en-US" altLang="zh-CN" sz="2585" b="1" i="1">
                <a:solidFill>
                  <a:schemeClr val="tx2"/>
                </a:solidFill>
                <a:latin typeface="Times New Roman" panose="02020603050405020304" pitchFamily="18" charset="0"/>
                <a:ea typeface="楷体_GB2312" pitchFamily="49" charset="-122"/>
              </a:rPr>
              <a:t>void  errorimfor( )</a:t>
            </a:r>
          </a:p>
          <a:p>
            <a:pPr eaLnBrk="1" hangingPunct="1">
              <a:lnSpc>
                <a:spcPct val="125000"/>
              </a:lnSpc>
            </a:pPr>
            <a:r>
              <a:rPr lang="en-US" altLang="zh-CN" sz="2585" b="1" i="1">
                <a:solidFill>
                  <a:schemeClr val="tx2"/>
                </a:solidFill>
                <a:latin typeface="Times New Roman" panose="02020603050405020304" pitchFamily="18" charset="0"/>
                <a:ea typeface="楷体_GB2312" pitchFamily="49" charset="-122"/>
              </a:rPr>
              <a:t>      {</a:t>
            </a:r>
          </a:p>
          <a:p>
            <a:pPr eaLnBrk="1" hangingPunct="1">
              <a:lnSpc>
                <a:spcPct val="125000"/>
              </a:lnSpc>
            </a:pPr>
            <a:r>
              <a:rPr lang="en-US" altLang="zh-CN" sz="2585" b="1" i="1">
                <a:solidFill>
                  <a:schemeClr val="tx2"/>
                </a:solidFill>
                <a:latin typeface="Times New Roman" panose="02020603050405020304" pitchFamily="18" charset="0"/>
                <a:ea typeface="楷体_GB2312" pitchFamily="49" charset="-122"/>
              </a:rPr>
              <a:t>             printf(" \nData Error !\n") ;</a:t>
            </a:r>
          </a:p>
          <a:p>
            <a:pPr eaLnBrk="1" hangingPunct="1">
              <a:lnSpc>
                <a:spcPct val="125000"/>
              </a:lnSpc>
            </a:pPr>
            <a:r>
              <a:rPr lang="en-US" altLang="zh-CN" sz="2585" b="1" i="1">
                <a:solidFill>
                  <a:schemeClr val="tx2"/>
                </a:solidFill>
                <a:latin typeface="Times New Roman" panose="02020603050405020304" pitchFamily="18" charset="0"/>
                <a:ea typeface="楷体_GB2312" pitchFamily="49" charset="-122"/>
              </a:rPr>
              <a:t>      }</a:t>
            </a:r>
          </a:p>
        </p:txBody>
      </p:sp>
      <p:sp>
        <p:nvSpPr>
          <p:cNvPr id="104456" name="Rectangle 8"/>
          <p:cNvSpPr>
            <a:spLocks noChangeArrowheads="1"/>
          </p:cNvSpPr>
          <p:nvPr/>
        </p:nvSpPr>
        <p:spPr bwMode="auto">
          <a:xfrm>
            <a:off x="381000" y="3295650"/>
            <a:ext cx="7086600" cy="307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pPr>
            <a:r>
              <a:rPr lang="en-US" altLang="zh-CN" sz="2585" b="1">
                <a:solidFill>
                  <a:srgbClr val="3333FF"/>
                </a:solidFill>
                <a:latin typeface="Times New Roman" panose="02020603050405020304" pitchFamily="18" charset="0"/>
                <a:ea typeface="楷体_GB2312" pitchFamily="49" charset="-122"/>
              </a:rPr>
              <a:t>2</a:t>
            </a:r>
            <a:r>
              <a:rPr lang="zh-CN" altLang="en-US" sz="2585" b="1">
                <a:solidFill>
                  <a:srgbClr val="3333FF"/>
                </a:solidFill>
                <a:latin typeface="Times New Roman" panose="02020603050405020304" pitchFamily="18" charset="0"/>
                <a:ea typeface="楷体_GB2312" pitchFamily="49" charset="-122"/>
              </a:rPr>
              <a:t>、有参函数的定义形式举例：</a:t>
            </a:r>
          </a:p>
          <a:p>
            <a:pPr eaLnBrk="1" hangingPunct="1">
              <a:lnSpc>
                <a:spcPct val="125000"/>
              </a:lnSpc>
            </a:pPr>
            <a:r>
              <a:rPr lang="zh-CN" altLang="en-US" sz="2585" b="1" i="1">
                <a:solidFill>
                  <a:schemeClr val="tx2"/>
                </a:solidFill>
                <a:latin typeface="Times New Roman" panose="02020603050405020304" pitchFamily="18" charset="0"/>
                <a:ea typeface="楷体_GB2312" pitchFamily="49" charset="-122"/>
              </a:rPr>
              <a:t>      </a:t>
            </a:r>
            <a:r>
              <a:rPr lang="en-US" altLang="zh-CN" sz="2585" b="1" i="1">
                <a:solidFill>
                  <a:schemeClr val="tx2"/>
                </a:solidFill>
                <a:latin typeface="Times New Roman" panose="02020603050405020304" pitchFamily="18" charset="0"/>
                <a:ea typeface="楷体_GB2312" pitchFamily="49" charset="-122"/>
              </a:rPr>
              <a:t>int  nsum( int  n )</a:t>
            </a:r>
          </a:p>
          <a:p>
            <a:pPr eaLnBrk="1" hangingPunct="1">
              <a:lnSpc>
                <a:spcPct val="125000"/>
              </a:lnSpc>
            </a:pPr>
            <a:r>
              <a:rPr lang="en-US" altLang="zh-CN" sz="2585" b="1" i="1">
                <a:solidFill>
                  <a:schemeClr val="tx2"/>
                </a:solidFill>
                <a:latin typeface="Times New Roman" panose="02020603050405020304" pitchFamily="18" charset="0"/>
                <a:ea typeface="楷体_GB2312" pitchFamily="49" charset="-122"/>
              </a:rPr>
              <a:t>      {       int  i , s ;</a:t>
            </a:r>
          </a:p>
          <a:p>
            <a:pPr eaLnBrk="1" hangingPunct="1">
              <a:lnSpc>
                <a:spcPct val="125000"/>
              </a:lnSpc>
            </a:pPr>
            <a:r>
              <a:rPr lang="en-US" altLang="zh-CN" sz="2585" b="1" i="1">
                <a:solidFill>
                  <a:schemeClr val="tx2"/>
                </a:solidFill>
                <a:latin typeface="Times New Roman" panose="02020603050405020304" pitchFamily="18" charset="0"/>
                <a:ea typeface="楷体_GB2312" pitchFamily="49" charset="-122"/>
              </a:rPr>
              <a:t>              for ( i = 0 ; i &lt;= n ; i ++ ) s = s + i ;</a:t>
            </a:r>
          </a:p>
          <a:p>
            <a:pPr eaLnBrk="1" hangingPunct="1">
              <a:lnSpc>
                <a:spcPct val="125000"/>
              </a:lnSpc>
            </a:pPr>
            <a:r>
              <a:rPr lang="en-US" altLang="zh-CN" sz="2585" b="1" i="1">
                <a:solidFill>
                  <a:schemeClr val="tx2"/>
                </a:solidFill>
                <a:latin typeface="Times New Roman" panose="02020603050405020304" pitchFamily="18" charset="0"/>
                <a:ea typeface="楷体_GB2312" pitchFamily="49" charset="-122"/>
              </a:rPr>
              <a:t>              return  s ;</a:t>
            </a:r>
          </a:p>
          <a:p>
            <a:pPr eaLnBrk="1" hangingPunct="1">
              <a:lnSpc>
                <a:spcPct val="125000"/>
              </a:lnSpc>
            </a:pPr>
            <a:r>
              <a:rPr lang="en-US" altLang="zh-CN" sz="2585" b="1" i="1">
                <a:solidFill>
                  <a:schemeClr val="tx2"/>
                </a:solidFill>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3609043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slide(fromBottom)">
                                      <p:cBhvr>
                                        <p:cTn id="7" dur="500"/>
                                        <p:tgtEl>
                                          <p:spTgt spid="104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4456"/>
                                        </p:tgtEl>
                                        <p:attrNameLst>
                                          <p:attrName>style.visibility</p:attrName>
                                        </p:attrNameLst>
                                      </p:cBhvr>
                                      <p:to>
                                        <p:strVal val="visible"/>
                                      </p:to>
                                    </p:set>
                                    <p:animEffect transition="in" filter="slide(fromBottom)">
                                      <p:cBhvr>
                                        <p:cTn id="12" dur="500"/>
                                        <p:tgtEl>
                                          <p:spTgt spid="104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引例</a:t>
            </a:r>
            <a:endParaRPr lang="zh-CN" altLang="en-US" dirty="0"/>
          </a:p>
        </p:txBody>
      </p:sp>
      <p:sp>
        <p:nvSpPr>
          <p:cNvPr id="4" name="矩形 3"/>
          <p:cNvSpPr/>
          <p:nvPr/>
        </p:nvSpPr>
        <p:spPr>
          <a:xfrm>
            <a:off x="1000186" y="1196752"/>
            <a:ext cx="6840760" cy="584775"/>
          </a:xfrm>
          <a:prstGeom prst="rect">
            <a:avLst/>
          </a:prstGeom>
        </p:spPr>
        <p:txBody>
          <a:bodyPr wrap="square">
            <a:spAutoFit/>
          </a:bodyPr>
          <a:lstStyle/>
          <a:p>
            <a:r>
              <a:rPr lang="zh-CN" altLang="en-US" sz="3200" dirty="0"/>
              <a:t>编写函数</a:t>
            </a:r>
            <a:r>
              <a:rPr lang="zh-CN" altLang="en-US" sz="3200" dirty="0" smtClean="0"/>
              <a:t>，求两个整数中的最大值</a:t>
            </a:r>
            <a:endParaRPr lang="zh-CN" altLang="en-US" sz="3200" dirty="0"/>
          </a:p>
        </p:txBody>
      </p:sp>
      <p:sp>
        <p:nvSpPr>
          <p:cNvPr id="6" name="文本框 5"/>
          <p:cNvSpPr txBox="1"/>
          <p:nvPr/>
        </p:nvSpPr>
        <p:spPr>
          <a:xfrm>
            <a:off x="987112" y="2846621"/>
            <a:ext cx="2510624" cy="1200329"/>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dirty="0" smtClean="0"/>
              <a:t>知识点：</a:t>
            </a:r>
            <a:endParaRPr lang="en-US" altLang="zh-CN" dirty="0" smtClean="0"/>
          </a:p>
          <a:p>
            <a:r>
              <a:rPr lang="en-US" altLang="zh-CN" dirty="0" smtClean="0"/>
              <a:t>1</a:t>
            </a:r>
            <a:r>
              <a:rPr lang="zh-CN" altLang="en-US" dirty="0" smtClean="0"/>
              <a:t>、函数的参数</a:t>
            </a:r>
            <a:endParaRPr lang="en-US" altLang="zh-CN" dirty="0" smtClean="0"/>
          </a:p>
          <a:p>
            <a:r>
              <a:rPr lang="en-US" altLang="zh-CN" dirty="0" smtClean="0"/>
              <a:t>2</a:t>
            </a:r>
            <a:r>
              <a:rPr lang="zh-CN" altLang="en-US" dirty="0" smtClean="0"/>
              <a:t>、函数的返回值</a:t>
            </a:r>
            <a:endParaRPr lang="zh-CN" altLang="en-US" dirty="0"/>
          </a:p>
        </p:txBody>
      </p:sp>
    </p:spTree>
    <p:extLst>
      <p:ext uri="{BB962C8B-B14F-4D97-AF65-F5344CB8AC3E}">
        <p14:creationId xmlns:p14="http://schemas.microsoft.com/office/powerpoint/2010/main" val="3574963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253511" y="187568"/>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6.2.1  </a:t>
            </a:r>
            <a:r>
              <a:rPr lang="zh-CN" altLang="en-US" sz="3300" b="1" i="1" dirty="0">
                <a:latin typeface="宋体" panose="02010600030101010101" pitchFamily="2" charset="-122"/>
                <a:ea typeface="宋体" panose="02010600030101010101" pitchFamily="2" charset="-122"/>
              </a:rPr>
              <a:t>函数定义形式</a:t>
            </a:r>
          </a:p>
        </p:txBody>
      </p:sp>
      <p:sp>
        <p:nvSpPr>
          <p:cNvPr id="25603" name="Rectangle 36"/>
          <p:cNvSpPr>
            <a:spLocks noChangeArrowheads="1"/>
          </p:cNvSpPr>
          <p:nvPr/>
        </p:nvSpPr>
        <p:spPr bwMode="auto">
          <a:xfrm>
            <a:off x="317989" y="1101969"/>
            <a:ext cx="8508023" cy="5118589"/>
          </a:xfrm>
          <a:prstGeom prst="rect">
            <a:avLst/>
          </a:prstGeom>
          <a:solidFill>
            <a:schemeClr val="tx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sp>
        <p:nvSpPr>
          <p:cNvPr id="25604" name="Rectangle 37"/>
          <p:cNvSpPr>
            <a:spLocks noChangeArrowheads="1"/>
          </p:cNvSpPr>
          <p:nvPr/>
        </p:nvSpPr>
        <p:spPr bwMode="auto">
          <a:xfrm>
            <a:off x="2929304" y="2154115"/>
            <a:ext cx="4572000" cy="379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en-US" altLang="zh-CN" sz="2954" b="1">
                <a:solidFill>
                  <a:srgbClr val="FFFFFF"/>
                </a:solidFill>
                <a:latin typeface="Times New Roman" panose="02020603050405020304" pitchFamily="18" charset="0"/>
                <a:ea typeface="宋体" panose="02010600030101010101" pitchFamily="2" charset="-122"/>
              </a:rPr>
              <a:t>int   max  ( int   x,   int   y )</a:t>
            </a:r>
          </a:p>
          <a:p>
            <a:pPr eaLnBrk="1" hangingPunct="1">
              <a:spcBef>
                <a:spcPct val="20000"/>
              </a:spcBef>
              <a:buClr>
                <a:schemeClr val="accent2"/>
              </a:buClr>
              <a:buSzPct val="80000"/>
              <a:buFont typeface="Wingdings" panose="05000000000000000000" pitchFamily="2" charset="2"/>
              <a:buNone/>
            </a:pPr>
            <a:r>
              <a:rPr lang="en-US" altLang="zh-CN" sz="2954" b="1">
                <a:solidFill>
                  <a:srgbClr val="FFFFFF"/>
                </a:solidFill>
                <a:latin typeface="Times New Roman" panose="02020603050405020304" pitchFamily="18" charset="0"/>
                <a:ea typeface="宋体" panose="02010600030101010101" pitchFamily="2" charset="-122"/>
              </a:rPr>
              <a:t>{</a:t>
            </a:r>
          </a:p>
          <a:p>
            <a:pPr eaLnBrk="1" hangingPunct="1">
              <a:spcBef>
                <a:spcPct val="20000"/>
              </a:spcBef>
              <a:buClr>
                <a:schemeClr val="accent2"/>
              </a:buClr>
              <a:buSzPct val="80000"/>
              <a:buFont typeface="Wingdings" panose="05000000000000000000" pitchFamily="2" charset="2"/>
              <a:buNone/>
            </a:pPr>
            <a:r>
              <a:rPr lang="en-US" altLang="zh-CN" sz="2954" b="1">
                <a:solidFill>
                  <a:srgbClr val="FFFFFF"/>
                </a:solidFill>
                <a:latin typeface="Times New Roman" panose="02020603050405020304" pitchFamily="18" charset="0"/>
                <a:ea typeface="宋体" panose="02010600030101010101" pitchFamily="2" charset="-122"/>
              </a:rPr>
              <a:t>     int z ;</a:t>
            </a:r>
          </a:p>
          <a:p>
            <a:pPr eaLnBrk="1" hangingPunct="1">
              <a:spcBef>
                <a:spcPct val="20000"/>
              </a:spcBef>
              <a:buClr>
                <a:schemeClr val="accent2"/>
              </a:buClr>
              <a:buSzPct val="80000"/>
              <a:buFont typeface="Wingdings" panose="05000000000000000000" pitchFamily="2" charset="2"/>
              <a:buNone/>
            </a:pPr>
            <a:r>
              <a:rPr lang="en-US" altLang="zh-CN" sz="2954" b="1">
                <a:solidFill>
                  <a:srgbClr val="FFFFFF"/>
                </a:solidFill>
                <a:latin typeface="Times New Roman" panose="02020603050405020304" pitchFamily="18" charset="0"/>
                <a:ea typeface="宋体" panose="02010600030101010101" pitchFamily="2" charset="-122"/>
              </a:rPr>
              <a:t>     if ( x &gt;y ) z = x ;</a:t>
            </a:r>
          </a:p>
          <a:p>
            <a:pPr eaLnBrk="1" hangingPunct="1">
              <a:spcBef>
                <a:spcPct val="20000"/>
              </a:spcBef>
              <a:buClr>
                <a:schemeClr val="accent2"/>
              </a:buClr>
              <a:buSzPct val="80000"/>
              <a:buFont typeface="Wingdings" panose="05000000000000000000" pitchFamily="2" charset="2"/>
              <a:buNone/>
            </a:pPr>
            <a:r>
              <a:rPr lang="en-US" altLang="zh-CN" sz="2954" b="1">
                <a:solidFill>
                  <a:srgbClr val="FFFFFF"/>
                </a:solidFill>
                <a:latin typeface="Times New Roman" panose="02020603050405020304" pitchFamily="18" charset="0"/>
                <a:ea typeface="宋体" panose="02010600030101010101" pitchFamily="2" charset="-122"/>
              </a:rPr>
              <a:t>     else z = y ;</a:t>
            </a:r>
          </a:p>
          <a:p>
            <a:pPr eaLnBrk="1" hangingPunct="1">
              <a:spcBef>
                <a:spcPct val="20000"/>
              </a:spcBef>
              <a:buClr>
                <a:schemeClr val="accent2"/>
              </a:buClr>
              <a:buSzPct val="80000"/>
              <a:buFont typeface="Wingdings" panose="05000000000000000000" pitchFamily="2" charset="2"/>
              <a:buNone/>
            </a:pPr>
            <a:r>
              <a:rPr lang="en-US" altLang="zh-CN" sz="2954" b="1">
                <a:solidFill>
                  <a:srgbClr val="FFFFFF"/>
                </a:solidFill>
                <a:latin typeface="Times New Roman" panose="02020603050405020304" pitchFamily="18" charset="0"/>
                <a:ea typeface="宋体" panose="02010600030101010101" pitchFamily="2" charset="-122"/>
              </a:rPr>
              <a:t>     return( z );</a:t>
            </a:r>
          </a:p>
          <a:p>
            <a:pPr eaLnBrk="1" hangingPunct="1">
              <a:spcBef>
                <a:spcPct val="20000"/>
              </a:spcBef>
              <a:buClr>
                <a:schemeClr val="accent2"/>
              </a:buClr>
              <a:buSzPct val="80000"/>
              <a:buFont typeface="Wingdings" panose="05000000000000000000" pitchFamily="2" charset="2"/>
              <a:buNone/>
            </a:pPr>
            <a:r>
              <a:rPr lang="en-US" altLang="zh-CN" sz="2954" b="1">
                <a:solidFill>
                  <a:srgbClr val="FFFFFF"/>
                </a:solidFill>
                <a:latin typeface="Times New Roman" panose="02020603050405020304" pitchFamily="18" charset="0"/>
                <a:ea typeface="宋体" panose="02010600030101010101" pitchFamily="2" charset="-122"/>
              </a:rPr>
              <a:t>}</a:t>
            </a:r>
          </a:p>
        </p:txBody>
      </p:sp>
      <p:grpSp>
        <p:nvGrpSpPr>
          <p:cNvPr id="220198" name="Group 38"/>
          <p:cNvGrpSpPr>
            <a:grpSpLocks/>
          </p:cNvGrpSpPr>
          <p:nvPr/>
        </p:nvGrpSpPr>
        <p:grpSpPr bwMode="auto">
          <a:xfrm>
            <a:off x="3351335" y="1169377"/>
            <a:ext cx="1406769" cy="1055077"/>
            <a:chOff x="2016" y="720"/>
            <a:chExt cx="960" cy="720"/>
          </a:xfrm>
        </p:grpSpPr>
        <p:sp>
          <p:nvSpPr>
            <p:cNvPr id="25634" name="Line 39"/>
            <p:cNvSpPr>
              <a:spLocks noChangeShapeType="1"/>
            </p:cNvSpPr>
            <p:nvPr/>
          </p:nvSpPr>
          <p:spPr bwMode="auto">
            <a:xfrm>
              <a:off x="2304" y="1440"/>
              <a:ext cx="432"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35" name="Line 40"/>
            <p:cNvSpPr>
              <a:spLocks noChangeShapeType="1"/>
            </p:cNvSpPr>
            <p:nvPr/>
          </p:nvSpPr>
          <p:spPr bwMode="auto">
            <a:xfrm flipV="1">
              <a:off x="2496" y="1056"/>
              <a:ext cx="0" cy="384"/>
            </a:xfrm>
            <a:prstGeom prst="line">
              <a:avLst/>
            </a:prstGeom>
            <a:noFill/>
            <a:ln w="3810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36" name="Text Box 41"/>
            <p:cNvSpPr txBox="1">
              <a:spLocks noChangeArrowheads="1"/>
            </p:cNvSpPr>
            <p:nvPr/>
          </p:nvSpPr>
          <p:spPr bwMode="auto">
            <a:xfrm>
              <a:off x="2016" y="720"/>
              <a:ext cx="960" cy="37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spcBef>
                  <a:spcPct val="50000"/>
                </a:spcBef>
              </a:pPr>
              <a:r>
                <a:rPr lang="zh-CN" altLang="en-US" sz="2954" b="1">
                  <a:solidFill>
                    <a:srgbClr val="FFFF00"/>
                  </a:solidFill>
                  <a:latin typeface="Times New Roman" panose="02020603050405020304" pitchFamily="18" charset="0"/>
                  <a:ea typeface="楷体_GB2312" pitchFamily="49" charset="-122"/>
                </a:rPr>
                <a:t>函数名</a:t>
              </a:r>
            </a:p>
          </p:txBody>
        </p:sp>
      </p:grpSp>
      <p:grpSp>
        <p:nvGrpSpPr>
          <p:cNvPr id="220202" name="Group 42"/>
          <p:cNvGrpSpPr>
            <a:grpSpLocks/>
          </p:cNvGrpSpPr>
          <p:nvPr/>
        </p:nvGrpSpPr>
        <p:grpSpPr bwMode="auto">
          <a:xfrm>
            <a:off x="1663212" y="1169377"/>
            <a:ext cx="1758462" cy="1055077"/>
            <a:chOff x="864" y="720"/>
            <a:chExt cx="1200" cy="720"/>
          </a:xfrm>
        </p:grpSpPr>
        <p:sp>
          <p:nvSpPr>
            <p:cNvPr id="25631" name="Line 43"/>
            <p:cNvSpPr>
              <a:spLocks noChangeShapeType="1"/>
            </p:cNvSpPr>
            <p:nvPr/>
          </p:nvSpPr>
          <p:spPr bwMode="auto">
            <a:xfrm flipH="1" flipV="1">
              <a:off x="1344" y="1056"/>
              <a:ext cx="480" cy="384"/>
            </a:xfrm>
            <a:prstGeom prst="line">
              <a:avLst/>
            </a:prstGeom>
            <a:noFill/>
            <a:ln w="3810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32" name="Text Box 44"/>
            <p:cNvSpPr txBox="1">
              <a:spLocks noChangeArrowheads="1"/>
            </p:cNvSpPr>
            <p:nvPr/>
          </p:nvSpPr>
          <p:spPr bwMode="auto">
            <a:xfrm>
              <a:off x="864" y="720"/>
              <a:ext cx="1152" cy="37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spcBef>
                  <a:spcPct val="50000"/>
                </a:spcBef>
              </a:pPr>
              <a:r>
                <a:rPr lang="zh-CN" altLang="en-US" sz="2954" b="1">
                  <a:solidFill>
                    <a:srgbClr val="FFFF00"/>
                  </a:solidFill>
                  <a:latin typeface="Times New Roman" panose="02020603050405020304" pitchFamily="18" charset="0"/>
                  <a:ea typeface="楷体_GB2312" pitchFamily="49" charset="-122"/>
                </a:rPr>
                <a:t>函数类型</a:t>
              </a:r>
            </a:p>
          </p:txBody>
        </p:sp>
        <p:sp>
          <p:nvSpPr>
            <p:cNvPr id="25633" name="Line 45"/>
            <p:cNvSpPr>
              <a:spLocks noChangeShapeType="1"/>
            </p:cNvSpPr>
            <p:nvPr/>
          </p:nvSpPr>
          <p:spPr bwMode="auto">
            <a:xfrm>
              <a:off x="1728" y="1440"/>
              <a:ext cx="33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grpSp>
      <p:grpSp>
        <p:nvGrpSpPr>
          <p:cNvPr id="220206" name="Group 46"/>
          <p:cNvGrpSpPr>
            <a:grpSpLocks/>
          </p:cNvGrpSpPr>
          <p:nvPr/>
        </p:nvGrpSpPr>
        <p:grpSpPr bwMode="auto">
          <a:xfrm>
            <a:off x="4617428" y="1169377"/>
            <a:ext cx="1899138" cy="1055077"/>
            <a:chOff x="2880" y="720"/>
            <a:chExt cx="1296" cy="720"/>
          </a:xfrm>
        </p:grpSpPr>
        <p:sp>
          <p:nvSpPr>
            <p:cNvPr id="25626" name="Line 47"/>
            <p:cNvSpPr>
              <a:spLocks noChangeShapeType="1"/>
            </p:cNvSpPr>
            <p:nvPr/>
          </p:nvSpPr>
          <p:spPr bwMode="auto">
            <a:xfrm>
              <a:off x="3072" y="1440"/>
              <a:ext cx="240"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27" name="Line 48"/>
            <p:cNvSpPr>
              <a:spLocks noChangeShapeType="1"/>
            </p:cNvSpPr>
            <p:nvPr/>
          </p:nvSpPr>
          <p:spPr bwMode="auto">
            <a:xfrm>
              <a:off x="3936" y="1440"/>
              <a:ext cx="240"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28" name="Text Box 49"/>
            <p:cNvSpPr txBox="1">
              <a:spLocks noChangeArrowheads="1"/>
            </p:cNvSpPr>
            <p:nvPr/>
          </p:nvSpPr>
          <p:spPr bwMode="auto">
            <a:xfrm>
              <a:off x="2880" y="720"/>
              <a:ext cx="1152" cy="37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spcBef>
                  <a:spcPct val="50000"/>
                </a:spcBef>
              </a:pPr>
              <a:r>
                <a:rPr lang="zh-CN" altLang="en-US" sz="2954" b="1">
                  <a:solidFill>
                    <a:srgbClr val="FFFF00"/>
                  </a:solidFill>
                  <a:latin typeface="Times New Roman" panose="02020603050405020304" pitchFamily="18" charset="0"/>
                  <a:ea typeface="楷体_GB2312" pitchFamily="49" charset="-122"/>
                </a:rPr>
                <a:t>形参类型</a:t>
              </a:r>
            </a:p>
          </p:txBody>
        </p:sp>
        <p:sp>
          <p:nvSpPr>
            <p:cNvPr id="25629" name="Line 50"/>
            <p:cNvSpPr>
              <a:spLocks noChangeShapeType="1"/>
            </p:cNvSpPr>
            <p:nvPr/>
          </p:nvSpPr>
          <p:spPr bwMode="auto">
            <a:xfrm flipV="1">
              <a:off x="3168" y="1056"/>
              <a:ext cx="144" cy="384"/>
            </a:xfrm>
            <a:prstGeom prst="line">
              <a:avLst/>
            </a:prstGeom>
            <a:noFill/>
            <a:ln w="3810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30" name="Line 51"/>
            <p:cNvSpPr>
              <a:spLocks noChangeShapeType="1"/>
            </p:cNvSpPr>
            <p:nvPr/>
          </p:nvSpPr>
          <p:spPr bwMode="auto">
            <a:xfrm flipH="1" flipV="1">
              <a:off x="3648" y="1056"/>
              <a:ext cx="384" cy="384"/>
            </a:xfrm>
            <a:prstGeom prst="line">
              <a:avLst/>
            </a:prstGeom>
            <a:noFill/>
            <a:ln w="3810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grpSp>
      <p:grpSp>
        <p:nvGrpSpPr>
          <p:cNvPr id="220212" name="Group 52"/>
          <p:cNvGrpSpPr>
            <a:grpSpLocks/>
          </p:cNvGrpSpPr>
          <p:nvPr/>
        </p:nvGrpSpPr>
        <p:grpSpPr bwMode="auto">
          <a:xfrm>
            <a:off x="5531828" y="1169377"/>
            <a:ext cx="2180492" cy="1055077"/>
            <a:chOff x="3504" y="720"/>
            <a:chExt cx="1488" cy="720"/>
          </a:xfrm>
        </p:grpSpPr>
        <p:sp>
          <p:nvSpPr>
            <p:cNvPr id="25621" name="Line 53"/>
            <p:cNvSpPr>
              <a:spLocks noChangeShapeType="1"/>
            </p:cNvSpPr>
            <p:nvPr/>
          </p:nvSpPr>
          <p:spPr bwMode="auto">
            <a:xfrm>
              <a:off x="3504" y="1440"/>
              <a:ext cx="192"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22" name="Line 54"/>
            <p:cNvSpPr>
              <a:spLocks noChangeShapeType="1"/>
            </p:cNvSpPr>
            <p:nvPr/>
          </p:nvSpPr>
          <p:spPr bwMode="auto">
            <a:xfrm>
              <a:off x="4416" y="1440"/>
              <a:ext cx="192"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23" name="Text Box 55"/>
            <p:cNvSpPr txBox="1">
              <a:spLocks noChangeArrowheads="1"/>
            </p:cNvSpPr>
            <p:nvPr/>
          </p:nvSpPr>
          <p:spPr bwMode="auto">
            <a:xfrm>
              <a:off x="4032" y="720"/>
              <a:ext cx="960" cy="37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spcBef>
                  <a:spcPct val="50000"/>
                </a:spcBef>
              </a:pPr>
              <a:r>
                <a:rPr lang="zh-CN" altLang="en-US" sz="2954" b="1">
                  <a:solidFill>
                    <a:srgbClr val="FFFF00"/>
                  </a:solidFill>
                  <a:latin typeface="Times New Roman" panose="02020603050405020304" pitchFamily="18" charset="0"/>
                  <a:ea typeface="楷体_GB2312" pitchFamily="49" charset="-122"/>
                </a:rPr>
                <a:t>形参名</a:t>
              </a:r>
            </a:p>
          </p:txBody>
        </p:sp>
        <p:sp>
          <p:nvSpPr>
            <p:cNvPr id="25624" name="Line 56"/>
            <p:cNvSpPr>
              <a:spLocks noChangeShapeType="1"/>
            </p:cNvSpPr>
            <p:nvPr/>
          </p:nvSpPr>
          <p:spPr bwMode="auto">
            <a:xfrm flipV="1">
              <a:off x="3600" y="1104"/>
              <a:ext cx="624" cy="336"/>
            </a:xfrm>
            <a:prstGeom prst="line">
              <a:avLst/>
            </a:prstGeom>
            <a:noFill/>
            <a:ln w="3810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25" name="Line 57"/>
            <p:cNvSpPr>
              <a:spLocks noChangeShapeType="1"/>
            </p:cNvSpPr>
            <p:nvPr/>
          </p:nvSpPr>
          <p:spPr bwMode="auto">
            <a:xfrm flipH="1" flipV="1">
              <a:off x="4416" y="1104"/>
              <a:ext cx="96" cy="336"/>
            </a:xfrm>
            <a:prstGeom prst="line">
              <a:avLst/>
            </a:prstGeom>
            <a:noFill/>
            <a:ln w="3810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grpSp>
      <p:grpSp>
        <p:nvGrpSpPr>
          <p:cNvPr id="220218" name="Group 58"/>
          <p:cNvGrpSpPr>
            <a:grpSpLocks/>
          </p:cNvGrpSpPr>
          <p:nvPr/>
        </p:nvGrpSpPr>
        <p:grpSpPr bwMode="auto">
          <a:xfrm>
            <a:off x="537796" y="2111621"/>
            <a:ext cx="2391508" cy="546588"/>
            <a:chOff x="96" y="1363"/>
            <a:chExt cx="1632" cy="373"/>
          </a:xfrm>
        </p:grpSpPr>
        <p:sp>
          <p:nvSpPr>
            <p:cNvPr id="25619" name="Line 59"/>
            <p:cNvSpPr>
              <a:spLocks noChangeShapeType="1"/>
            </p:cNvSpPr>
            <p:nvPr/>
          </p:nvSpPr>
          <p:spPr bwMode="auto">
            <a:xfrm flipH="1" flipV="1">
              <a:off x="1296" y="1584"/>
              <a:ext cx="432" cy="0"/>
            </a:xfrm>
            <a:prstGeom prst="line">
              <a:avLst/>
            </a:prstGeom>
            <a:noFill/>
            <a:ln w="3810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20" name="Text Box 60"/>
            <p:cNvSpPr txBox="1">
              <a:spLocks noChangeArrowheads="1"/>
            </p:cNvSpPr>
            <p:nvPr/>
          </p:nvSpPr>
          <p:spPr bwMode="auto">
            <a:xfrm>
              <a:off x="96" y="1363"/>
              <a:ext cx="1200" cy="373"/>
            </a:xfrm>
            <a:prstGeom prst="rect">
              <a:avLst/>
            </a:prstGeom>
            <a:noFill/>
            <a:ln w="19050">
              <a:solidFill>
                <a:srgbClr val="FFFF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spcBef>
                  <a:spcPct val="50000"/>
                </a:spcBef>
              </a:pPr>
              <a:r>
                <a:rPr lang="zh-CN" altLang="en-US" sz="2954" b="1">
                  <a:solidFill>
                    <a:srgbClr val="FFFF00"/>
                  </a:solidFill>
                  <a:latin typeface="Times New Roman" panose="02020603050405020304" pitchFamily="18" charset="0"/>
                  <a:ea typeface="楷体_GB2312" pitchFamily="49" charset="-122"/>
                </a:rPr>
                <a:t>函数首部</a:t>
              </a:r>
            </a:p>
          </p:txBody>
        </p:sp>
      </p:grpSp>
      <p:grpSp>
        <p:nvGrpSpPr>
          <p:cNvPr id="220221" name="Group 61"/>
          <p:cNvGrpSpPr>
            <a:grpSpLocks/>
          </p:cNvGrpSpPr>
          <p:nvPr/>
        </p:nvGrpSpPr>
        <p:grpSpPr bwMode="auto">
          <a:xfrm>
            <a:off x="5391151" y="3279532"/>
            <a:ext cx="3235569" cy="546589"/>
            <a:chOff x="3408" y="2160"/>
            <a:chExt cx="2208" cy="373"/>
          </a:xfrm>
        </p:grpSpPr>
        <p:sp>
          <p:nvSpPr>
            <p:cNvPr id="25617" name="Line 62"/>
            <p:cNvSpPr>
              <a:spLocks noChangeShapeType="1"/>
            </p:cNvSpPr>
            <p:nvPr/>
          </p:nvSpPr>
          <p:spPr bwMode="auto">
            <a:xfrm>
              <a:off x="3408" y="2352"/>
              <a:ext cx="1008" cy="0"/>
            </a:xfrm>
            <a:prstGeom prst="line">
              <a:avLst/>
            </a:prstGeom>
            <a:noFill/>
            <a:ln w="38100">
              <a:solidFill>
                <a:srgbClr val="FFFF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15"/>
            </a:p>
          </p:txBody>
        </p:sp>
        <p:sp>
          <p:nvSpPr>
            <p:cNvPr id="25618" name="Text Box 63"/>
            <p:cNvSpPr txBox="1">
              <a:spLocks noChangeArrowheads="1"/>
            </p:cNvSpPr>
            <p:nvPr/>
          </p:nvSpPr>
          <p:spPr bwMode="auto">
            <a:xfrm>
              <a:off x="4416" y="2160"/>
              <a:ext cx="1200" cy="373"/>
            </a:xfrm>
            <a:prstGeom prst="rect">
              <a:avLst/>
            </a:prstGeom>
            <a:noFill/>
            <a:ln w="19050">
              <a:solidFill>
                <a:srgbClr val="FFFF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spcBef>
                  <a:spcPct val="50000"/>
                </a:spcBef>
              </a:pPr>
              <a:r>
                <a:rPr lang="zh-CN" altLang="en-US" sz="2954" b="1">
                  <a:solidFill>
                    <a:srgbClr val="FFFF00"/>
                  </a:solidFill>
                  <a:latin typeface="Times New Roman" panose="02020603050405020304" pitchFamily="18" charset="0"/>
                  <a:ea typeface="楷体_GB2312" pitchFamily="49" charset="-122"/>
                </a:rPr>
                <a:t>声明部分</a:t>
              </a:r>
            </a:p>
          </p:txBody>
        </p:sp>
      </p:grpSp>
      <p:grpSp>
        <p:nvGrpSpPr>
          <p:cNvPr id="220224" name="Group 64"/>
          <p:cNvGrpSpPr>
            <a:grpSpLocks/>
          </p:cNvGrpSpPr>
          <p:nvPr/>
        </p:nvGrpSpPr>
        <p:grpSpPr bwMode="auto">
          <a:xfrm>
            <a:off x="1235319" y="2998177"/>
            <a:ext cx="1412632" cy="2743200"/>
            <a:chOff x="572" y="1968"/>
            <a:chExt cx="964" cy="1872"/>
          </a:xfrm>
        </p:grpSpPr>
        <p:sp>
          <p:nvSpPr>
            <p:cNvPr id="25615" name="Text Box 65"/>
            <p:cNvSpPr txBox="1">
              <a:spLocks noChangeArrowheads="1"/>
            </p:cNvSpPr>
            <p:nvPr/>
          </p:nvSpPr>
          <p:spPr bwMode="auto">
            <a:xfrm>
              <a:off x="572" y="2352"/>
              <a:ext cx="436" cy="1152"/>
            </a:xfrm>
            <a:prstGeom prst="rect">
              <a:avLst/>
            </a:prstGeom>
            <a:noFill/>
            <a:ln w="19050">
              <a:solidFill>
                <a:srgbClr val="FFFF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spcBef>
                  <a:spcPct val="50000"/>
                </a:spcBef>
              </a:pPr>
              <a:r>
                <a:rPr lang="zh-CN" altLang="en-US" sz="2954" b="1">
                  <a:solidFill>
                    <a:srgbClr val="FFFF00"/>
                  </a:solidFill>
                  <a:latin typeface="Times New Roman" panose="02020603050405020304" pitchFamily="18" charset="0"/>
                  <a:ea typeface="楷体_GB2312" pitchFamily="49" charset="-122"/>
                </a:rPr>
                <a:t>函数体</a:t>
              </a:r>
            </a:p>
          </p:txBody>
        </p:sp>
        <p:sp>
          <p:nvSpPr>
            <p:cNvPr id="25616" name="AutoShape 66"/>
            <p:cNvSpPr>
              <a:spLocks/>
            </p:cNvSpPr>
            <p:nvPr/>
          </p:nvSpPr>
          <p:spPr bwMode="auto">
            <a:xfrm>
              <a:off x="1248" y="1968"/>
              <a:ext cx="288" cy="1872"/>
            </a:xfrm>
            <a:prstGeom prst="leftBrace">
              <a:avLst>
                <a:gd name="adj1" fmla="val 54167"/>
                <a:gd name="adj2" fmla="val 50000"/>
              </a:avLst>
            </a:prstGeom>
            <a:noFill/>
            <a:ln w="38100">
              <a:solidFill>
                <a:srgbClr val="FFFF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grpSp>
      <p:grpSp>
        <p:nvGrpSpPr>
          <p:cNvPr id="220227" name="Group 67"/>
          <p:cNvGrpSpPr>
            <a:grpSpLocks/>
          </p:cNvGrpSpPr>
          <p:nvPr/>
        </p:nvGrpSpPr>
        <p:grpSpPr bwMode="auto">
          <a:xfrm>
            <a:off x="6446228" y="3912577"/>
            <a:ext cx="1402373" cy="1828800"/>
            <a:chOff x="4128" y="2592"/>
            <a:chExt cx="957" cy="1248"/>
          </a:xfrm>
        </p:grpSpPr>
        <p:sp>
          <p:nvSpPr>
            <p:cNvPr id="25613" name="Text Box 68"/>
            <p:cNvSpPr txBox="1">
              <a:spLocks noChangeArrowheads="1"/>
            </p:cNvSpPr>
            <p:nvPr/>
          </p:nvSpPr>
          <p:spPr bwMode="auto">
            <a:xfrm>
              <a:off x="4649" y="2592"/>
              <a:ext cx="436" cy="1248"/>
            </a:xfrm>
            <a:prstGeom prst="rect">
              <a:avLst/>
            </a:prstGeom>
            <a:noFill/>
            <a:ln w="19050">
              <a:solidFill>
                <a:srgbClr val="FFFF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spcBef>
                  <a:spcPct val="50000"/>
                </a:spcBef>
              </a:pPr>
              <a:r>
                <a:rPr lang="zh-CN" altLang="en-US" sz="2954" b="1">
                  <a:solidFill>
                    <a:srgbClr val="FFFF00"/>
                  </a:solidFill>
                  <a:latin typeface="Times New Roman" panose="02020603050405020304" pitchFamily="18" charset="0"/>
                  <a:ea typeface="楷体_GB2312" pitchFamily="49" charset="-122"/>
                </a:rPr>
                <a:t>执行部分</a:t>
              </a:r>
            </a:p>
          </p:txBody>
        </p:sp>
        <p:sp>
          <p:nvSpPr>
            <p:cNvPr id="25614" name="AutoShape 69"/>
            <p:cNvSpPr>
              <a:spLocks/>
            </p:cNvSpPr>
            <p:nvPr/>
          </p:nvSpPr>
          <p:spPr bwMode="auto">
            <a:xfrm>
              <a:off x="4128" y="2688"/>
              <a:ext cx="240" cy="864"/>
            </a:xfrm>
            <a:prstGeom prst="rightBrace">
              <a:avLst>
                <a:gd name="adj1" fmla="val 30000"/>
                <a:gd name="adj2" fmla="val 50000"/>
              </a:avLst>
            </a:prstGeom>
            <a:noFill/>
            <a:ln w="38100">
              <a:solidFill>
                <a:srgbClr val="FFFF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64879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220218"/>
                                        </p:tgtEl>
                                        <p:attrNameLst>
                                          <p:attrName>style.visibility</p:attrName>
                                        </p:attrNameLst>
                                      </p:cBhvr>
                                      <p:to>
                                        <p:strVal val="visible"/>
                                      </p:to>
                                    </p:set>
                                    <p:animEffect transition="in" filter="slide(fromRight)">
                                      <p:cBhvr>
                                        <p:cTn id="7" dur="500"/>
                                        <p:tgtEl>
                                          <p:spTgt spid="220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220224"/>
                                        </p:tgtEl>
                                        <p:attrNameLst>
                                          <p:attrName>style.visibility</p:attrName>
                                        </p:attrNameLst>
                                      </p:cBhvr>
                                      <p:to>
                                        <p:strVal val="visible"/>
                                      </p:to>
                                    </p:set>
                                    <p:animEffect transition="in" filter="slide(fromRight)">
                                      <p:cBhvr>
                                        <p:cTn id="12" dur="500"/>
                                        <p:tgtEl>
                                          <p:spTgt spid="2202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20198"/>
                                        </p:tgtEl>
                                        <p:attrNameLst>
                                          <p:attrName>style.visibility</p:attrName>
                                        </p:attrNameLst>
                                      </p:cBhvr>
                                      <p:to>
                                        <p:strVal val="visible"/>
                                      </p:to>
                                    </p:set>
                                    <p:animEffect transition="in" filter="slide(fromBottom)">
                                      <p:cBhvr>
                                        <p:cTn id="17" dur="500"/>
                                        <p:tgtEl>
                                          <p:spTgt spid="220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20202"/>
                                        </p:tgtEl>
                                        <p:attrNameLst>
                                          <p:attrName>style.visibility</p:attrName>
                                        </p:attrNameLst>
                                      </p:cBhvr>
                                      <p:to>
                                        <p:strVal val="visible"/>
                                      </p:to>
                                    </p:set>
                                    <p:animEffect transition="in" filter="slide(fromBottom)">
                                      <p:cBhvr>
                                        <p:cTn id="22" dur="500"/>
                                        <p:tgtEl>
                                          <p:spTgt spid="2202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20212"/>
                                        </p:tgtEl>
                                        <p:attrNameLst>
                                          <p:attrName>style.visibility</p:attrName>
                                        </p:attrNameLst>
                                      </p:cBhvr>
                                      <p:to>
                                        <p:strVal val="visible"/>
                                      </p:to>
                                    </p:set>
                                    <p:animEffect transition="in" filter="slide(fromBottom)">
                                      <p:cBhvr>
                                        <p:cTn id="27" dur="500"/>
                                        <p:tgtEl>
                                          <p:spTgt spid="2202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20206"/>
                                        </p:tgtEl>
                                        <p:attrNameLst>
                                          <p:attrName>style.visibility</p:attrName>
                                        </p:attrNameLst>
                                      </p:cBhvr>
                                      <p:to>
                                        <p:strVal val="visible"/>
                                      </p:to>
                                    </p:set>
                                    <p:animEffect transition="in" filter="slide(fromBottom)">
                                      <p:cBhvr>
                                        <p:cTn id="32" dur="500"/>
                                        <p:tgtEl>
                                          <p:spTgt spid="2202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220221"/>
                                        </p:tgtEl>
                                        <p:attrNameLst>
                                          <p:attrName>style.visibility</p:attrName>
                                        </p:attrNameLst>
                                      </p:cBhvr>
                                      <p:to>
                                        <p:strVal val="visible"/>
                                      </p:to>
                                    </p:set>
                                    <p:animEffect transition="in" filter="slide(fromLeft)">
                                      <p:cBhvr>
                                        <p:cTn id="37" dur="500"/>
                                        <p:tgtEl>
                                          <p:spTgt spid="2202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nodeType="clickEffect">
                                  <p:stCondLst>
                                    <p:cond delay="0"/>
                                  </p:stCondLst>
                                  <p:childTnLst>
                                    <p:set>
                                      <p:cBhvr>
                                        <p:cTn id="41" dur="1" fill="hold">
                                          <p:stCondLst>
                                            <p:cond delay="0"/>
                                          </p:stCondLst>
                                        </p:cTn>
                                        <p:tgtEl>
                                          <p:spTgt spid="220227"/>
                                        </p:tgtEl>
                                        <p:attrNameLst>
                                          <p:attrName>style.visibility</p:attrName>
                                        </p:attrNameLst>
                                      </p:cBhvr>
                                      <p:to>
                                        <p:strVal val="visible"/>
                                      </p:to>
                                    </p:set>
                                    <p:animEffect transition="in" filter="slide(fromLeft)">
                                      <p:cBhvr>
                                        <p:cTn id="42" dur="500"/>
                                        <p:tgtEl>
                                          <p:spTgt spid="220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51520" y="105507"/>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a:ea typeface="宋体" panose="02010600030101010101" pitchFamily="2" charset="-122"/>
              </a:rPr>
              <a:t>6.2.2  </a:t>
            </a:r>
            <a:r>
              <a:rPr lang="zh-CN" altLang="en-US" sz="3300" b="1" i="1">
                <a:latin typeface="宋体" panose="02010600030101010101" pitchFamily="2" charset="-122"/>
                <a:ea typeface="宋体" panose="02010600030101010101" pitchFamily="2" charset="-122"/>
              </a:rPr>
              <a:t>形式参数的声明</a:t>
            </a:r>
          </a:p>
        </p:txBody>
      </p:sp>
      <p:sp>
        <p:nvSpPr>
          <p:cNvPr id="106499" name="Text Box 3"/>
          <p:cNvSpPr txBox="1">
            <a:spLocks noChangeArrowheads="1"/>
          </p:cNvSpPr>
          <p:nvPr/>
        </p:nvSpPr>
        <p:spPr bwMode="auto">
          <a:xfrm>
            <a:off x="650631" y="1330569"/>
            <a:ext cx="3733800" cy="407034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lang="zh-CN" altLang="en-US" sz="2585" b="1" dirty="0">
                <a:solidFill>
                  <a:srgbClr val="3333FF"/>
                </a:solidFill>
                <a:latin typeface="Times New Roman" panose="02020603050405020304" pitchFamily="18" charset="0"/>
                <a:ea typeface="楷体_GB2312" pitchFamily="49" charset="-122"/>
              </a:rPr>
              <a:t>现代方式：</a:t>
            </a:r>
          </a:p>
          <a:p>
            <a:pPr eaLnBrk="1" hangingPunct="1">
              <a:spcBef>
                <a:spcPct val="50000"/>
              </a:spcBef>
            </a:pPr>
            <a:r>
              <a:rPr lang="en-US" altLang="zh-CN" sz="2585" b="1" i="1" dirty="0" err="1">
                <a:solidFill>
                  <a:schemeClr val="tx2"/>
                </a:solidFill>
                <a:latin typeface="Times New Roman" panose="02020603050405020304" pitchFamily="18" charset="0"/>
                <a:ea typeface="宋体" panose="02010600030101010101" pitchFamily="2" charset="-122"/>
              </a:rPr>
              <a:t>int</a:t>
            </a:r>
            <a:r>
              <a:rPr lang="en-US" altLang="zh-CN" sz="2585" b="1" i="1" dirty="0">
                <a:solidFill>
                  <a:schemeClr val="tx2"/>
                </a:solidFill>
                <a:latin typeface="Times New Roman" panose="02020603050405020304" pitchFamily="18" charset="0"/>
                <a:ea typeface="宋体" panose="02010600030101010101" pitchFamily="2" charset="-122"/>
              </a:rPr>
              <a:t>  max( </a:t>
            </a:r>
            <a:r>
              <a:rPr lang="en-US" altLang="zh-CN" sz="2585" b="1" i="1" dirty="0" err="1">
                <a:solidFill>
                  <a:schemeClr val="tx2"/>
                </a:solidFill>
                <a:latin typeface="Times New Roman" panose="02020603050405020304" pitchFamily="18" charset="0"/>
                <a:ea typeface="宋体" panose="02010600030101010101" pitchFamily="2" charset="-122"/>
              </a:rPr>
              <a:t>int</a:t>
            </a:r>
            <a:r>
              <a:rPr lang="en-US" altLang="zh-CN" sz="2585" b="1" i="1" dirty="0">
                <a:solidFill>
                  <a:schemeClr val="tx2"/>
                </a:solidFill>
                <a:latin typeface="Times New Roman" panose="02020603050405020304" pitchFamily="18" charset="0"/>
                <a:ea typeface="宋体" panose="02010600030101010101" pitchFamily="2" charset="-122"/>
              </a:rPr>
              <a:t>  x , </a:t>
            </a:r>
            <a:r>
              <a:rPr lang="en-US" altLang="zh-CN" sz="2585" b="1" i="1" dirty="0" err="1">
                <a:solidFill>
                  <a:schemeClr val="tx2"/>
                </a:solidFill>
                <a:latin typeface="Times New Roman" panose="02020603050405020304" pitchFamily="18" charset="0"/>
                <a:ea typeface="宋体" panose="02010600030101010101" pitchFamily="2" charset="-122"/>
              </a:rPr>
              <a:t>int</a:t>
            </a:r>
            <a:r>
              <a:rPr lang="en-US" altLang="zh-CN" sz="2585" b="1" i="1" dirty="0">
                <a:solidFill>
                  <a:schemeClr val="tx2"/>
                </a:solidFill>
                <a:latin typeface="Times New Roman" panose="02020603050405020304" pitchFamily="18" charset="0"/>
                <a:ea typeface="宋体" panose="02010600030101010101" pitchFamily="2" charset="-122"/>
              </a:rPr>
              <a:t>  y )</a:t>
            </a:r>
          </a:p>
          <a:p>
            <a:pPr eaLnBrk="1" hangingPunct="1">
              <a:spcBef>
                <a:spcPct val="50000"/>
              </a:spcBef>
            </a:pPr>
            <a:r>
              <a:rPr lang="en-US" altLang="zh-CN" sz="2585" b="1" i="1" dirty="0">
                <a:solidFill>
                  <a:schemeClr val="tx2"/>
                </a:solidFill>
                <a:latin typeface="Times New Roman" panose="02020603050405020304" pitchFamily="18" charset="0"/>
                <a:ea typeface="宋体" panose="02010600030101010101" pitchFamily="2" charset="-122"/>
              </a:rPr>
              <a:t>{</a:t>
            </a:r>
          </a:p>
          <a:p>
            <a:pPr eaLnBrk="1" hangingPunct="1">
              <a:spcBef>
                <a:spcPct val="50000"/>
              </a:spcBef>
            </a:pPr>
            <a:r>
              <a:rPr lang="en-US" altLang="zh-CN" sz="2585" b="1" i="1" dirty="0">
                <a:solidFill>
                  <a:schemeClr val="tx2"/>
                </a:solidFill>
                <a:latin typeface="Times New Roman" panose="02020603050405020304" pitchFamily="18" charset="0"/>
                <a:ea typeface="宋体" panose="02010600030101010101" pitchFamily="2" charset="-122"/>
              </a:rPr>
              <a:t>      </a:t>
            </a:r>
            <a:r>
              <a:rPr lang="en-US" altLang="zh-CN" sz="2585" b="1" i="1" dirty="0" err="1">
                <a:solidFill>
                  <a:schemeClr val="tx2"/>
                </a:solidFill>
                <a:latin typeface="Times New Roman" panose="02020603050405020304" pitchFamily="18" charset="0"/>
                <a:ea typeface="宋体" panose="02010600030101010101" pitchFamily="2" charset="-122"/>
              </a:rPr>
              <a:t>int</a:t>
            </a:r>
            <a:r>
              <a:rPr lang="en-US" altLang="zh-CN" sz="2585" b="1" i="1" dirty="0">
                <a:solidFill>
                  <a:schemeClr val="tx2"/>
                </a:solidFill>
                <a:latin typeface="Times New Roman" panose="02020603050405020304" pitchFamily="18" charset="0"/>
                <a:ea typeface="宋体" panose="02010600030101010101" pitchFamily="2" charset="-122"/>
              </a:rPr>
              <a:t>  z ;</a:t>
            </a:r>
          </a:p>
          <a:p>
            <a:pPr eaLnBrk="1" hangingPunct="1">
              <a:spcBef>
                <a:spcPct val="50000"/>
              </a:spcBef>
            </a:pPr>
            <a:r>
              <a:rPr lang="en-US" altLang="zh-CN" sz="2585" b="1" i="1" dirty="0">
                <a:solidFill>
                  <a:schemeClr val="tx2"/>
                </a:solidFill>
                <a:latin typeface="Times New Roman" panose="02020603050405020304" pitchFamily="18" charset="0"/>
                <a:ea typeface="宋体" panose="02010600030101010101" pitchFamily="2" charset="-122"/>
              </a:rPr>
              <a:t>      z = x &gt; y ? x : y ;</a:t>
            </a:r>
          </a:p>
          <a:p>
            <a:pPr eaLnBrk="1" hangingPunct="1">
              <a:spcBef>
                <a:spcPct val="50000"/>
              </a:spcBef>
            </a:pPr>
            <a:r>
              <a:rPr lang="en-US" altLang="zh-CN" sz="2585" b="1" i="1" dirty="0">
                <a:solidFill>
                  <a:schemeClr val="tx2"/>
                </a:solidFill>
                <a:latin typeface="Times New Roman" panose="02020603050405020304" pitchFamily="18" charset="0"/>
                <a:ea typeface="宋体" panose="02010600030101010101" pitchFamily="2" charset="-122"/>
              </a:rPr>
              <a:t>      return  ( z ) ;</a:t>
            </a:r>
          </a:p>
          <a:p>
            <a:pPr eaLnBrk="1" hangingPunct="1">
              <a:spcBef>
                <a:spcPct val="50000"/>
              </a:spcBef>
            </a:pPr>
            <a:r>
              <a:rPr lang="en-US" altLang="zh-CN" sz="2585" b="1" i="1" dirty="0">
                <a:solidFill>
                  <a:schemeClr val="tx2"/>
                </a:solidFill>
                <a:latin typeface="Times New Roman" panose="02020603050405020304" pitchFamily="18" charset="0"/>
                <a:ea typeface="宋体" panose="02010600030101010101" pitchFamily="2" charset="-122"/>
              </a:rPr>
              <a:t>}</a:t>
            </a:r>
            <a:endParaRPr lang="en-US" altLang="zh-CN" sz="2585" b="1" i="1" u="sng" dirty="0">
              <a:solidFill>
                <a:schemeClr val="tx2"/>
              </a:solidFill>
              <a:latin typeface="Times New Roman" panose="02020603050405020304" pitchFamily="18" charset="0"/>
              <a:ea typeface="楷体_GB2312" pitchFamily="49" charset="-122"/>
            </a:endParaRPr>
          </a:p>
        </p:txBody>
      </p:sp>
      <p:sp>
        <p:nvSpPr>
          <p:cNvPr id="106505" name="Line 9"/>
          <p:cNvSpPr>
            <a:spLocks noChangeShapeType="1"/>
          </p:cNvSpPr>
          <p:nvPr/>
        </p:nvSpPr>
        <p:spPr bwMode="auto">
          <a:xfrm>
            <a:off x="1981201" y="2373923"/>
            <a:ext cx="1661746" cy="0"/>
          </a:xfrm>
          <a:prstGeom prst="line">
            <a:avLst/>
          </a:prstGeom>
          <a:noFill/>
          <a:ln w="28575">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Tree>
    <p:extLst>
      <p:ext uri="{BB962C8B-B14F-4D97-AF65-F5344CB8AC3E}">
        <p14:creationId xmlns:p14="http://schemas.microsoft.com/office/powerpoint/2010/main" val="1045027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slide(fromBottom)">
                                      <p:cBhvr>
                                        <p:cTn id="7" dur="500"/>
                                        <p:tgtEl>
                                          <p:spTgt spid="106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06505"/>
                                        </p:tgtEl>
                                        <p:attrNameLst>
                                          <p:attrName>style.visibility</p:attrName>
                                        </p:attrNameLst>
                                      </p:cBhvr>
                                      <p:to>
                                        <p:strVal val="visible"/>
                                      </p:to>
                                    </p:set>
                                    <p:animEffect transition="in" filter="slide(fromLeft)">
                                      <p:cBhvr>
                                        <p:cTn id="12" dur="500"/>
                                        <p:tgtEl>
                                          <p:spTgt spid="106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152400" y="109170"/>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a:ea typeface="宋体" panose="02010600030101010101" pitchFamily="2" charset="-122"/>
              </a:rPr>
              <a:t>6.2.3  </a:t>
            </a:r>
            <a:r>
              <a:rPr lang="zh-CN" altLang="en-US" sz="3300" b="1" i="1" dirty="0">
                <a:latin typeface="宋体" panose="02010600030101010101" pitchFamily="2" charset="-122"/>
                <a:ea typeface="宋体" panose="02010600030101010101" pitchFamily="2" charset="-122"/>
              </a:rPr>
              <a:t>形式参数和实际参数</a:t>
            </a:r>
          </a:p>
        </p:txBody>
      </p:sp>
      <p:sp>
        <p:nvSpPr>
          <p:cNvPr id="108547" name="Text Box 3"/>
          <p:cNvSpPr txBox="1">
            <a:spLocks noChangeArrowheads="1"/>
          </p:cNvSpPr>
          <p:nvPr/>
        </p:nvSpPr>
        <p:spPr bwMode="auto">
          <a:xfrm>
            <a:off x="304800" y="1101969"/>
            <a:ext cx="8458200" cy="108683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spcBef>
                <a:spcPct val="50000"/>
              </a:spcBef>
            </a:pPr>
            <a:r>
              <a:rPr lang="zh-CN" altLang="en-US" sz="2585" b="1">
                <a:solidFill>
                  <a:srgbClr val="3333FF"/>
                </a:solidFill>
                <a:latin typeface="楷体_GB2312" pitchFamily="49" charset="-122"/>
                <a:ea typeface="楷体_GB2312" pitchFamily="49" charset="-122"/>
              </a:rPr>
              <a:t>形式参数</a:t>
            </a:r>
            <a:r>
              <a:rPr lang="en-US" altLang="zh-CN" sz="2585" b="1">
                <a:solidFill>
                  <a:srgbClr val="3333FF"/>
                </a:solidFill>
                <a:latin typeface="楷体_GB2312" pitchFamily="49" charset="-122"/>
                <a:ea typeface="楷体_GB2312" pitchFamily="49" charset="-122"/>
              </a:rPr>
              <a:t>(</a:t>
            </a:r>
            <a:r>
              <a:rPr lang="zh-CN" altLang="en-US" sz="2585" b="1">
                <a:solidFill>
                  <a:srgbClr val="3333FF"/>
                </a:solidFill>
                <a:latin typeface="楷体_GB2312" pitchFamily="49" charset="-122"/>
                <a:ea typeface="楷体_GB2312" pitchFamily="49" charset="-122"/>
              </a:rPr>
              <a:t>简称形参</a:t>
            </a:r>
            <a:r>
              <a:rPr lang="en-US" altLang="zh-CN" sz="2585" b="1">
                <a:solidFill>
                  <a:srgbClr val="3333FF"/>
                </a:solidFill>
                <a:latin typeface="楷体_GB2312" pitchFamily="49" charset="-122"/>
                <a:ea typeface="楷体_GB2312" pitchFamily="49" charset="-122"/>
              </a:rPr>
              <a:t>)</a:t>
            </a:r>
            <a:r>
              <a:rPr lang="zh-CN" altLang="en-US" sz="2585" b="1">
                <a:solidFill>
                  <a:srgbClr val="3333FF"/>
                </a:solidFill>
                <a:latin typeface="楷体_GB2312" pitchFamily="49" charset="-122"/>
                <a:ea typeface="楷体_GB2312" pitchFamily="49" charset="-122"/>
              </a:rPr>
              <a:t>：</a:t>
            </a:r>
            <a:r>
              <a:rPr lang="zh-CN" altLang="en-US" sz="2585" b="1">
                <a:solidFill>
                  <a:schemeClr val="tx2"/>
                </a:solidFill>
                <a:latin typeface="Times New Roman" panose="02020603050405020304" pitchFamily="18" charset="0"/>
                <a:ea typeface="楷体_GB2312" pitchFamily="49" charset="-122"/>
              </a:rPr>
              <a:t>在定义函数时所使用的参数</a:t>
            </a:r>
          </a:p>
          <a:p>
            <a:pPr eaLnBrk="1" hangingPunct="1">
              <a:spcBef>
                <a:spcPct val="50000"/>
              </a:spcBef>
            </a:pPr>
            <a:r>
              <a:rPr lang="zh-CN" altLang="en-US" sz="2585" b="1">
                <a:solidFill>
                  <a:srgbClr val="3333FF"/>
                </a:solidFill>
                <a:latin typeface="楷体_GB2312" pitchFamily="49" charset="-122"/>
                <a:ea typeface="楷体_GB2312" pitchFamily="49" charset="-122"/>
              </a:rPr>
              <a:t>实际参数</a:t>
            </a:r>
            <a:r>
              <a:rPr lang="en-US" altLang="zh-CN" sz="2585" b="1">
                <a:solidFill>
                  <a:srgbClr val="3333FF"/>
                </a:solidFill>
                <a:latin typeface="楷体_GB2312" pitchFamily="49" charset="-122"/>
                <a:ea typeface="楷体_GB2312" pitchFamily="49" charset="-122"/>
              </a:rPr>
              <a:t>(</a:t>
            </a:r>
            <a:r>
              <a:rPr lang="zh-CN" altLang="en-US" sz="2585" b="1">
                <a:solidFill>
                  <a:srgbClr val="3333FF"/>
                </a:solidFill>
                <a:latin typeface="楷体_GB2312" pitchFamily="49" charset="-122"/>
                <a:ea typeface="楷体_GB2312" pitchFamily="49" charset="-122"/>
              </a:rPr>
              <a:t>简称实参</a:t>
            </a:r>
            <a:r>
              <a:rPr lang="en-US" altLang="zh-CN" sz="2585" b="1">
                <a:solidFill>
                  <a:srgbClr val="3333FF"/>
                </a:solidFill>
                <a:latin typeface="楷体_GB2312" pitchFamily="49" charset="-122"/>
                <a:ea typeface="楷体_GB2312" pitchFamily="49" charset="-122"/>
              </a:rPr>
              <a:t>)</a:t>
            </a:r>
            <a:r>
              <a:rPr lang="zh-CN" altLang="en-US" sz="2585" b="1">
                <a:solidFill>
                  <a:srgbClr val="3333FF"/>
                </a:solidFill>
                <a:latin typeface="楷体_GB2312" pitchFamily="49" charset="-122"/>
                <a:ea typeface="楷体_GB2312" pitchFamily="49" charset="-122"/>
              </a:rPr>
              <a:t>：</a:t>
            </a:r>
            <a:r>
              <a:rPr lang="zh-CN" altLang="en-US" sz="2585" b="1">
                <a:solidFill>
                  <a:schemeClr val="tx2"/>
                </a:solidFill>
                <a:latin typeface="Times New Roman" panose="02020603050405020304" pitchFamily="18" charset="0"/>
                <a:ea typeface="楷体_GB2312" pitchFamily="49" charset="-122"/>
              </a:rPr>
              <a:t>在调用函数时所使用的参数</a:t>
            </a:r>
          </a:p>
        </p:txBody>
      </p:sp>
      <p:graphicFrame>
        <p:nvGraphicFramePr>
          <p:cNvPr id="108584" name="Group 40"/>
          <p:cNvGraphicFramePr>
            <a:graphicFrameLocks noGrp="1"/>
          </p:cNvGraphicFramePr>
          <p:nvPr/>
        </p:nvGraphicFramePr>
        <p:xfrm>
          <a:off x="304800" y="2350477"/>
          <a:ext cx="8610600" cy="3399108"/>
        </p:xfrm>
        <a:graphic>
          <a:graphicData uri="http://schemas.openxmlformats.org/drawingml/2006/table">
            <a:tbl>
              <a:tblPr/>
              <a:tblGrid>
                <a:gridCol w="3124200">
                  <a:extLst>
                    <a:ext uri="{9D8B030D-6E8A-4147-A177-3AD203B41FA5}">
                      <a16:colId xmlns:a16="http://schemas.microsoft.com/office/drawing/2014/main" xmlns="" val="20000"/>
                    </a:ext>
                  </a:extLst>
                </a:gridCol>
                <a:gridCol w="5486400">
                  <a:extLst>
                    <a:ext uri="{9D8B030D-6E8A-4147-A177-3AD203B41FA5}">
                      <a16:colId xmlns:a16="http://schemas.microsoft.com/office/drawing/2014/main" xmlns="" val="20001"/>
                    </a:ext>
                  </a:extLst>
                </a:gridCol>
              </a:tblGrid>
              <a:tr h="47828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zh-CN" altLang="en-US" sz="2600" b="1" i="0" u="none" strike="noStrike" cap="none" normalizeH="0" baseline="0" smtClean="0">
                          <a:ln>
                            <a:noFill/>
                          </a:ln>
                          <a:solidFill>
                            <a:srgbClr val="3333FF"/>
                          </a:solidFill>
                          <a:effectLst/>
                          <a:latin typeface="Times New Roman" pitchFamily="18" charset="0"/>
                          <a:ea typeface="楷体_GB2312" pitchFamily="49" charset="-122"/>
                        </a:rPr>
                        <a:t>例如：</a:t>
                      </a:r>
                    </a:p>
                  </a:txBody>
                  <a:tcPr marL="84406" marR="84406" marT="42195" marB="42195"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1" lang="zh-CN" altLang="en-US" sz="2200" b="0" i="0" u="none" strike="noStrike" cap="none" normalizeH="0" baseline="0" smtClean="0">
                        <a:ln>
                          <a:noFill/>
                        </a:ln>
                        <a:solidFill>
                          <a:schemeClr val="tx1"/>
                        </a:solidFill>
                        <a:effectLst/>
                        <a:latin typeface="Times New Roman" pitchFamily="18" charset="0"/>
                        <a:ea typeface="標楷體" pitchFamily="65" charset="-120"/>
                      </a:endParaRPr>
                    </a:p>
                  </a:txBody>
                  <a:tcPr marL="84406" marR="84406" marT="42195" marB="42195"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291847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int  func( int  x , int  y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int  m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if ( x &gt; y ) m = x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else  m = y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return  m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a:t>
                      </a:r>
                    </a:p>
                  </a:txBody>
                  <a:tcPr marL="84406" marR="84406" marT="42195" marB="42195"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main(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int  a , b , c , n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scanf( "%d%d%d", &amp;a , &amp;b, &amp;c )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n = func( a , b )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n = func( n , c )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printf("\nThe max integer is : %d",n) ;</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a:t>
                      </a:r>
                    </a:p>
                  </a:txBody>
                  <a:tcPr marL="84406" marR="84406" marT="42195" marB="42195"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pSp>
        <p:nvGrpSpPr>
          <p:cNvPr id="108593" name="Group 49"/>
          <p:cNvGrpSpPr>
            <a:grpSpLocks/>
          </p:cNvGrpSpPr>
          <p:nvPr/>
        </p:nvGrpSpPr>
        <p:grpSpPr bwMode="auto">
          <a:xfrm>
            <a:off x="152400" y="2725616"/>
            <a:ext cx="3887666" cy="3560885"/>
            <a:chOff x="104" y="1680"/>
            <a:chExt cx="2653" cy="2430"/>
          </a:xfrm>
        </p:grpSpPr>
        <p:sp>
          <p:nvSpPr>
            <p:cNvPr id="29725" name="AutoShape 23"/>
            <p:cNvSpPr>
              <a:spLocks noChangeArrowheads="1"/>
            </p:cNvSpPr>
            <p:nvPr/>
          </p:nvSpPr>
          <p:spPr bwMode="auto">
            <a:xfrm>
              <a:off x="104" y="1680"/>
              <a:ext cx="2184" cy="2064"/>
            </a:xfrm>
            <a:prstGeom prst="roundRect">
              <a:avLst>
                <a:gd name="adj" fmla="val 16667"/>
              </a:avLst>
            </a:prstGeom>
            <a:noFill/>
            <a:ln w="28575">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sp>
          <p:nvSpPr>
            <p:cNvPr id="29726" name="Line 24"/>
            <p:cNvSpPr>
              <a:spLocks noChangeShapeType="1"/>
            </p:cNvSpPr>
            <p:nvPr/>
          </p:nvSpPr>
          <p:spPr bwMode="auto">
            <a:xfrm>
              <a:off x="1033" y="3748"/>
              <a:ext cx="7" cy="188"/>
            </a:xfrm>
            <a:prstGeom prst="line">
              <a:avLst/>
            </a:prstGeom>
            <a:noFill/>
            <a:ln w="28575">
              <a:solidFill>
                <a:srgbClr val="CC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29727" name="Rectangle 25"/>
            <p:cNvSpPr>
              <a:spLocks noChangeArrowheads="1"/>
            </p:cNvSpPr>
            <p:nvPr/>
          </p:nvSpPr>
          <p:spPr bwMode="auto">
            <a:xfrm>
              <a:off x="1033" y="3888"/>
              <a:ext cx="1724"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2215" b="1" i="1">
                  <a:solidFill>
                    <a:srgbClr val="CC00CC"/>
                  </a:solidFill>
                  <a:latin typeface="Times New Roman" panose="02020603050405020304" pitchFamily="18" charset="0"/>
                  <a:ea typeface="宋体" panose="02010600030101010101" pitchFamily="2" charset="-122"/>
                </a:rPr>
                <a:t>func</a:t>
              </a:r>
              <a:r>
                <a:rPr lang="zh-CN" altLang="en-US" sz="2215" b="1">
                  <a:solidFill>
                    <a:srgbClr val="CC00CC"/>
                  </a:solidFill>
                  <a:latin typeface="Times New Roman" panose="02020603050405020304" pitchFamily="18" charset="0"/>
                  <a:ea typeface="楷体_GB2312" pitchFamily="49" charset="-122"/>
                </a:rPr>
                <a:t>函数定义</a:t>
              </a:r>
            </a:p>
          </p:txBody>
        </p:sp>
      </p:grpSp>
      <p:grpSp>
        <p:nvGrpSpPr>
          <p:cNvPr id="108594" name="Group 50"/>
          <p:cNvGrpSpPr>
            <a:grpSpLocks/>
          </p:cNvGrpSpPr>
          <p:nvPr/>
        </p:nvGrpSpPr>
        <p:grpSpPr bwMode="auto">
          <a:xfrm>
            <a:off x="3429000" y="2725616"/>
            <a:ext cx="5638800" cy="3560885"/>
            <a:chOff x="2340" y="1680"/>
            <a:chExt cx="3848" cy="2430"/>
          </a:xfrm>
        </p:grpSpPr>
        <p:sp>
          <p:nvSpPr>
            <p:cNvPr id="29722" name="AutoShape 22"/>
            <p:cNvSpPr>
              <a:spLocks noChangeArrowheads="1"/>
            </p:cNvSpPr>
            <p:nvPr/>
          </p:nvSpPr>
          <p:spPr bwMode="auto">
            <a:xfrm>
              <a:off x="2340" y="1680"/>
              <a:ext cx="3848" cy="2064"/>
            </a:xfrm>
            <a:prstGeom prst="roundRect">
              <a:avLst>
                <a:gd name="adj" fmla="val 16667"/>
              </a:avLst>
            </a:prstGeom>
            <a:noFill/>
            <a:ln w="28575">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sp>
          <p:nvSpPr>
            <p:cNvPr id="29723" name="Line 26"/>
            <p:cNvSpPr>
              <a:spLocks noChangeShapeType="1"/>
            </p:cNvSpPr>
            <p:nvPr/>
          </p:nvSpPr>
          <p:spPr bwMode="auto">
            <a:xfrm>
              <a:off x="3432" y="3744"/>
              <a:ext cx="0" cy="192"/>
            </a:xfrm>
            <a:prstGeom prst="line">
              <a:avLst/>
            </a:prstGeom>
            <a:noFill/>
            <a:ln w="28575">
              <a:solidFill>
                <a:srgbClr val="CC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29724" name="Rectangle 27"/>
            <p:cNvSpPr>
              <a:spLocks noChangeArrowheads="1"/>
            </p:cNvSpPr>
            <p:nvPr/>
          </p:nvSpPr>
          <p:spPr bwMode="auto">
            <a:xfrm>
              <a:off x="3362" y="3870"/>
              <a:ext cx="161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CC00CC"/>
                  </a:solidFill>
                  <a:latin typeface="Times New Roman" panose="02020603050405020304" pitchFamily="18" charset="0"/>
                  <a:ea typeface="楷体_GB2312" pitchFamily="49" charset="-122"/>
                </a:rPr>
                <a:t>主函数定义</a:t>
              </a:r>
            </a:p>
          </p:txBody>
        </p:sp>
      </p:grpSp>
      <p:grpSp>
        <p:nvGrpSpPr>
          <p:cNvPr id="108592" name="Group 48"/>
          <p:cNvGrpSpPr>
            <a:grpSpLocks/>
          </p:cNvGrpSpPr>
          <p:nvPr/>
        </p:nvGrpSpPr>
        <p:grpSpPr bwMode="auto">
          <a:xfrm>
            <a:off x="1493228" y="2233246"/>
            <a:ext cx="3278065" cy="996462"/>
            <a:chOff x="1019" y="1344"/>
            <a:chExt cx="2237" cy="680"/>
          </a:xfrm>
        </p:grpSpPr>
        <p:sp>
          <p:nvSpPr>
            <p:cNvPr id="29718" name="Line 28"/>
            <p:cNvSpPr>
              <a:spLocks noChangeShapeType="1"/>
            </p:cNvSpPr>
            <p:nvPr/>
          </p:nvSpPr>
          <p:spPr bwMode="auto">
            <a:xfrm>
              <a:off x="1019" y="2024"/>
              <a:ext cx="468"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29719" name="Line 29"/>
            <p:cNvSpPr>
              <a:spLocks noChangeShapeType="1"/>
            </p:cNvSpPr>
            <p:nvPr/>
          </p:nvSpPr>
          <p:spPr bwMode="auto">
            <a:xfrm>
              <a:off x="1578" y="2024"/>
              <a:ext cx="520" cy="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29720" name="Line 30"/>
            <p:cNvSpPr>
              <a:spLocks noChangeShapeType="1"/>
            </p:cNvSpPr>
            <p:nvPr/>
          </p:nvSpPr>
          <p:spPr bwMode="auto">
            <a:xfrm flipV="1">
              <a:off x="1664" y="1488"/>
              <a:ext cx="364" cy="288"/>
            </a:xfrm>
            <a:prstGeom prst="line">
              <a:avLst/>
            </a:prstGeom>
            <a:noFill/>
            <a:ln w="38100">
              <a:solidFill>
                <a:srgbClr val="0066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29721" name="Rectangle 31"/>
            <p:cNvSpPr>
              <a:spLocks noChangeArrowheads="1"/>
            </p:cNvSpPr>
            <p:nvPr/>
          </p:nvSpPr>
          <p:spPr bwMode="auto">
            <a:xfrm>
              <a:off x="1976" y="1344"/>
              <a:ext cx="1280"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006600"/>
                  </a:solidFill>
                  <a:latin typeface="Times New Roman" panose="02020603050405020304" pitchFamily="18" charset="0"/>
                  <a:ea typeface="楷体_GB2312" pitchFamily="49" charset="-122"/>
                </a:rPr>
                <a:t>形式参数</a:t>
              </a:r>
            </a:p>
          </p:txBody>
        </p:sp>
      </p:grpSp>
      <p:grpSp>
        <p:nvGrpSpPr>
          <p:cNvPr id="108596" name="Group 52"/>
          <p:cNvGrpSpPr>
            <a:grpSpLocks/>
          </p:cNvGrpSpPr>
          <p:nvPr/>
        </p:nvGrpSpPr>
        <p:grpSpPr bwMode="auto">
          <a:xfrm>
            <a:off x="4976447" y="3048000"/>
            <a:ext cx="3644412" cy="1758462"/>
            <a:chOff x="3536" y="1872"/>
            <a:chExt cx="2487" cy="1200"/>
          </a:xfrm>
        </p:grpSpPr>
        <p:sp>
          <p:nvSpPr>
            <p:cNvPr id="29713" name="Line 32"/>
            <p:cNvSpPr>
              <a:spLocks noChangeShapeType="1"/>
            </p:cNvSpPr>
            <p:nvPr/>
          </p:nvSpPr>
          <p:spPr bwMode="auto">
            <a:xfrm>
              <a:off x="3588" y="2784"/>
              <a:ext cx="364"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29714" name="Line 33"/>
            <p:cNvSpPr>
              <a:spLocks noChangeShapeType="1"/>
            </p:cNvSpPr>
            <p:nvPr/>
          </p:nvSpPr>
          <p:spPr bwMode="auto">
            <a:xfrm>
              <a:off x="3536" y="3072"/>
              <a:ext cx="416"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29715" name="Line 34"/>
            <p:cNvSpPr>
              <a:spLocks noChangeShapeType="1"/>
            </p:cNvSpPr>
            <p:nvPr/>
          </p:nvSpPr>
          <p:spPr bwMode="auto">
            <a:xfrm flipV="1">
              <a:off x="3796" y="2016"/>
              <a:ext cx="728" cy="624"/>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29716" name="Line 35"/>
            <p:cNvSpPr>
              <a:spLocks noChangeShapeType="1"/>
            </p:cNvSpPr>
            <p:nvPr/>
          </p:nvSpPr>
          <p:spPr bwMode="auto">
            <a:xfrm flipV="1">
              <a:off x="3800" y="2163"/>
              <a:ext cx="884" cy="768"/>
            </a:xfrm>
            <a:prstGeom prst="line">
              <a:avLst/>
            </a:prstGeom>
            <a:noFill/>
            <a:ln w="28575">
              <a:solidFill>
                <a:srgbClr val="008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29717" name="Rectangle 36"/>
            <p:cNvSpPr>
              <a:spLocks noChangeArrowheads="1"/>
            </p:cNvSpPr>
            <p:nvPr/>
          </p:nvSpPr>
          <p:spPr bwMode="auto">
            <a:xfrm>
              <a:off x="4524" y="1872"/>
              <a:ext cx="1499"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006600"/>
                  </a:solidFill>
                  <a:latin typeface="Times New Roman" panose="02020603050405020304" pitchFamily="18" charset="0"/>
                  <a:ea typeface="楷体_GB2312" pitchFamily="49" charset="-122"/>
                </a:rPr>
                <a:t>实际参数</a:t>
              </a:r>
            </a:p>
          </p:txBody>
        </p:sp>
      </p:grpSp>
      <p:sp>
        <p:nvSpPr>
          <p:cNvPr id="108581" name="Oval 37"/>
          <p:cNvSpPr>
            <a:spLocks noChangeArrowheads="1"/>
          </p:cNvSpPr>
          <p:nvPr/>
        </p:nvSpPr>
        <p:spPr bwMode="auto">
          <a:xfrm>
            <a:off x="4302369" y="4053254"/>
            <a:ext cx="1676400" cy="422031"/>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sp>
        <p:nvSpPr>
          <p:cNvPr id="108582" name="Oval 38"/>
          <p:cNvSpPr>
            <a:spLocks noChangeArrowheads="1"/>
          </p:cNvSpPr>
          <p:nvPr/>
        </p:nvSpPr>
        <p:spPr bwMode="auto">
          <a:xfrm>
            <a:off x="4302369" y="4475285"/>
            <a:ext cx="1676400" cy="422031"/>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sp>
        <p:nvSpPr>
          <p:cNvPr id="108583" name="Rectangle 39"/>
          <p:cNvSpPr>
            <a:spLocks noChangeArrowheads="1"/>
          </p:cNvSpPr>
          <p:nvPr/>
        </p:nvSpPr>
        <p:spPr bwMode="auto">
          <a:xfrm>
            <a:off x="6096000" y="4202724"/>
            <a:ext cx="2064727" cy="35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FF0000"/>
                </a:solidFill>
                <a:latin typeface="Times New Roman" panose="02020603050405020304" pitchFamily="18" charset="0"/>
                <a:ea typeface="楷体_GB2312" pitchFamily="49" charset="-122"/>
              </a:rPr>
              <a:t>调用函数</a:t>
            </a:r>
          </a:p>
        </p:txBody>
      </p:sp>
    </p:spTree>
    <p:extLst>
      <p:ext uri="{BB962C8B-B14F-4D97-AF65-F5344CB8AC3E}">
        <p14:creationId xmlns:p14="http://schemas.microsoft.com/office/powerpoint/2010/main" val="1709523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slide(fromBottom)">
                                      <p:cBhvr>
                                        <p:cTn id="7" dur="500"/>
                                        <p:tgtEl>
                                          <p:spTgt spid="108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slide(fromBottom)">
                                      <p:cBhvr>
                                        <p:cTn id="12" dur="500"/>
                                        <p:tgtEl>
                                          <p:spTgt spid="108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08584"/>
                                        </p:tgtEl>
                                        <p:attrNameLst>
                                          <p:attrName>style.visibility</p:attrName>
                                        </p:attrNameLst>
                                      </p:cBhvr>
                                      <p:to>
                                        <p:strVal val="visible"/>
                                      </p:to>
                                    </p:set>
                                    <p:animEffect transition="in" filter="slide(fromBottom)">
                                      <p:cBhvr>
                                        <p:cTn id="17" dur="500"/>
                                        <p:tgtEl>
                                          <p:spTgt spid="1085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108593"/>
                                        </p:tgtEl>
                                        <p:attrNameLst>
                                          <p:attrName>style.visibility</p:attrName>
                                        </p:attrNameLst>
                                      </p:cBhvr>
                                      <p:to>
                                        <p:strVal val="visible"/>
                                      </p:to>
                                    </p:set>
                                    <p:anim calcmode="lin" valueType="num">
                                      <p:cBhvr>
                                        <p:cTn id="22" dur="500" fill="hold"/>
                                        <p:tgtEl>
                                          <p:spTgt spid="108593"/>
                                        </p:tgtEl>
                                        <p:attrNameLst>
                                          <p:attrName>ppt_w</p:attrName>
                                        </p:attrNameLst>
                                      </p:cBhvr>
                                      <p:tavLst>
                                        <p:tav tm="0">
                                          <p:val>
                                            <p:fltVal val="0"/>
                                          </p:val>
                                        </p:tav>
                                        <p:tav tm="100000">
                                          <p:val>
                                            <p:strVal val="#ppt_w"/>
                                          </p:val>
                                        </p:tav>
                                      </p:tavLst>
                                    </p:anim>
                                    <p:anim calcmode="lin" valueType="num">
                                      <p:cBhvr>
                                        <p:cTn id="23" dur="500" fill="hold"/>
                                        <p:tgtEl>
                                          <p:spTgt spid="108593"/>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108592"/>
                                        </p:tgtEl>
                                        <p:attrNameLst>
                                          <p:attrName>style.visibility</p:attrName>
                                        </p:attrNameLst>
                                      </p:cBhvr>
                                      <p:to>
                                        <p:strVal val="visible"/>
                                      </p:to>
                                    </p:set>
                                    <p:animEffect transition="in" filter="slide(fromBottom)">
                                      <p:cBhvr>
                                        <p:cTn id="28" dur="500"/>
                                        <p:tgtEl>
                                          <p:spTgt spid="1085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108594"/>
                                        </p:tgtEl>
                                        <p:attrNameLst>
                                          <p:attrName>style.visibility</p:attrName>
                                        </p:attrNameLst>
                                      </p:cBhvr>
                                      <p:to>
                                        <p:strVal val="visible"/>
                                      </p:to>
                                    </p:set>
                                    <p:anim calcmode="lin" valueType="num">
                                      <p:cBhvr>
                                        <p:cTn id="33" dur="500" fill="hold"/>
                                        <p:tgtEl>
                                          <p:spTgt spid="108594"/>
                                        </p:tgtEl>
                                        <p:attrNameLst>
                                          <p:attrName>ppt_w</p:attrName>
                                        </p:attrNameLst>
                                      </p:cBhvr>
                                      <p:tavLst>
                                        <p:tav tm="0">
                                          <p:val>
                                            <p:fltVal val="0"/>
                                          </p:val>
                                        </p:tav>
                                        <p:tav tm="100000">
                                          <p:val>
                                            <p:strVal val="#ppt_w"/>
                                          </p:val>
                                        </p:tav>
                                      </p:tavLst>
                                    </p:anim>
                                    <p:anim calcmode="lin" valueType="num">
                                      <p:cBhvr>
                                        <p:cTn id="34" dur="500" fill="hold"/>
                                        <p:tgtEl>
                                          <p:spTgt spid="108594"/>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858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858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858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nodeType="clickEffect">
                                  <p:stCondLst>
                                    <p:cond delay="0"/>
                                  </p:stCondLst>
                                  <p:childTnLst>
                                    <p:set>
                                      <p:cBhvr>
                                        <p:cTn id="50" dur="1" fill="hold">
                                          <p:stCondLst>
                                            <p:cond delay="0"/>
                                          </p:stCondLst>
                                        </p:cTn>
                                        <p:tgtEl>
                                          <p:spTgt spid="108596"/>
                                        </p:tgtEl>
                                        <p:attrNameLst>
                                          <p:attrName>style.visibility</p:attrName>
                                        </p:attrNameLst>
                                      </p:cBhvr>
                                      <p:to>
                                        <p:strVal val="visible"/>
                                      </p:to>
                                    </p:set>
                                    <p:animEffect transition="in" filter="slide(fromLeft)">
                                      <p:cBhvr>
                                        <p:cTn id="51" dur="500"/>
                                        <p:tgtEl>
                                          <p:spTgt spid="10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P spid="108581" grpId="0" animBg="1"/>
      <p:bldP spid="108582" grpId="0" animBg="1"/>
      <p:bldP spid="10858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Arial" panose="020B0604020202020204" pitchFamily="34" charset="0"/>
                <a:cs typeface="+mn-ea"/>
                <a:sym typeface="Arial" panose="020B0604020202020204" pitchFamily="34" charset="0"/>
              </a:rPr>
              <a:t>引例：</a:t>
            </a:r>
            <a:endParaRPr lang="zh-CN" altLang="en-US" dirty="0">
              <a:latin typeface="Arial" panose="020B0604020202020204" pitchFamily="34" charset="0"/>
              <a:cs typeface="+mn-ea"/>
              <a:sym typeface="Arial" panose="020B0604020202020204" pitchFamily="34" charset="0"/>
            </a:endParaRPr>
          </a:p>
        </p:txBody>
      </p:sp>
      <p:sp>
        <p:nvSpPr>
          <p:cNvPr id="4" name="TextBox 3"/>
          <p:cNvSpPr txBox="1"/>
          <p:nvPr/>
        </p:nvSpPr>
        <p:spPr>
          <a:xfrm>
            <a:off x="626852" y="4464479"/>
            <a:ext cx="7761572" cy="2308324"/>
          </a:xfrm>
          <a:prstGeom prst="rect">
            <a:avLst/>
          </a:prstGeom>
          <a:noFill/>
        </p:spPr>
        <p:txBody>
          <a:bodyPr wrap="square" rtlCol="0">
            <a:spAutoFit/>
          </a:bodyPr>
          <a:lstStyle/>
          <a:p>
            <a:pPr algn="l" defTabSz="685800"/>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以</a:t>
            </a:r>
            <a:r>
              <a:rPr lang="zh-CN" altLang="en-US"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餐厅点菜过程</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为例：</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、有会做这道菜的厨师（函数存在，能完成独立的功能）</a:t>
            </a:r>
            <a:endParaRPr lang="en-US" altLang="zh-CN"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、厨师按客人要求完成菜品（信息传递）</a:t>
            </a:r>
            <a:endParaRPr lang="en-US" altLang="zh-CN"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厨师的加工过程和加工用具客户是不用管的（函数内部的工作</a:t>
            </a:r>
            <a:r>
              <a:rPr lang="zh-CN" altLang="en-US"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对调用者是透明的）</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defTabSz="685800"/>
            <a:r>
              <a:rPr lang="en-US" altLang="zh-CN"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4</a:t>
            </a:r>
            <a:r>
              <a:rPr lang="zh-CN" altLang="en-US"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、加工结果（服务员、厨师）</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3"/>
          <a:stretch>
            <a:fillRect/>
          </a:stretch>
        </p:blipFill>
        <p:spPr>
          <a:xfrm>
            <a:off x="87285" y="1012521"/>
            <a:ext cx="5893407" cy="3267727"/>
          </a:xfrm>
          <a:prstGeom prst="rect">
            <a:avLst/>
          </a:prstGeom>
          <a:ln>
            <a:noFill/>
          </a:ln>
          <a:effectLst>
            <a:softEdge rad="112500"/>
          </a:effectLst>
        </p:spPr>
      </p:pic>
      <p:sp>
        <p:nvSpPr>
          <p:cNvPr id="6" name="TextBox 3"/>
          <p:cNvSpPr txBox="1"/>
          <p:nvPr/>
        </p:nvSpPr>
        <p:spPr>
          <a:xfrm>
            <a:off x="5980692" y="1268760"/>
            <a:ext cx="2970330" cy="1477328"/>
          </a:xfrm>
          <a:prstGeom prst="rect">
            <a:avLst/>
          </a:prstGeom>
          <a:noFill/>
        </p:spPr>
        <p:txBody>
          <a:bodyPr wrap="square" rtlCol="0">
            <a:spAutoFit/>
          </a:bodyPr>
          <a:lstStyle/>
          <a:p>
            <a:pPr algn="l" defTabSz="685800"/>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总服务过程</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1</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、摆放桌椅、准备好用品</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2</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、客人坐到位置上</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3</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、为客人服务</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a:p>
            <a:pPr algn="l" defTabSz="685800"/>
            <a:r>
              <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4</a:t>
            </a:r>
            <a:r>
              <a:rPr lang="zh-CN" altLang="en-US"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、客人离开</a:t>
            </a: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6721" y="3297933"/>
            <a:ext cx="403591" cy="283140"/>
          </a:xfrm>
          <a:prstGeom prst="rect">
            <a:avLst/>
          </a:prstGeom>
        </p:spPr>
      </p:pic>
    </p:spTree>
    <p:extLst>
      <p:ext uri="{BB962C8B-B14F-4D97-AF65-F5344CB8AC3E}">
        <p14:creationId xmlns:p14="http://schemas.microsoft.com/office/powerpoint/2010/main" val="31779705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6" presetClass="path" presetSubtype="0" accel="50000" decel="50000" fill="hold" nodeType="clickEffect">
                                  <p:stCondLst>
                                    <p:cond delay="0"/>
                                  </p:stCondLst>
                                  <p:childTnLst>
                                    <p:animMotion origin="layout" path="M 3.61111E-6 1.11111E-6 L 0.1625 -0.075 " pathEditMode="relative" rAng="0" ptsTypes="AA">
                                      <p:cBhvr>
                                        <p:cTn id="43" dur="2000" fill="hold"/>
                                        <p:tgtEl>
                                          <p:spTgt spid="11"/>
                                        </p:tgtEl>
                                        <p:attrNameLst>
                                          <p:attrName>ppt_x</p:attrName>
                                          <p:attrName>ppt_y</p:attrName>
                                        </p:attrNameLst>
                                      </p:cBhvr>
                                      <p:rCtr x="8125" y="-3750"/>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fade">
                                      <p:cBhvr>
                                        <p:cTn id="53" dur="500"/>
                                        <p:tgtEl>
                                          <p:spTgt spid="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Effect transition="in" filter="fade">
                                      <p:cBhvr>
                                        <p:cTn id="58" dur="500"/>
                                        <p:tgtEl>
                                          <p:spTgt spid="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Effect transition="in" filter="fade">
                                      <p:cBhvr>
                                        <p:cTn id="63" dur="500"/>
                                        <p:tgtEl>
                                          <p:spTgt spid="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Effect transition="in" filter="fade">
                                      <p:cBhvr>
                                        <p:cTn id="6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142" name="Rectangle 22" descr="信纸"/>
          <p:cNvSpPr>
            <a:spLocks noChangeArrowheads="1"/>
          </p:cNvSpPr>
          <p:nvPr/>
        </p:nvSpPr>
        <p:spPr bwMode="auto">
          <a:xfrm>
            <a:off x="755650" y="1557338"/>
            <a:ext cx="6991350" cy="5241925"/>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lvl1pPr eaLnBrk="0" hangingPunct="0">
              <a:tabLst>
                <a:tab pos="800100" algn="l"/>
              </a:tabLst>
              <a:defRPr kumimoji="1" sz="2400">
                <a:solidFill>
                  <a:schemeClr val="tx1"/>
                </a:solidFill>
                <a:latin typeface="Times New Roman" pitchFamily="18" charset="0"/>
                <a:ea typeface="宋体" pitchFamily="2" charset="-122"/>
              </a:defRPr>
            </a:lvl1pPr>
            <a:lvl2pPr marL="742950" indent="-285750" eaLnBrk="0" hangingPunct="0">
              <a:tabLst>
                <a:tab pos="800100" algn="l"/>
              </a:tabLst>
              <a:defRPr kumimoji="1" sz="2400">
                <a:solidFill>
                  <a:schemeClr val="tx1"/>
                </a:solidFill>
                <a:latin typeface="Times New Roman" pitchFamily="18" charset="0"/>
                <a:ea typeface="宋体" pitchFamily="2" charset="-122"/>
              </a:defRPr>
            </a:lvl2pPr>
            <a:lvl3pPr marL="1143000" indent="-228600" eaLnBrk="0" hangingPunct="0">
              <a:tabLst>
                <a:tab pos="800100" algn="l"/>
              </a:tabLst>
              <a:defRPr kumimoji="1" sz="2400">
                <a:solidFill>
                  <a:schemeClr val="tx1"/>
                </a:solidFill>
                <a:latin typeface="Times New Roman" pitchFamily="18" charset="0"/>
                <a:ea typeface="宋体" pitchFamily="2" charset="-122"/>
              </a:defRPr>
            </a:lvl3pPr>
            <a:lvl4pPr marL="1600200" indent="-228600" eaLnBrk="0" hangingPunct="0">
              <a:tabLst>
                <a:tab pos="800100" algn="l"/>
              </a:tabLst>
              <a:defRPr kumimoji="1" sz="2400">
                <a:solidFill>
                  <a:schemeClr val="tx1"/>
                </a:solidFill>
                <a:latin typeface="Times New Roman" pitchFamily="18" charset="0"/>
                <a:ea typeface="宋体" pitchFamily="2" charset="-122"/>
              </a:defRPr>
            </a:lvl4pPr>
            <a:lvl5pPr marL="2057400" indent="-228600" eaLnBrk="0" hangingPunct="0">
              <a:tabLst>
                <a:tab pos="800100" algn="l"/>
              </a:tabLst>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800100" algn="l"/>
              </a:tabLs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800100" algn="l"/>
              </a:tabLs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800100" algn="l"/>
              </a:tabLs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800100" algn="l"/>
              </a:tabLst>
              <a:defRPr kumimoji="1" sz="2400">
                <a:solidFill>
                  <a:schemeClr val="tx1"/>
                </a:solidFill>
                <a:latin typeface="Times New Roman" pitchFamily="18" charset="0"/>
                <a:ea typeface="宋体" pitchFamily="2" charset="-122"/>
              </a:defRPr>
            </a:lvl9pPr>
          </a:lstStyle>
          <a:p>
            <a:pPr eaLnBrk="1" hangingPunct="1"/>
            <a:r>
              <a:rPr lang="en-US" altLang="zh-CN" b="1">
                <a:ea typeface="楷体_GB2312" pitchFamily="49" charset="-122"/>
              </a:rPr>
              <a:t>#include &lt;stdio.h&gt;</a:t>
            </a:r>
          </a:p>
          <a:p>
            <a:pPr eaLnBrk="1" hangingPunct="1"/>
            <a:r>
              <a:rPr lang="en-US" altLang="zh-CN" b="1">
                <a:ea typeface="楷体_GB2312" pitchFamily="49" charset="-122"/>
              </a:rPr>
              <a:t>int  max( int x, int y);     //</a:t>
            </a:r>
            <a:r>
              <a:rPr lang="zh-CN" altLang="en-US" b="1">
                <a:ea typeface="楷体_GB2312" pitchFamily="49" charset="-122"/>
              </a:rPr>
              <a:t>声明</a:t>
            </a:r>
            <a:r>
              <a:rPr lang="en-US" altLang="zh-CN" b="1">
                <a:ea typeface="楷体_GB2312" pitchFamily="49" charset="-122"/>
              </a:rPr>
              <a:t> </a:t>
            </a:r>
            <a:r>
              <a:rPr lang="zh-CN" altLang="en-US" b="1">
                <a:ea typeface="楷体_GB2312" pitchFamily="49" charset="-122"/>
              </a:rPr>
              <a:t>函数 </a:t>
            </a:r>
          </a:p>
          <a:p>
            <a:pPr eaLnBrk="1" hangingPunct="1"/>
            <a:r>
              <a:rPr lang="en-US" altLang="zh-CN" b="1">
                <a:ea typeface="楷体_GB2312" pitchFamily="49" charset="-122"/>
              </a:rPr>
              <a:t>void main (  )</a:t>
            </a:r>
          </a:p>
          <a:p>
            <a:pPr eaLnBrk="1" hangingPunct="1"/>
            <a:r>
              <a:rPr lang="en-US" altLang="zh-CN" b="1">
                <a:ea typeface="楷体_GB2312" pitchFamily="49" charset="-122"/>
              </a:rPr>
              <a:t>{  	int   a=3,b=6,c=11,s;</a:t>
            </a:r>
          </a:p>
          <a:p>
            <a:pPr eaLnBrk="1" hangingPunct="1"/>
            <a:r>
              <a:rPr lang="en-US" altLang="zh-CN" b="1">
                <a:ea typeface="楷体_GB2312" pitchFamily="49" charset="-122"/>
              </a:rPr>
              <a:t>	s=max(max(a,b),c);</a:t>
            </a:r>
          </a:p>
          <a:p>
            <a:pPr eaLnBrk="1" hangingPunct="1"/>
            <a:r>
              <a:rPr lang="en-US" altLang="zh-CN" b="1">
                <a:ea typeface="楷体_GB2312" pitchFamily="49" charset="-122"/>
              </a:rPr>
              <a:t>	printf(("max=%d\n",s);</a:t>
            </a:r>
          </a:p>
          <a:p>
            <a:pPr eaLnBrk="1" hangingPunct="1"/>
            <a:r>
              <a:rPr lang="en-US" altLang="zh-CN" b="1">
                <a:ea typeface="楷体_GB2312" pitchFamily="49" charset="-122"/>
              </a:rPr>
              <a:t>}</a:t>
            </a:r>
          </a:p>
          <a:p>
            <a:pPr eaLnBrk="1" hangingPunct="1"/>
            <a:endParaRPr lang="en-US" altLang="zh-CN" b="1">
              <a:ea typeface="楷体_GB2312" pitchFamily="49" charset="-122"/>
            </a:endParaRPr>
          </a:p>
          <a:p>
            <a:pPr eaLnBrk="1" hangingPunct="1"/>
            <a:r>
              <a:rPr lang="en-US" altLang="zh-CN" b="1">
                <a:ea typeface="楷体_GB2312" pitchFamily="49" charset="-122"/>
              </a:rPr>
              <a:t>int  max (int x,int y)</a:t>
            </a:r>
          </a:p>
          <a:p>
            <a:pPr eaLnBrk="1" hangingPunct="1"/>
            <a:r>
              <a:rPr lang="en-US" altLang="zh-CN" b="1">
                <a:ea typeface="楷体_GB2312" pitchFamily="49" charset="-122"/>
              </a:rPr>
              <a:t>{  </a:t>
            </a:r>
          </a:p>
          <a:p>
            <a:pPr eaLnBrk="1" hangingPunct="1"/>
            <a:r>
              <a:rPr lang="en-US" altLang="zh-CN" b="1">
                <a:ea typeface="楷体_GB2312" pitchFamily="49" charset="-122"/>
              </a:rPr>
              <a:t>    int  ss;</a:t>
            </a:r>
          </a:p>
          <a:p>
            <a:pPr eaLnBrk="1" hangingPunct="1"/>
            <a:r>
              <a:rPr lang="en-US" altLang="zh-CN" b="1">
                <a:ea typeface="楷体_GB2312" pitchFamily="49" charset="-122"/>
              </a:rPr>
              <a:t>    ss=x&gt;y?x:y;</a:t>
            </a:r>
          </a:p>
          <a:p>
            <a:pPr eaLnBrk="1" hangingPunct="1"/>
            <a:r>
              <a:rPr lang="en-US" altLang="zh-CN" b="1">
                <a:ea typeface="楷体_GB2312" pitchFamily="49" charset="-122"/>
              </a:rPr>
              <a:t>    return ss;</a:t>
            </a:r>
          </a:p>
          <a:p>
            <a:pPr eaLnBrk="1" hangingPunct="1"/>
            <a:r>
              <a:rPr lang="en-US" altLang="zh-CN" b="1">
                <a:ea typeface="楷体_GB2312" pitchFamily="49" charset="-122"/>
              </a:rPr>
              <a:t>}</a:t>
            </a:r>
          </a:p>
        </p:txBody>
      </p:sp>
      <p:sp>
        <p:nvSpPr>
          <p:cNvPr id="1029138" name="Text Box 18"/>
          <p:cNvSpPr txBox="1">
            <a:spLocks noChangeArrowheads="1"/>
          </p:cNvSpPr>
          <p:nvPr/>
        </p:nvSpPr>
        <p:spPr bwMode="auto">
          <a:xfrm>
            <a:off x="611188" y="115888"/>
            <a:ext cx="7129462" cy="1295400"/>
          </a:xfrm>
          <a:prstGeom prst="rect">
            <a:avLst/>
          </a:prstGeom>
          <a:gradFill rotWithShape="1">
            <a:gsLst>
              <a:gs pos="0">
                <a:srgbClr val="FFFF99"/>
              </a:gs>
              <a:gs pos="50000">
                <a:schemeClr val="bg1"/>
              </a:gs>
              <a:gs pos="100000">
                <a:srgbClr val="FFFF99"/>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nchor="ctr" anchorCtr="1"/>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effectLst>
                  <a:outerShdw blurRad="38100" dist="38100" dir="2700000" algn="tl">
                    <a:srgbClr val="FFFFFF"/>
                  </a:outerShdw>
                </a:effectLst>
                <a:ea typeface="楷体_GB2312" pitchFamily="49" charset="-122"/>
              </a:rPr>
              <a:t>例：自定义函数</a:t>
            </a:r>
            <a:r>
              <a:rPr lang="en-US" altLang="zh-CN" b="1">
                <a:effectLst>
                  <a:outerShdw blurRad="38100" dist="38100" dir="2700000" algn="tl">
                    <a:srgbClr val="FFFFFF"/>
                  </a:outerShdw>
                </a:effectLst>
                <a:ea typeface="楷体_GB2312" pitchFamily="49" charset="-122"/>
              </a:rPr>
              <a:t>int max(int x</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int y)</a:t>
            </a:r>
            <a:r>
              <a:rPr lang="zh-CN" altLang="en-US" b="1">
                <a:effectLst>
                  <a:outerShdw blurRad="38100" dist="38100" dir="2700000" algn="tl">
                    <a:srgbClr val="FFFFFF"/>
                  </a:outerShdw>
                </a:effectLst>
                <a:ea typeface="楷体_GB2312" pitchFamily="49" charset="-122"/>
              </a:rPr>
              <a:t>的功能是求</a:t>
            </a:r>
            <a:r>
              <a:rPr lang="en-US" altLang="zh-CN" b="1">
                <a:effectLst>
                  <a:outerShdw blurRad="38100" dist="38100" dir="2700000" algn="tl">
                    <a:srgbClr val="FFFFFF"/>
                  </a:outerShdw>
                </a:effectLst>
                <a:ea typeface="楷体_GB2312" pitchFamily="49" charset="-122"/>
              </a:rPr>
              <a:t>x</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y</a:t>
            </a:r>
            <a:r>
              <a:rPr lang="zh-CN" altLang="en-US" b="1">
                <a:effectLst>
                  <a:outerShdw blurRad="38100" dist="38100" dir="2700000" algn="tl">
                    <a:srgbClr val="FFFFFF"/>
                  </a:outerShdw>
                </a:effectLst>
                <a:ea typeface="楷体_GB2312" pitchFamily="49" charset="-122"/>
              </a:rPr>
              <a:t>中的最大值，要求在主函数中调用该函数求</a:t>
            </a:r>
            <a:r>
              <a:rPr lang="en-US" altLang="zh-CN" b="1">
                <a:effectLst>
                  <a:outerShdw blurRad="38100" dist="38100" dir="2700000" algn="tl">
                    <a:srgbClr val="FFFFFF"/>
                  </a:outerShdw>
                </a:effectLst>
                <a:ea typeface="楷体_GB2312" pitchFamily="49" charset="-122"/>
              </a:rPr>
              <a:t>a</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b</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c</a:t>
            </a:r>
            <a:r>
              <a:rPr lang="zh-CN" altLang="en-US" b="1">
                <a:effectLst>
                  <a:outerShdw blurRad="38100" dist="38100" dir="2700000" algn="tl">
                    <a:srgbClr val="FFFFFF"/>
                  </a:outerShdw>
                </a:effectLst>
                <a:ea typeface="楷体_GB2312" pitchFamily="49" charset="-122"/>
              </a:rPr>
              <a:t>中的最大值。</a:t>
            </a:r>
            <a:endParaRPr lang="en-US" altLang="zh-CN" b="1">
              <a:effectLst>
                <a:outerShdw blurRad="38100" dist="38100" dir="2700000" algn="tl">
                  <a:srgbClr val="FFFFFF"/>
                </a:outerShdw>
              </a:effectLst>
            </a:endParaRPr>
          </a:p>
        </p:txBody>
      </p:sp>
      <p:grpSp>
        <p:nvGrpSpPr>
          <p:cNvPr id="2" name="Group 28"/>
          <p:cNvGrpSpPr>
            <a:grpSpLocks/>
          </p:cNvGrpSpPr>
          <p:nvPr/>
        </p:nvGrpSpPr>
        <p:grpSpPr bwMode="auto">
          <a:xfrm>
            <a:off x="3851275" y="3500438"/>
            <a:ext cx="3608388" cy="1752600"/>
            <a:chOff x="2381" y="2296"/>
            <a:chExt cx="3515" cy="1007"/>
          </a:xfrm>
        </p:grpSpPr>
        <p:sp>
          <p:nvSpPr>
            <p:cNvPr id="13320" name="AutoShape 23"/>
            <p:cNvSpPr>
              <a:spLocks noChangeArrowheads="1"/>
            </p:cNvSpPr>
            <p:nvPr/>
          </p:nvSpPr>
          <p:spPr bwMode="auto">
            <a:xfrm>
              <a:off x="2381" y="2296"/>
              <a:ext cx="1546" cy="1007"/>
            </a:xfrm>
            <a:prstGeom prst="curvedLeftArrow">
              <a:avLst>
                <a:gd name="adj1" fmla="val 4319"/>
                <a:gd name="adj2" fmla="val 17727"/>
                <a:gd name="adj3" fmla="val 34955"/>
              </a:avLst>
            </a:prstGeom>
            <a:gradFill rotWithShape="1">
              <a:gsLst>
                <a:gs pos="0">
                  <a:srgbClr val="00FFFF">
                    <a:alpha val="39000"/>
                  </a:srgbClr>
                </a:gs>
                <a:gs pos="100000">
                  <a:srgbClr val="00B9B9"/>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4" name="Rectangle 27"/>
            <p:cNvSpPr>
              <a:spLocks noChangeArrowheads="1"/>
            </p:cNvSpPr>
            <p:nvPr/>
          </p:nvSpPr>
          <p:spPr bwMode="auto">
            <a:xfrm>
              <a:off x="3932" y="2643"/>
              <a:ext cx="1964" cy="440"/>
            </a:xfrm>
            <a:prstGeom prst="rect">
              <a:avLst/>
            </a:prstGeom>
            <a:noFill/>
            <a:ln>
              <a:noFill/>
            </a:ln>
            <a:effectLs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chemeClr val="accent2"/>
                  </a:solidFill>
                  <a:effectLst>
                    <a:outerShdw blurRad="38100" dist="38100" dir="2700000" algn="tl">
                      <a:srgbClr val="C0C0C0"/>
                    </a:outerShdw>
                  </a:effectLst>
                  <a:ea typeface="楷体_GB2312" pitchFamily="49" charset="-122"/>
                </a:rPr>
                <a:t>调用函数时</a:t>
              </a:r>
            </a:p>
            <a:p>
              <a:pPr eaLnBrk="1" hangingPunct="1"/>
              <a:r>
                <a:rPr lang="zh-CN" altLang="en-US" sz="2000" b="1">
                  <a:solidFill>
                    <a:schemeClr val="accent2"/>
                  </a:solidFill>
                  <a:effectLst>
                    <a:outerShdw blurRad="38100" dist="38100" dir="2700000" algn="tl">
                      <a:srgbClr val="C0C0C0"/>
                    </a:outerShdw>
                  </a:effectLst>
                  <a:ea typeface="楷体_GB2312" pitchFamily="49" charset="-122"/>
                </a:rPr>
                <a:t>将</a:t>
              </a:r>
              <a:r>
                <a:rPr lang="en-US" altLang="zh-CN" sz="2000" b="1">
                  <a:solidFill>
                    <a:schemeClr val="accent2"/>
                  </a:solidFill>
                  <a:effectLst>
                    <a:outerShdw blurRad="38100" dist="38100" dir="2700000" algn="tl">
                      <a:srgbClr val="C0C0C0"/>
                    </a:outerShdw>
                  </a:effectLst>
                  <a:ea typeface="楷体_GB2312" pitchFamily="49" charset="-122"/>
                </a:rPr>
                <a:t>a</a:t>
              </a:r>
              <a:r>
                <a:rPr lang="zh-CN" altLang="en-US" sz="2000" b="1">
                  <a:solidFill>
                    <a:schemeClr val="accent2"/>
                  </a:solidFill>
                  <a:effectLst>
                    <a:outerShdw blurRad="38100" dist="38100" dir="2700000" algn="tl">
                      <a:srgbClr val="C0C0C0"/>
                    </a:outerShdw>
                  </a:effectLst>
                  <a:ea typeface="楷体_GB2312" pitchFamily="49" charset="-122"/>
                </a:rPr>
                <a:t>和</a:t>
              </a:r>
              <a:r>
                <a:rPr lang="en-US" altLang="zh-CN" sz="2000" b="1">
                  <a:solidFill>
                    <a:schemeClr val="accent2"/>
                  </a:solidFill>
                  <a:effectLst>
                    <a:outerShdw blurRad="38100" dist="38100" dir="2700000" algn="tl">
                      <a:srgbClr val="C0C0C0"/>
                    </a:outerShdw>
                  </a:effectLst>
                  <a:ea typeface="楷体_GB2312" pitchFamily="49" charset="-122"/>
                </a:rPr>
                <a:t>b</a:t>
              </a:r>
              <a:r>
                <a:rPr lang="zh-CN" altLang="en-US" sz="2000" b="1">
                  <a:solidFill>
                    <a:schemeClr val="accent2"/>
                  </a:solidFill>
                  <a:effectLst>
                    <a:outerShdw blurRad="38100" dist="38100" dir="2700000" algn="tl">
                      <a:srgbClr val="C0C0C0"/>
                    </a:outerShdw>
                  </a:effectLst>
                  <a:ea typeface="楷体_GB2312" pitchFamily="49" charset="-122"/>
                </a:rPr>
                <a:t>传给</a:t>
              </a:r>
              <a:r>
                <a:rPr lang="en-US" altLang="zh-CN" sz="2000" b="1">
                  <a:solidFill>
                    <a:schemeClr val="accent2"/>
                  </a:solidFill>
                  <a:effectLst>
                    <a:outerShdw blurRad="38100" dist="38100" dir="2700000" algn="tl">
                      <a:srgbClr val="C0C0C0"/>
                    </a:outerShdw>
                  </a:effectLst>
                  <a:ea typeface="楷体_GB2312" pitchFamily="49" charset="-122"/>
                </a:rPr>
                <a:t>max</a:t>
              </a:r>
              <a:r>
                <a:rPr lang="en-US" altLang="zh-CN"/>
                <a:t> </a:t>
              </a:r>
            </a:p>
          </p:txBody>
        </p:sp>
      </p:grpSp>
      <p:sp>
        <p:nvSpPr>
          <p:cNvPr id="72715" name="AutoShape 11" descr="信纸"/>
          <p:cNvSpPr>
            <a:spLocks noChangeArrowheads="1"/>
          </p:cNvSpPr>
          <p:nvPr/>
        </p:nvSpPr>
        <p:spPr bwMode="auto">
          <a:xfrm rot="1989280">
            <a:off x="2832100" y="3402013"/>
            <a:ext cx="360363" cy="1295400"/>
          </a:xfrm>
          <a:prstGeom prst="downArrow">
            <a:avLst>
              <a:gd name="adj1" fmla="val 50000"/>
              <a:gd name="adj2" fmla="val 89868"/>
            </a:avLst>
          </a:prstGeom>
          <a:blipFill dpi="0" rotWithShape="1">
            <a:blip r:embed="rId5"/>
            <a:srcRect/>
            <a:tile tx="0" ty="0" sx="100000" sy="100000" flip="none" algn="tl"/>
          </a:blipFill>
          <a:ln w="19050">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200" b="1"/>
              <a:t>a</a:t>
            </a:r>
          </a:p>
          <a:p>
            <a:pPr algn="ctr" eaLnBrk="1" hangingPunct="1"/>
            <a:r>
              <a:rPr lang="en-US" altLang="zh-CN" sz="2200" b="1"/>
              <a:t>↓</a:t>
            </a:r>
          </a:p>
          <a:p>
            <a:pPr algn="ctr" eaLnBrk="1" hangingPunct="1"/>
            <a:r>
              <a:rPr lang="en-US" altLang="zh-CN" sz="2200" b="1"/>
              <a:t>x</a:t>
            </a:r>
          </a:p>
        </p:txBody>
      </p:sp>
      <p:sp>
        <p:nvSpPr>
          <p:cNvPr id="72716" name="AutoShape 12" descr="信纸"/>
          <p:cNvSpPr>
            <a:spLocks noChangeArrowheads="1"/>
          </p:cNvSpPr>
          <p:nvPr/>
        </p:nvSpPr>
        <p:spPr bwMode="auto">
          <a:xfrm rot="720909">
            <a:off x="3276600" y="3429000"/>
            <a:ext cx="288925" cy="1223963"/>
          </a:xfrm>
          <a:prstGeom prst="downArrow">
            <a:avLst>
              <a:gd name="adj1" fmla="val 50000"/>
              <a:gd name="adj2" fmla="val 105907"/>
            </a:avLst>
          </a:prstGeom>
          <a:blipFill dpi="0" rotWithShape="1">
            <a:blip r:embed="rId5"/>
            <a:srcRect/>
            <a:tile tx="0" ty="0" sx="100000" sy="100000" flip="none" algn="tl"/>
          </a:blipFill>
          <a:ln w="19050">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200" b="1"/>
              <a:t>b</a:t>
            </a:r>
          </a:p>
          <a:p>
            <a:pPr algn="ctr" eaLnBrk="1" hangingPunct="1"/>
            <a:r>
              <a:rPr lang="en-US" altLang="zh-CN" sz="2200" b="1"/>
              <a:t>↓</a:t>
            </a:r>
          </a:p>
          <a:p>
            <a:pPr algn="ctr" eaLnBrk="1" hangingPunct="1"/>
            <a:r>
              <a:rPr lang="en-US" altLang="zh-CN" sz="2200" b="1"/>
              <a:t>y</a:t>
            </a:r>
          </a:p>
        </p:txBody>
      </p:sp>
      <p:graphicFrame>
        <p:nvGraphicFramePr>
          <p:cNvPr id="13586" name="Group 274"/>
          <p:cNvGraphicFramePr>
            <a:graphicFrameLocks noGrp="1"/>
          </p:cNvGraphicFramePr>
          <p:nvPr/>
        </p:nvGraphicFramePr>
        <p:xfrm>
          <a:off x="7381875" y="149225"/>
          <a:ext cx="1390650" cy="6664326"/>
        </p:xfrm>
        <a:graphic>
          <a:graphicData uri="http://schemas.openxmlformats.org/drawingml/2006/table">
            <a:tbl>
              <a:tblPr/>
              <a:tblGrid>
                <a:gridCol w="695325"/>
                <a:gridCol w="695325"/>
              </a:tblGrid>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2913">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2913">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AAE2CA"/>
                    </a:solidFill>
                  </a:tcPr>
                </a:tc>
              </a:tr>
            </a:tbl>
          </a:graphicData>
        </a:graphic>
      </p:graphicFrame>
      <p:sp>
        <p:nvSpPr>
          <p:cNvPr id="3" name="TextBox 2"/>
          <p:cNvSpPr txBox="1">
            <a:spLocks noChangeArrowheads="1"/>
          </p:cNvSpPr>
          <p:nvPr/>
        </p:nvSpPr>
        <p:spPr bwMode="auto">
          <a:xfrm>
            <a:off x="8101013" y="600075"/>
            <a:ext cx="649287" cy="450850"/>
          </a:xfrm>
          <a:prstGeom prst="rect">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3</a:t>
            </a:r>
            <a:endParaRPr lang="zh-CN" altLang="en-US" sz="2100" b="1"/>
          </a:p>
        </p:txBody>
      </p:sp>
      <p:sp>
        <p:nvSpPr>
          <p:cNvPr id="6" name="线形标注 1 5"/>
          <p:cNvSpPr>
            <a:spLocks/>
          </p:cNvSpPr>
          <p:nvPr/>
        </p:nvSpPr>
        <p:spPr bwMode="auto">
          <a:xfrm>
            <a:off x="7308850" y="693738"/>
            <a:ext cx="323850" cy="403225"/>
          </a:xfrm>
          <a:prstGeom prst="borderCallout1">
            <a:avLst>
              <a:gd name="adj1" fmla="val 40759"/>
              <a:gd name="adj2" fmla="val 99667"/>
              <a:gd name="adj3" fmla="val 46477"/>
              <a:gd name="adj4" fmla="val 170699"/>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a</a:t>
            </a:r>
            <a:endParaRPr lang="zh-CN" altLang="en-US" b="1"/>
          </a:p>
        </p:txBody>
      </p:sp>
      <p:sp>
        <p:nvSpPr>
          <p:cNvPr id="12" name="线形标注 1 11"/>
          <p:cNvSpPr>
            <a:spLocks/>
          </p:cNvSpPr>
          <p:nvPr/>
        </p:nvSpPr>
        <p:spPr bwMode="auto">
          <a:xfrm>
            <a:off x="7353300" y="1585913"/>
            <a:ext cx="323850" cy="403225"/>
          </a:xfrm>
          <a:prstGeom prst="borderCallout1">
            <a:avLst>
              <a:gd name="adj1" fmla="val 40759"/>
              <a:gd name="adj2" fmla="val 99667"/>
              <a:gd name="adj3" fmla="val 46477"/>
              <a:gd name="adj4" fmla="val 170699"/>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b</a:t>
            </a:r>
            <a:endParaRPr lang="zh-CN" altLang="en-US" b="1"/>
          </a:p>
        </p:txBody>
      </p:sp>
      <p:sp>
        <p:nvSpPr>
          <p:cNvPr id="13" name="TextBox 12"/>
          <p:cNvSpPr txBox="1">
            <a:spLocks noChangeArrowheads="1"/>
          </p:cNvSpPr>
          <p:nvPr/>
        </p:nvSpPr>
        <p:spPr bwMode="auto">
          <a:xfrm>
            <a:off x="8091488" y="1493838"/>
            <a:ext cx="647700" cy="450850"/>
          </a:xfrm>
          <a:prstGeom prst="rect">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6</a:t>
            </a:r>
            <a:endParaRPr lang="zh-CN" altLang="en-US" sz="2100" b="1"/>
          </a:p>
        </p:txBody>
      </p:sp>
      <p:sp>
        <p:nvSpPr>
          <p:cNvPr id="14" name="TextBox 13"/>
          <p:cNvSpPr txBox="1"/>
          <p:nvPr/>
        </p:nvSpPr>
        <p:spPr>
          <a:xfrm>
            <a:off x="8101013" y="5016500"/>
            <a:ext cx="649287" cy="450850"/>
          </a:xfrm>
          <a:prstGeom prst="rect">
            <a:avLst/>
          </a:prstGeom>
          <a:noFill/>
          <a:ln w="38100">
            <a:solidFill>
              <a:schemeClr val="accent6"/>
            </a:solid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3</a:t>
            </a:r>
            <a:endParaRPr lang="zh-CN" altLang="en-US" sz="2100" b="1"/>
          </a:p>
        </p:txBody>
      </p:sp>
      <p:sp>
        <p:nvSpPr>
          <p:cNvPr id="15" name="TextBox 14"/>
          <p:cNvSpPr txBox="1"/>
          <p:nvPr/>
        </p:nvSpPr>
        <p:spPr>
          <a:xfrm>
            <a:off x="8089900" y="5895975"/>
            <a:ext cx="649288" cy="450850"/>
          </a:xfrm>
          <a:prstGeom prst="rect">
            <a:avLst/>
          </a:prstGeom>
          <a:noFill/>
          <a:ln w="38100">
            <a:solidFill>
              <a:schemeClr val="accent6"/>
            </a:solid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6</a:t>
            </a:r>
          </a:p>
        </p:txBody>
      </p:sp>
      <p:sp>
        <p:nvSpPr>
          <p:cNvPr id="18" name="线形标注 1 17"/>
          <p:cNvSpPr/>
          <p:nvPr/>
        </p:nvSpPr>
        <p:spPr bwMode="auto">
          <a:xfrm>
            <a:off x="7400925" y="5402263"/>
            <a:ext cx="323850" cy="403225"/>
          </a:xfrm>
          <a:prstGeom prst="borderCallout1">
            <a:avLst>
              <a:gd name="adj1" fmla="val 40757"/>
              <a:gd name="adj2" fmla="val 99666"/>
              <a:gd name="adj3" fmla="val -26880"/>
              <a:gd name="adj4" fmla="val 198568"/>
            </a:avLst>
          </a:prstGeom>
          <a:noFill/>
          <a:ln w="38100">
            <a:solidFill>
              <a:schemeClr val="accent6"/>
            </a:solidFill>
          </a:ln>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rgbClr val="0000FF"/>
                </a:solidFill>
              </a:rPr>
              <a:t>x</a:t>
            </a:r>
            <a:endParaRPr lang="zh-CN" altLang="en-US" b="1">
              <a:solidFill>
                <a:srgbClr val="0000FF"/>
              </a:solidFill>
            </a:endParaRPr>
          </a:p>
        </p:txBody>
      </p:sp>
      <p:sp>
        <p:nvSpPr>
          <p:cNvPr id="19" name="线形标注 1 18"/>
          <p:cNvSpPr/>
          <p:nvPr/>
        </p:nvSpPr>
        <p:spPr bwMode="auto">
          <a:xfrm>
            <a:off x="7439025" y="6338888"/>
            <a:ext cx="323850" cy="403225"/>
          </a:xfrm>
          <a:prstGeom prst="borderCallout1">
            <a:avLst>
              <a:gd name="adj1" fmla="val 40757"/>
              <a:gd name="adj2" fmla="val 99666"/>
              <a:gd name="adj3" fmla="val -51332"/>
              <a:gd name="adj4" fmla="val 195084"/>
            </a:avLst>
          </a:prstGeom>
          <a:noFill/>
          <a:ln w="38100">
            <a:solidFill>
              <a:schemeClr val="accent6"/>
            </a:solidFill>
          </a:ln>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rgbClr val="0000FF"/>
                </a:solidFill>
              </a:rPr>
              <a:t>y</a:t>
            </a:r>
            <a:endParaRPr lang="zh-CN" altLang="en-US" b="1">
              <a:solidFill>
                <a:srgbClr val="0000FF"/>
              </a:solidFill>
            </a:endParaRPr>
          </a:p>
        </p:txBody>
      </p:sp>
      <p:sp>
        <p:nvSpPr>
          <p:cNvPr id="918536" name="Oval 8"/>
          <p:cNvSpPr>
            <a:spLocks noChangeArrowheads="1"/>
          </p:cNvSpPr>
          <p:nvPr/>
        </p:nvSpPr>
        <p:spPr bwMode="auto">
          <a:xfrm>
            <a:off x="3203575" y="3068638"/>
            <a:ext cx="504825" cy="433387"/>
          </a:xfrm>
          <a:prstGeom prst="ellipse">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918538" name="AutoShape 10"/>
          <p:cNvSpPr>
            <a:spLocks/>
          </p:cNvSpPr>
          <p:nvPr/>
        </p:nvSpPr>
        <p:spPr bwMode="auto">
          <a:xfrm>
            <a:off x="5219700" y="2852738"/>
            <a:ext cx="942975" cy="506412"/>
          </a:xfrm>
          <a:prstGeom prst="borderCallout2">
            <a:avLst>
              <a:gd name="adj1" fmla="val 22569"/>
              <a:gd name="adj2" fmla="val -8079"/>
              <a:gd name="adj3" fmla="val 22569"/>
              <a:gd name="adj4" fmla="val -82995"/>
              <a:gd name="adj5" fmla="val 59875"/>
              <a:gd name="adj6" fmla="val -160944"/>
            </a:avLst>
          </a:prstGeom>
          <a:solidFill>
            <a:srgbClr val="CCFFFF"/>
          </a:solidFill>
          <a:ln w="15875">
            <a:solidFill>
              <a:srgbClr val="0000FF"/>
            </a:solidFill>
            <a:miter lim="800000"/>
            <a:headEnd/>
            <a:tailEnd/>
          </a:ln>
          <a:effectLst>
            <a:outerShdw dist="107763" dir="2700000" algn="ctr" rotWithShape="0">
              <a:schemeClr val="bg2">
                <a:alpha val="50000"/>
              </a:schemeClr>
            </a:outerShdw>
          </a:effec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a:effectLst>
                  <a:outerShdw blurRad="38100" dist="38100" dir="2700000" algn="tl">
                    <a:srgbClr val="FFFFFF"/>
                  </a:outerShdw>
                </a:effectLst>
                <a:ea typeface="楷体_GB2312" pitchFamily="49" charset="-122"/>
              </a:rPr>
              <a:t>实参</a:t>
            </a:r>
            <a:endParaRPr lang="zh-CN" altLang="en-US" sz="2000" b="1">
              <a:effectLst>
                <a:outerShdw blurRad="38100" dist="38100" dir="2700000" algn="tl">
                  <a:srgbClr val="FFFFFF"/>
                </a:outerShdw>
              </a:effectLst>
            </a:endParaRPr>
          </a:p>
        </p:txBody>
      </p:sp>
      <p:sp>
        <p:nvSpPr>
          <p:cNvPr id="5" name="Oval 8"/>
          <p:cNvSpPr>
            <a:spLocks noChangeArrowheads="1"/>
          </p:cNvSpPr>
          <p:nvPr/>
        </p:nvSpPr>
        <p:spPr bwMode="auto">
          <a:xfrm>
            <a:off x="2051050" y="4506913"/>
            <a:ext cx="1368425" cy="506412"/>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7" name="AutoShape 10"/>
          <p:cNvSpPr>
            <a:spLocks/>
          </p:cNvSpPr>
          <p:nvPr/>
        </p:nvSpPr>
        <p:spPr bwMode="auto">
          <a:xfrm>
            <a:off x="4356100" y="5157788"/>
            <a:ext cx="1709738" cy="590550"/>
          </a:xfrm>
          <a:prstGeom prst="borderCallout2">
            <a:avLst>
              <a:gd name="adj1" fmla="val 19356"/>
              <a:gd name="adj2" fmla="val -4458"/>
              <a:gd name="adj3" fmla="val 19356"/>
              <a:gd name="adj4" fmla="val -27764"/>
              <a:gd name="adj5" fmla="val -63708"/>
              <a:gd name="adj6" fmla="val -51995"/>
            </a:avLst>
          </a:prstGeom>
          <a:solidFill>
            <a:srgbClr val="CCFFFF"/>
          </a:solidFill>
          <a:ln w="15875">
            <a:solidFill>
              <a:srgbClr val="FF0000"/>
            </a:solidFill>
            <a:miter lim="800000"/>
            <a:headEnd/>
            <a:tailEnd/>
          </a:ln>
          <a:effectLst>
            <a:outerShdw dist="107763" dir="2700000" algn="ctr" rotWithShape="0">
              <a:schemeClr val="bg2">
                <a:alpha val="50000"/>
              </a:schemeClr>
            </a:outerShdw>
          </a:effec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000" b="1">
                <a:effectLst>
                  <a:outerShdw blurRad="38100" dist="38100" dir="2700000" algn="tl">
                    <a:srgbClr val="FFFFFF"/>
                  </a:outerShdw>
                </a:effectLst>
                <a:ea typeface="楷体_GB2312" pitchFamily="49" charset="-122"/>
              </a:rPr>
              <a:t>形参</a:t>
            </a:r>
            <a:endParaRPr lang="zh-CN" altLang="en-US" sz="2000" b="1">
              <a:effectLst>
                <a:outerShdw blurRad="38100" dist="38100" dir="2700000" algn="tl">
                  <a:srgbClr val="FFFFFF"/>
                </a:outerShdw>
              </a:effectLst>
            </a:endParaRPr>
          </a:p>
        </p:txBody>
      </p:sp>
      <p:grpSp>
        <p:nvGrpSpPr>
          <p:cNvPr id="8" name="Group 30"/>
          <p:cNvGrpSpPr>
            <a:grpSpLocks/>
          </p:cNvGrpSpPr>
          <p:nvPr/>
        </p:nvGrpSpPr>
        <p:grpSpPr bwMode="auto">
          <a:xfrm rot="-187516">
            <a:off x="0" y="3068638"/>
            <a:ext cx="1512888" cy="3168650"/>
            <a:chOff x="212" y="2340"/>
            <a:chExt cx="1123" cy="1697"/>
          </a:xfrm>
        </p:grpSpPr>
        <p:sp>
          <p:nvSpPr>
            <p:cNvPr id="13408" name="AutoShape 25"/>
            <p:cNvSpPr>
              <a:spLocks noChangeArrowheads="1"/>
            </p:cNvSpPr>
            <p:nvPr/>
          </p:nvSpPr>
          <p:spPr bwMode="auto">
            <a:xfrm rot="-10460194">
              <a:off x="611" y="2340"/>
              <a:ext cx="724" cy="1697"/>
            </a:xfrm>
            <a:prstGeom prst="curvedLeftArrow">
              <a:avLst>
                <a:gd name="adj1" fmla="val 9267"/>
                <a:gd name="adj2" fmla="val 35398"/>
                <a:gd name="adj3" fmla="val 39685"/>
              </a:avLst>
            </a:prstGeom>
            <a:gradFill rotWithShape="1">
              <a:gsLst>
                <a:gs pos="0">
                  <a:srgbClr val="00FFFF">
                    <a:alpha val="39000"/>
                  </a:srgbClr>
                </a:gs>
                <a:gs pos="100000">
                  <a:srgbClr val="00D8D8"/>
                </a:gs>
              </a:gsLst>
              <a:lin ang="5400000" scaled="1"/>
            </a:gradFill>
            <a:ln w="9525">
              <a:solidFill>
                <a:schemeClr val="tx1"/>
              </a:solidFill>
              <a:miter lim="800000"/>
              <a:headEnd/>
              <a:tailEnd/>
            </a:ln>
          </p:spPr>
          <p:txBody>
            <a:bodyPr rot="10800000"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9" name="Text Box 29"/>
            <p:cNvSpPr txBox="1">
              <a:spLocks noChangeArrowheads="1"/>
            </p:cNvSpPr>
            <p:nvPr/>
          </p:nvSpPr>
          <p:spPr bwMode="auto">
            <a:xfrm>
              <a:off x="212" y="3076"/>
              <a:ext cx="452" cy="376"/>
            </a:xfrm>
            <a:prstGeom prst="rect">
              <a:avLst/>
            </a:prstGeom>
            <a:noFill/>
            <a:ln>
              <a:noFill/>
            </a:ln>
            <a:effectLst/>
            <a:extLst/>
          </p:spPr>
          <p:txBody>
            <a:bodyPr>
              <a:spAutoFit/>
            </a:bodyPr>
            <a:lstStyle/>
            <a:p>
              <a:pPr>
                <a:spcBef>
                  <a:spcPct val="50000"/>
                </a:spcBef>
                <a:defRPr/>
              </a:pPr>
              <a:r>
                <a:rPr lang="zh-CN" altLang="en-US" sz="2000" b="1">
                  <a:solidFill>
                    <a:srgbClr val="FF0066"/>
                  </a:solidFill>
                  <a:effectLst>
                    <a:outerShdw blurRad="38100" dist="38100" dir="2700000" algn="tl">
                      <a:srgbClr val="000000"/>
                    </a:outerShdw>
                  </a:effectLst>
                  <a:ea typeface="楷体_GB2312" pitchFamily="49" charset="-122"/>
                </a:rPr>
                <a:t>返回</a:t>
              </a:r>
            </a:p>
          </p:txBody>
        </p:sp>
      </p:grpSp>
      <p:sp>
        <p:nvSpPr>
          <p:cNvPr id="10" name="线形标注 1 11"/>
          <p:cNvSpPr>
            <a:spLocks/>
          </p:cNvSpPr>
          <p:nvPr/>
        </p:nvSpPr>
        <p:spPr bwMode="auto">
          <a:xfrm>
            <a:off x="7362825" y="3313113"/>
            <a:ext cx="323850" cy="403225"/>
          </a:xfrm>
          <a:prstGeom prst="borderCallout1">
            <a:avLst>
              <a:gd name="adj1" fmla="val 40759"/>
              <a:gd name="adj2" fmla="val 99667"/>
              <a:gd name="adj3" fmla="val 46477"/>
              <a:gd name="adj4" fmla="val 170699"/>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s</a:t>
            </a:r>
            <a:endParaRPr lang="zh-CN" altLang="en-US" b="1"/>
          </a:p>
        </p:txBody>
      </p:sp>
      <p:sp>
        <p:nvSpPr>
          <p:cNvPr id="11" name="TextBox 12"/>
          <p:cNvSpPr txBox="1">
            <a:spLocks noChangeArrowheads="1"/>
          </p:cNvSpPr>
          <p:nvPr/>
        </p:nvSpPr>
        <p:spPr bwMode="auto">
          <a:xfrm>
            <a:off x="8101013" y="3251200"/>
            <a:ext cx="647700" cy="450850"/>
          </a:xfrm>
          <a:prstGeom prst="rect">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11</a:t>
            </a:r>
          </a:p>
        </p:txBody>
      </p:sp>
      <p:sp>
        <p:nvSpPr>
          <p:cNvPr id="16" name="线形标注 1 11"/>
          <p:cNvSpPr>
            <a:spLocks/>
          </p:cNvSpPr>
          <p:nvPr/>
        </p:nvSpPr>
        <p:spPr bwMode="auto">
          <a:xfrm>
            <a:off x="7380288" y="2449513"/>
            <a:ext cx="323850" cy="403225"/>
          </a:xfrm>
          <a:prstGeom prst="borderCallout1">
            <a:avLst>
              <a:gd name="adj1" fmla="val 40759"/>
              <a:gd name="adj2" fmla="val 99667"/>
              <a:gd name="adj3" fmla="val 46477"/>
              <a:gd name="adj4" fmla="val 170699"/>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c</a:t>
            </a:r>
            <a:endParaRPr lang="zh-CN" altLang="en-US" b="1"/>
          </a:p>
        </p:txBody>
      </p:sp>
      <p:sp>
        <p:nvSpPr>
          <p:cNvPr id="17" name="TextBox 12"/>
          <p:cNvSpPr txBox="1">
            <a:spLocks noChangeArrowheads="1"/>
          </p:cNvSpPr>
          <p:nvPr/>
        </p:nvSpPr>
        <p:spPr bwMode="auto">
          <a:xfrm>
            <a:off x="8105775" y="2357438"/>
            <a:ext cx="647700" cy="450850"/>
          </a:xfrm>
          <a:prstGeom prst="rect">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11</a:t>
            </a:r>
            <a:endParaRPr lang="zh-CN" altLang="en-US" sz="2100" b="1"/>
          </a:p>
        </p:txBody>
      </p:sp>
      <p:sp>
        <p:nvSpPr>
          <p:cNvPr id="20" name="TextBox 14"/>
          <p:cNvSpPr txBox="1"/>
          <p:nvPr/>
        </p:nvSpPr>
        <p:spPr>
          <a:xfrm>
            <a:off x="8099425" y="4149725"/>
            <a:ext cx="649288" cy="450850"/>
          </a:xfrm>
          <a:prstGeom prst="rect">
            <a:avLst/>
          </a:prstGeom>
          <a:noFill/>
          <a:ln w="38100">
            <a:solidFill>
              <a:schemeClr val="accent6"/>
            </a:solid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6</a:t>
            </a:r>
            <a:endParaRPr lang="zh-CN" altLang="en-US" sz="2100" b="1"/>
          </a:p>
        </p:txBody>
      </p:sp>
      <p:sp>
        <p:nvSpPr>
          <p:cNvPr id="21" name="线形标注 1 18"/>
          <p:cNvSpPr>
            <a:spLocks/>
          </p:cNvSpPr>
          <p:nvPr/>
        </p:nvSpPr>
        <p:spPr bwMode="auto">
          <a:xfrm>
            <a:off x="7308850" y="4610100"/>
            <a:ext cx="463550" cy="403225"/>
          </a:xfrm>
          <a:prstGeom prst="borderCallout1">
            <a:avLst>
              <a:gd name="adj1" fmla="val 14875"/>
              <a:gd name="adj2" fmla="val 116440"/>
              <a:gd name="adj3" fmla="val -51241"/>
              <a:gd name="adj4" fmla="val 166440"/>
            </a:avLst>
          </a:prstGeom>
          <a:noFill/>
          <a:ln w="38100">
            <a:solidFill>
              <a:srgbClr val="2D2DB9"/>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rgbClr val="0000FF"/>
                </a:solidFill>
              </a:rPr>
              <a:t>ss</a:t>
            </a:r>
            <a:endParaRPr lang="zh-CN" altLang="en-US" b="1">
              <a:solidFill>
                <a:srgbClr val="0000FF"/>
              </a:solidFill>
            </a:endParaRPr>
          </a:p>
        </p:txBody>
      </p:sp>
      <p:sp>
        <p:nvSpPr>
          <p:cNvPr id="22" name="Text Box 16"/>
          <p:cNvSpPr txBox="1">
            <a:spLocks noChangeArrowheads="1"/>
          </p:cNvSpPr>
          <p:nvPr/>
        </p:nvSpPr>
        <p:spPr bwMode="auto">
          <a:xfrm>
            <a:off x="1908175" y="3068638"/>
            <a:ext cx="2303463" cy="431800"/>
          </a:xfrm>
          <a:prstGeom prst="rect">
            <a:avLst/>
          </a:prstGeom>
          <a:gradFill rotWithShape="0">
            <a:gsLst>
              <a:gs pos="0">
                <a:srgbClr val="FFEFD1"/>
              </a:gs>
              <a:gs pos="100000">
                <a:srgbClr val="D1C39F"/>
              </a:gs>
            </a:gsLst>
            <a:lin ang="5400000"/>
          </a:gradFill>
          <a:ln w="38100">
            <a:solidFill>
              <a:srgbClr val="0000FF"/>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54000" tIns="0" rIns="54000" bIns="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200" b="1">
                <a:effectLst>
                  <a:outerShdw blurRad="38100" dist="38100" dir="2700000" algn="tl">
                    <a:srgbClr val="FFFFFF"/>
                  </a:outerShdw>
                </a:effectLst>
                <a:ea typeface="楷体_GB2312" pitchFamily="49" charset="-122"/>
              </a:rPr>
              <a:t>max(6,c);</a:t>
            </a:r>
          </a:p>
        </p:txBody>
      </p:sp>
      <p:grpSp>
        <p:nvGrpSpPr>
          <p:cNvPr id="23" name="Group 28"/>
          <p:cNvGrpSpPr>
            <a:grpSpLocks/>
          </p:cNvGrpSpPr>
          <p:nvPr/>
        </p:nvGrpSpPr>
        <p:grpSpPr bwMode="auto">
          <a:xfrm>
            <a:off x="3849688" y="3500438"/>
            <a:ext cx="3579812" cy="1752600"/>
            <a:chOff x="2381" y="2296"/>
            <a:chExt cx="3487" cy="1007"/>
          </a:xfrm>
        </p:grpSpPr>
        <p:sp>
          <p:nvSpPr>
            <p:cNvPr id="13516" name="AutoShape 23"/>
            <p:cNvSpPr>
              <a:spLocks noChangeArrowheads="1"/>
            </p:cNvSpPr>
            <p:nvPr/>
          </p:nvSpPr>
          <p:spPr bwMode="auto">
            <a:xfrm>
              <a:off x="2381" y="2296"/>
              <a:ext cx="1546" cy="1007"/>
            </a:xfrm>
            <a:prstGeom prst="curvedLeftArrow">
              <a:avLst>
                <a:gd name="adj1" fmla="val 4319"/>
                <a:gd name="adj2" fmla="val 17727"/>
                <a:gd name="adj3" fmla="val 34955"/>
              </a:avLst>
            </a:prstGeom>
            <a:gradFill rotWithShape="1">
              <a:gsLst>
                <a:gs pos="0">
                  <a:srgbClr val="00FFFF">
                    <a:alpha val="39000"/>
                  </a:srgbClr>
                </a:gs>
                <a:gs pos="100000">
                  <a:srgbClr val="00B9B9"/>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029147" name="Rectangle 27"/>
            <p:cNvSpPr>
              <a:spLocks noChangeArrowheads="1"/>
            </p:cNvSpPr>
            <p:nvPr/>
          </p:nvSpPr>
          <p:spPr bwMode="auto">
            <a:xfrm>
              <a:off x="3932" y="2644"/>
              <a:ext cx="1936" cy="437"/>
            </a:xfrm>
            <a:prstGeom prst="rect">
              <a:avLst/>
            </a:prstGeom>
            <a:noFill/>
            <a:ln>
              <a:noFill/>
            </a:ln>
            <a:effectLs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FF0066"/>
                  </a:solidFill>
                  <a:effectLst>
                    <a:outerShdw blurRad="38100" dist="38100" dir="2700000" algn="tl">
                      <a:srgbClr val="C0C0C0"/>
                    </a:outerShdw>
                  </a:effectLst>
                  <a:ea typeface="楷体_GB2312" pitchFamily="49" charset="-122"/>
                </a:rPr>
                <a:t>调用函数时</a:t>
              </a:r>
            </a:p>
            <a:p>
              <a:pPr eaLnBrk="1" hangingPunct="1"/>
              <a:r>
                <a:rPr lang="zh-CN" altLang="en-US" sz="2000" b="1">
                  <a:solidFill>
                    <a:srgbClr val="FF0066"/>
                  </a:solidFill>
                  <a:effectLst>
                    <a:outerShdw blurRad="38100" dist="38100" dir="2700000" algn="tl">
                      <a:srgbClr val="C0C0C0"/>
                    </a:outerShdw>
                  </a:effectLst>
                  <a:ea typeface="楷体_GB2312" pitchFamily="49" charset="-122"/>
                </a:rPr>
                <a:t>将</a:t>
              </a:r>
              <a:r>
                <a:rPr lang="en-US" altLang="zh-CN" sz="2000" b="1">
                  <a:solidFill>
                    <a:srgbClr val="FF0066"/>
                  </a:solidFill>
                  <a:effectLst>
                    <a:outerShdw blurRad="38100" dist="38100" dir="2700000" algn="tl">
                      <a:srgbClr val="C0C0C0"/>
                    </a:outerShdw>
                  </a:effectLst>
                  <a:ea typeface="楷体_GB2312" pitchFamily="49" charset="-122"/>
                </a:rPr>
                <a:t>6</a:t>
              </a:r>
              <a:r>
                <a:rPr lang="zh-CN" altLang="en-US" sz="2000" b="1">
                  <a:solidFill>
                    <a:srgbClr val="FF0066"/>
                  </a:solidFill>
                  <a:effectLst>
                    <a:outerShdw blurRad="38100" dist="38100" dir="2700000" algn="tl">
                      <a:srgbClr val="C0C0C0"/>
                    </a:outerShdw>
                  </a:effectLst>
                  <a:ea typeface="楷体_GB2312" pitchFamily="49" charset="-122"/>
                </a:rPr>
                <a:t>和</a:t>
              </a:r>
              <a:r>
                <a:rPr lang="en-US" altLang="zh-CN" sz="2000" b="1">
                  <a:solidFill>
                    <a:srgbClr val="FF0066"/>
                  </a:solidFill>
                  <a:effectLst>
                    <a:outerShdw blurRad="38100" dist="38100" dir="2700000" algn="tl">
                      <a:srgbClr val="C0C0C0"/>
                    </a:outerShdw>
                  </a:effectLst>
                  <a:ea typeface="楷体_GB2312" pitchFamily="49" charset="-122"/>
                </a:rPr>
                <a:t>c</a:t>
              </a:r>
              <a:r>
                <a:rPr lang="zh-CN" altLang="en-US" sz="2000" b="1">
                  <a:solidFill>
                    <a:srgbClr val="FF0066"/>
                  </a:solidFill>
                  <a:effectLst>
                    <a:outerShdw blurRad="38100" dist="38100" dir="2700000" algn="tl">
                      <a:srgbClr val="C0C0C0"/>
                    </a:outerShdw>
                  </a:effectLst>
                  <a:ea typeface="楷体_GB2312" pitchFamily="49" charset="-122"/>
                </a:rPr>
                <a:t>传给</a:t>
              </a:r>
              <a:r>
                <a:rPr lang="en-US" altLang="zh-CN" sz="2000" b="1">
                  <a:solidFill>
                    <a:srgbClr val="FF0066"/>
                  </a:solidFill>
                  <a:effectLst>
                    <a:outerShdw blurRad="38100" dist="38100" dir="2700000" algn="tl">
                      <a:srgbClr val="C0C0C0"/>
                    </a:outerShdw>
                  </a:effectLst>
                  <a:ea typeface="楷体_GB2312" pitchFamily="49" charset="-122"/>
                </a:rPr>
                <a:t>max</a:t>
              </a:r>
              <a:r>
                <a:rPr lang="en-US" altLang="zh-CN"/>
                <a:t> </a:t>
              </a:r>
            </a:p>
          </p:txBody>
        </p:sp>
      </p:grpSp>
      <p:sp>
        <p:nvSpPr>
          <p:cNvPr id="24" name="AutoShape 11" descr="信纸"/>
          <p:cNvSpPr>
            <a:spLocks noChangeArrowheads="1"/>
          </p:cNvSpPr>
          <p:nvPr/>
        </p:nvSpPr>
        <p:spPr bwMode="auto">
          <a:xfrm rot="1989280">
            <a:off x="2830513" y="3402013"/>
            <a:ext cx="360362" cy="1295400"/>
          </a:xfrm>
          <a:prstGeom prst="downArrow">
            <a:avLst>
              <a:gd name="adj1" fmla="val 50000"/>
              <a:gd name="adj2" fmla="val 89868"/>
            </a:avLst>
          </a:prstGeom>
          <a:blipFill dpi="0" rotWithShape="1">
            <a:blip r:embed="rId5"/>
            <a:srcRect/>
            <a:tile tx="0" ty="0" sx="100000" sy="100000" flip="none" algn="tl"/>
          </a:blipFill>
          <a:ln w="19050">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200" b="1"/>
              <a:t>6</a:t>
            </a:r>
          </a:p>
          <a:p>
            <a:pPr algn="ctr" eaLnBrk="1" hangingPunct="1"/>
            <a:r>
              <a:rPr lang="en-US" altLang="zh-CN" sz="2200" b="1"/>
              <a:t>↓</a:t>
            </a:r>
          </a:p>
          <a:p>
            <a:pPr algn="ctr" eaLnBrk="1" hangingPunct="1"/>
            <a:r>
              <a:rPr lang="en-US" altLang="zh-CN" sz="2200" b="1"/>
              <a:t>x</a:t>
            </a:r>
          </a:p>
        </p:txBody>
      </p:sp>
      <p:sp>
        <p:nvSpPr>
          <p:cNvPr id="25" name="AutoShape 12" descr="信纸"/>
          <p:cNvSpPr>
            <a:spLocks noChangeArrowheads="1"/>
          </p:cNvSpPr>
          <p:nvPr/>
        </p:nvSpPr>
        <p:spPr bwMode="auto">
          <a:xfrm rot="720909">
            <a:off x="3275013" y="3429000"/>
            <a:ext cx="288925" cy="1223963"/>
          </a:xfrm>
          <a:prstGeom prst="downArrow">
            <a:avLst>
              <a:gd name="adj1" fmla="val 50000"/>
              <a:gd name="adj2" fmla="val 105907"/>
            </a:avLst>
          </a:prstGeom>
          <a:blipFill dpi="0" rotWithShape="1">
            <a:blip r:embed="rId5"/>
            <a:srcRect/>
            <a:tile tx="0" ty="0" sx="100000" sy="100000" flip="none" algn="tl"/>
          </a:blipFill>
          <a:ln w="19050">
            <a:solidFill>
              <a:srgbClr val="FF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200" b="1"/>
              <a:t>c</a:t>
            </a:r>
          </a:p>
          <a:p>
            <a:pPr algn="ctr" eaLnBrk="1" hangingPunct="1"/>
            <a:r>
              <a:rPr lang="en-US" altLang="zh-CN" sz="2200" b="1"/>
              <a:t>↓</a:t>
            </a:r>
          </a:p>
          <a:p>
            <a:pPr algn="ctr" eaLnBrk="1" hangingPunct="1"/>
            <a:r>
              <a:rPr lang="en-US" altLang="zh-CN" sz="2200" b="1"/>
              <a:t>y</a:t>
            </a:r>
          </a:p>
        </p:txBody>
      </p:sp>
      <p:sp>
        <p:nvSpPr>
          <p:cNvPr id="26" name="TextBox 13"/>
          <p:cNvSpPr txBox="1"/>
          <p:nvPr/>
        </p:nvSpPr>
        <p:spPr>
          <a:xfrm>
            <a:off x="8099425" y="4583113"/>
            <a:ext cx="649288" cy="450850"/>
          </a:xfrm>
          <a:prstGeom prst="rect">
            <a:avLst/>
          </a:prstGeom>
          <a:noFill/>
          <a:ln w="38100">
            <a:solidFill>
              <a:schemeClr val="accent6"/>
            </a:solid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6</a:t>
            </a:r>
            <a:endParaRPr lang="zh-CN" altLang="en-US" sz="2100" b="1"/>
          </a:p>
        </p:txBody>
      </p:sp>
      <p:sp>
        <p:nvSpPr>
          <p:cNvPr id="27" name="TextBox 14"/>
          <p:cNvSpPr txBox="1"/>
          <p:nvPr/>
        </p:nvSpPr>
        <p:spPr>
          <a:xfrm>
            <a:off x="8088313" y="5462588"/>
            <a:ext cx="649287" cy="450850"/>
          </a:xfrm>
          <a:prstGeom prst="rect">
            <a:avLst/>
          </a:prstGeom>
          <a:noFill/>
          <a:ln w="38100">
            <a:solidFill>
              <a:schemeClr val="accent6"/>
            </a:solid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11</a:t>
            </a:r>
          </a:p>
        </p:txBody>
      </p:sp>
      <p:sp>
        <p:nvSpPr>
          <p:cNvPr id="28" name="线形标注 1 17"/>
          <p:cNvSpPr/>
          <p:nvPr/>
        </p:nvSpPr>
        <p:spPr bwMode="auto">
          <a:xfrm>
            <a:off x="7399338" y="4968875"/>
            <a:ext cx="323850" cy="403225"/>
          </a:xfrm>
          <a:prstGeom prst="borderCallout1">
            <a:avLst>
              <a:gd name="adj1" fmla="val 40757"/>
              <a:gd name="adj2" fmla="val 99666"/>
              <a:gd name="adj3" fmla="val -26880"/>
              <a:gd name="adj4" fmla="val 198568"/>
            </a:avLst>
          </a:prstGeom>
          <a:noFill/>
          <a:ln w="38100">
            <a:solidFill>
              <a:schemeClr val="accent6"/>
            </a:solidFill>
          </a:ln>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rgbClr val="0000FF"/>
                </a:solidFill>
              </a:rPr>
              <a:t>x</a:t>
            </a:r>
            <a:endParaRPr lang="zh-CN" altLang="en-US" b="1">
              <a:solidFill>
                <a:srgbClr val="0000FF"/>
              </a:solidFill>
            </a:endParaRPr>
          </a:p>
        </p:txBody>
      </p:sp>
      <p:sp>
        <p:nvSpPr>
          <p:cNvPr id="29" name="线形标注 1 18"/>
          <p:cNvSpPr/>
          <p:nvPr/>
        </p:nvSpPr>
        <p:spPr bwMode="auto">
          <a:xfrm>
            <a:off x="7437438" y="5905500"/>
            <a:ext cx="323850" cy="403225"/>
          </a:xfrm>
          <a:prstGeom prst="borderCallout1">
            <a:avLst>
              <a:gd name="adj1" fmla="val 40757"/>
              <a:gd name="adj2" fmla="val 99666"/>
              <a:gd name="adj3" fmla="val -51332"/>
              <a:gd name="adj4" fmla="val 195084"/>
            </a:avLst>
          </a:prstGeom>
          <a:noFill/>
          <a:ln w="38100">
            <a:solidFill>
              <a:schemeClr val="accent6"/>
            </a:solidFill>
          </a:ln>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rgbClr val="0000FF"/>
                </a:solidFill>
              </a:rPr>
              <a:t>y</a:t>
            </a:r>
            <a:endParaRPr lang="zh-CN" altLang="en-US" b="1">
              <a:solidFill>
                <a:srgbClr val="0000FF"/>
              </a:solidFill>
            </a:endParaRPr>
          </a:p>
        </p:txBody>
      </p:sp>
      <p:grpSp>
        <p:nvGrpSpPr>
          <p:cNvPr id="30" name="Group 30"/>
          <p:cNvGrpSpPr>
            <a:grpSpLocks/>
          </p:cNvGrpSpPr>
          <p:nvPr/>
        </p:nvGrpSpPr>
        <p:grpSpPr bwMode="auto">
          <a:xfrm rot="-187516">
            <a:off x="-1588" y="3068638"/>
            <a:ext cx="1512888" cy="3168650"/>
            <a:chOff x="212" y="2340"/>
            <a:chExt cx="1123" cy="1697"/>
          </a:xfrm>
        </p:grpSpPr>
        <p:sp>
          <p:nvSpPr>
            <p:cNvPr id="13525" name="AutoShape 25"/>
            <p:cNvSpPr>
              <a:spLocks noChangeArrowheads="1"/>
            </p:cNvSpPr>
            <p:nvPr/>
          </p:nvSpPr>
          <p:spPr bwMode="auto">
            <a:xfrm rot="-10460194">
              <a:off x="611" y="2340"/>
              <a:ext cx="724" cy="1697"/>
            </a:xfrm>
            <a:prstGeom prst="curvedLeftArrow">
              <a:avLst>
                <a:gd name="adj1" fmla="val 9267"/>
                <a:gd name="adj2" fmla="val 35398"/>
                <a:gd name="adj3" fmla="val 39685"/>
              </a:avLst>
            </a:prstGeom>
            <a:gradFill rotWithShape="1">
              <a:gsLst>
                <a:gs pos="0">
                  <a:srgbClr val="00FFFF">
                    <a:alpha val="39000"/>
                  </a:srgbClr>
                </a:gs>
                <a:gs pos="100000">
                  <a:srgbClr val="00D8D8"/>
                </a:gs>
              </a:gsLst>
              <a:lin ang="5400000" scaled="1"/>
            </a:gradFill>
            <a:ln w="9525">
              <a:solidFill>
                <a:schemeClr val="tx1"/>
              </a:solidFill>
              <a:miter lim="800000"/>
              <a:headEnd/>
              <a:tailEnd/>
            </a:ln>
          </p:spPr>
          <p:txBody>
            <a:bodyPr rot="10800000"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029149" name="Text Box 29"/>
            <p:cNvSpPr txBox="1">
              <a:spLocks noChangeArrowheads="1"/>
            </p:cNvSpPr>
            <p:nvPr/>
          </p:nvSpPr>
          <p:spPr bwMode="auto">
            <a:xfrm>
              <a:off x="212" y="3076"/>
              <a:ext cx="452" cy="376"/>
            </a:xfrm>
            <a:prstGeom prst="rect">
              <a:avLst/>
            </a:prstGeom>
            <a:noFill/>
            <a:ln>
              <a:noFill/>
            </a:ln>
            <a:effectLst/>
            <a:extLst/>
          </p:spPr>
          <p:txBody>
            <a:bodyPr>
              <a:spAutoFit/>
            </a:bodyPr>
            <a:lstStyle/>
            <a:p>
              <a:pPr>
                <a:spcBef>
                  <a:spcPct val="50000"/>
                </a:spcBef>
                <a:defRPr/>
              </a:pPr>
              <a:r>
                <a:rPr lang="zh-CN" altLang="en-US" sz="2000" b="1">
                  <a:solidFill>
                    <a:srgbClr val="FF0066"/>
                  </a:solidFill>
                  <a:effectLst>
                    <a:outerShdw blurRad="38100" dist="38100" dir="2700000" algn="tl">
                      <a:srgbClr val="000000"/>
                    </a:outerShdw>
                  </a:effectLst>
                  <a:ea typeface="楷体_GB2312" pitchFamily="49" charset="-122"/>
                </a:rPr>
                <a:t>返回</a:t>
              </a:r>
            </a:p>
          </p:txBody>
        </p:sp>
      </p:grpSp>
      <p:sp>
        <p:nvSpPr>
          <p:cNvPr id="31" name="TextBox 14"/>
          <p:cNvSpPr txBox="1"/>
          <p:nvPr/>
        </p:nvSpPr>
        <p:spPr>
          <a:xfrm>
            <a:off x="8097838" y="3716338"/>
            <a:ext cx="649287" cy="450850"/>
          </a:xfrm>
          <a:prstGeom prst="rect">
            <a:avLst/>
          </a:prstGeom>
          <a:noFill/>
          <a:ln w="38100">
            <a:solidFill>
              <a:schemeClr val="accent6"/>
            </a:solid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11</a:t>
            </a:r>
          </a:p>
        </p:txBody>
      </p:sp>
      <p:sp>
        <p:nvSpPr>
          <p:cNvPr id="1029120" name="线形标注 1 18"/>
          <p:cNvSpPr>
            <a:spLocks/>
          </p:cNvSpPr>
          <p:nvPr/>
        </p:nvSpPr>
        <p:spPr bwMode="auto">
          <a:xfrm>
            <a:off x="7307263" y="4176713"/>
            <a:ext cx="463550" cy="403225"/>
          </a:xfrm>
          <a:prstGeom prst="borderCallout1">
            <a:avLst>
              <a:gd name="adj1" fmla="val 14875"/>
              <a:gd name="adj2" fmla="val 116440"/>
              <a:gd name="adj3" fmla="val -51241"/>
              <a:gd name="adj4" fmla="val 166440"/>
            </a:avLst>
          </a:prstGeom>
          <a:noFill/>
          <a:ln w="38100">
            <a:solidFill>
              <a:srgbClr val="2D2DB9"/>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rgbClr val="0000FF"/>
                </a:solidFill>
              </a:rPr>
              <a:t>ss</a:t>
            </a:r>
            <a:endParaRPr lang="zh-CN" altLang="en-US" b="1">
              <a:solidFill>
                <a:srgbClr val="0000FF"/>
              </a:solidFill>
            </a:endParaRPr>
          </a:p>
        </p:txBody>
      </p:sp>
      <p:sp>
        <p:nvSpPr>
          <p:cNvPr id="1029121" name="Text Box 16"/>
          <p:cNvSpPr txBox="1">
            <a:spLocks noChangeArrowheads="1"/>
          </p:cNvSpPr>
          <p:nvPr/>
        </p:nvSpPr>
        <p:spPr bwMode="auto">
          <a:xfrm>
            <a:off x="1920875" y="3068638"/>
            <a:ext cx="2303463" cy="431800"/>
          </a:xfrm>
          <a:prstGeom prst="rect">
            <a:avLst/>
          </a:prstGeom>
          <a:gradFill rotWithShape="0">
            <a:gsLst>
              <a:gs pos="0">
                <a:srgbClr val="FFEFD1"/>
              </a:gs>
              <a:gs pos="100000">
                <a:srgbClr val="D1C39F"/>
              </a:gs>
            </a:gsLst>
            <a:lin ang="5400000"/>
          </a:gradFill>
          <a:ln w="38100">
            <a:solidFill>
              <a:srgbClr val="0000FF"/>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lIns="54000" tIns="0" rIns="54000" bIns="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200" b="1">
                <a:effectLst>
                  <a:outerShdw blurRad="38100" dist="38100" dir="2700000" algn="tl">
                    <a:srgbClr val="FFFFFF"/>
                  </a:outerShdw>
                </a:effectLst>
                <a:ea typeface="楷体_GB2312" pitchFamily="49" charset="-122"/>
              </a:rPr>
              <a:t>11</a:t>
            </a:r>
          </a:p>
        </p:txBody>
      </p:sp>
    </p:spTree>
    <p:extLst>
      <p:ext uri="{BB962C8B-B14F-4D97-AF65-F5344CB8AC3E}">
        <p14:creationId xmlns:p14="http://schemas.microsoft.com/office/powerpoint/2010/main" val="340970749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29142">
                                            <p:bg/>
                                          </p:spTgt>
                                        </p:tgtEl>
                                        <p:attrNameLst>
                                          <p:attrName>style.visibility</p:attrName>
                                        </p:attrNameLst>
                                      </p:cBhvr>
                                      <p:to>
                                        <p:strVal val="visible"/>
                                      </p:to>
                                    </p:set>
                                    <p:anim calcmode="lin" valueType="num">
                                      <p:cBhvr>
                                        <p:cTn id="7" dur="1000" fill="hold"/>
                                        <p:tgtEl>
                                          <p:spTgt spid="1029142">
                                            <p:bg/>
                                          </p:spTgt>
                                        </p:tgtEl>
                                        <p:attrNameLst>
                                          <p:attrName>ppt_w</p:attrName>
                                        </p:attrNameLst>
                                      </p:cBhvr>
                                      <p:tavLst>
                                        <p:tav tm="0">
                                          <p:val>
                                            <p:strVal val="#ppt_w*0.70"/>
                                          </p:val>
                                        </p:tav>
                                        <p:tav tm="100000">
                                          <p:val>
                                            <p:strVal val="#ppt_w"/>
                                          </p:val>
                                        </p:tav>
                                      </p:tavLst>
                                    </p:anim>
                                    <p:anim calcmode="lin" valueType="num">
                                      <p:cBhvr>
                                        <p:cTn id="8" dur="1000" fill="hold"/>
                                        <p:tgtEl>
                                          <p:spTgt spid="1029142">
                                            <p:bg/>
                                          </p:spTgt>
                                        </p:tgtEl>
                                        <p:attrNameLst>
                                          <p:attrName>ppt_h</p:attrName>
                                        </p:attrNameLst>
                                      </p:cBhvr>
                                      <p:tavLst>
                                        <p:tav tm="0">
                                          <p:val>
                                            <p:strVal val="#ppt_h"/>
                                          </p:val>
                                        </p:tav>
                                        <p:tav tm="100000">
                                          <p:val>
                                            <p:strVal val="#ppt_h"/>
                                          </p:val>
                                        </p:tav>
                                      </p:tavLst>
                                    </p:anim>
                                    <p:animEffect transition="in" filter="fade">
                                      <p:cBhvr>
                                        <p:cTn id="9" dur="1000"/>
                                        <p:tgtEl>
                                          <p:spTgt spid="1029142">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029142">
                                            <p:txEl>
                                              <p:pRg st="0" end="0"/>
                                            </p:txEl>
                                          </p:spTgt>
                                        </p:tgtEl>
                                        <p:attrNameLst>
                                          <p:attrName>style.visibility</p:attrName>
                                        </p:attrNameLst>
                                      </p:cBhvr>
                                      <p:to>
                                        <p:strVal val="visible"/>
                                      </p:to>
                                    </p:set>
                                    <p:anim calcmode="lin" valueType="num">
                                      <p:cBhvr>
                                        <p:cTn id="12" dur="1000" fill="hold"/>
                                        <p:tgtEl>
                                          <p:spTgt spid="1029142">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029142">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029142">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029142">
                                            <p:txEl>
                                              <p:pRg st="1" end="1"/>
                                            </p:txEl>
                                          </p:spTgt>
                                        </p:tgtEl>
                                        <p:attrNameLst>
                                          <p:attrName>style.visibility</p:attrName>
                                        </p:attrNameLst>
                                      </p:cBhvr>
                                      <p:to>
                                        <p:strVal val="visible"/>
                                      </p:to>
                                    </p:set>
                                    <p:anim calcmode="lin" valueType="num">
                                      <p:cBhvr>
                                        <p:cTn id="17" dur="1000" fill="hold"/>
                                        <p:tgtEl>
                                          <p:spTgt spid="1029142">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1029142">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1029142">
                                            <p:txEl>
                                              <p:pRg st="1" end="1"/>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029142">
                                            <p:txEl>
                                              <p:pRg st="2" end="2"/>
                                            </p:txEl>
                                          </p:spTgt>
                                        </p:tgtEl>
                                        <p:attrNameLst>
                                          <p:attrName>style.visibility</p:attrName>
                                        </p:attrNameLst>
                                      </p:cBhvr>
                                      <p:to>
                                        <p:strVal val="visible"/>
                                      </p:to>
                                    </p:set>
                                    <p:anim calcmode="lin" valueType="num">
                                      <p:cBhvr>
                                        <p:cTn id="22" dur="1000" fill="hold"/>
                                        <p:tgtEl>
                                          <p:spTgt spid="1029142">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1029142">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1029142">
                                            <p:txEl>
                                              <p:pRg st="2" end="2"/>
                                            </p:txEl>
                                          </p:spTgt>
                                        </p:tgtEl>
                                      </p:cBhvr>
                                    </p:animEffect>
                                  </p:childTnLst>
                                </p:cTn>
                              </p:par>
                              <p:par>
                                <p:cTn id="25" presetID="55" presetClass="entr" presetSubtype="0" fill="hold" grpId="0" nodeType="withEffect">
                                  <p:stCondLst>
                                    <p:cond delay="0"/>
                                  </p:stCondLst>
                                  <p:iterate type="wd">
                                    <p:tmPct val="0"/>
                                  </p:iterate>
                                  <p:childTnLst>
                                    <p:set>
                                      <p:cBhvr>
                                        <p:cTn id="26" dur="1" fill="hold">
                                          <p:stCondLst>
                                            <p:cond delay="0"/>
                                          </p:stCondLst>
                                        </p:cTn>
                                        <p:tgtEl>
                                          <p:spTgt spid="1029142">
                                            <p:txEl>
                                              <p:pRg st="3" end="3"/>
                                            </p:txEl>
                                          </p:spTgt>
                                        </p:tgtEl>
                                        <p:attrNameLst>
                                          <p:attrName>style.visibility</p:attrName>
                                        </p:attrNameLst>
                                      </p:cBhvr>
                                      <p:to>
                                        <p:strVal val="visible"/>
                                      </p:to>
                                    </p:set>
                                    <p:anim calcmode="lin" valueType="num">
                                      <p:cBhvr>
                                        <p:cTn id="27" dur="1000" fill="hold"/>
                                        <p:tgtEl>
                                          <p:spTgt spid="1029142">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1029142">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1029142">
                                            <p:txEl>
                                              <p:pRg st="3" end="3"/>
                                            </p:txEl>
                                          </p:spTgt>
                                        </p:tgtEl>
                                      </p:cBhvr>
                                    </p:animEffect>
                                  </p:childTnLst>
                                </p:cTn>
                              </p:par>
                              <p:par>
                                <p:cTn id="30" presetID="55" presetClass="entr" presetSubtype="0" fill="hold" grpId="0" nodeType="withEffect">
                                  <p:stCondLst>
                                    <p:cond delay="0"/>
                                  </p:stCondLst>
                                  <p:iterate type="wd">
                                    <p:tmPct val="0"/>
                                  </p:iterate>
                                  <p:childTnLst>
                                    <p:set>
                                      <p:cBhvr>
                                        <p:cTn id="31" dur="1" fill="hold">
                                          <p:stCondLst>
                                            <p:cond delay="0"/>
                                          </p:stCondLst>
                                        </p:cTn>
                                        <p:tgtEl>
                                          <p:spTgt spid="1029142">
                                            <p:txEl>
                                              <p:pRg st="4" end="4"/>
                                            </p:txEl>
                                          </p:spTgt>
                                        </p:tgtEl>
                                        <p:attrNameLst>
                                          <p:attrName>style.visibility</p:attrName>
                                        </p:attrNameLst>
                                      </p:cBhvr>
                                      <p:to>
                                        <p:strVal val="visible"/>
                                      </p:to>
                                    </p:set>
                                    <p:anim calcmode="lin" valueType="num">
                                      <p:cBhvr>
                                        <p:cTn id="32" dur="1000" fill="hold"/>
                                        <p:tgtEl>
                                          <p:spTgt spid="1029142">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1029142">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1029142">
                                            <p:txEl>
                                              <p:pRg st="4" end="4"/>
                                            </p:txEl>
                                          </p:spTgt>
                                        </p:tgtEl>
                                      </p:cBhvr>
                                    </p:animEffect>
                                  </p:childTnLst>
                                </p:cTn>
                              </p:par>
                              <p:par>
                                <p:cTn id="35" presetID="55" presetClass="entr" presetSubtype="0" fill="hold" grpId="0" nodeType="withEffect">
                                  <p:stCondLst>
                                    <p:cond delay="0"/>
                                  </p:stCondLst>
                                  <p:iterate type="wd">
                                    <p:tmPct val="0"/>
                                  </p:iterate>
                                  <p:childTnLst>
                                    <p:set>
                                      <p:cBhvr>
                                        <p:cTn id="36" dur="1" fill="hold">
                                          <p:stCondLst>
                                            <p:cond delay="0"/>
                                          </p:stCondLst>
                                        </p:cTn>
                                        <p:tgtEl>
                                          <p:spTgt spid="1029142">
                                            <p:txEl>
                                              <p:pRg st="5" end="5"/>
                                            </p:txEl>
                                          </p:spTgt>
                                        </p:tgtEl>
                                        <p:attrNameLst>
                                          <p:attrName>style.visibility</p:attrName>
                                        </p:attrNameLst>
                                      </p:cBhvr>
                                      <p:to>
                                        <p:strVal val="visible"/>
                                      </p:to>
                                    </p:set>
                                    <p:anim calcmode="lin" valueType="num">
                                      <p:cBhvr>
                                        <p:cTn id="37" dur="1000" fill="hold"/>
                                        <p:tgtEl>
                                          <p:spTgt spid="1029142">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1029142">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1029142">
                                            <p:txEl>
                                              <p:pRg st="5" end="5"/>
                                            </p:txEl>
                                          </p:spTgt>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1029142">
                                            <p:txEl>
                                              <p:pRg st="6" end="6"/>
                                            </p:txEl>
                                          </p:spTgt>
                                        </p:tgtEl>
                                        <p:attrNameLst>
                                          <p:attrName>style.visibility</p:attrName>
                                        </p:attrNameLst>
                                      </p:cBhvr>
                                      <p:to>
                                        <p:strVal val="visible"/>
                                      </p:to>
                                    </p:set>
                                    <p:anim calcmode="lin" valueType="num">
                                      <p:cBhvr>
                                        <p:cTn id="42" dur="1000" fill="hold"/>
                                        <p:tgtEl>
                                          <p:spTgt spid="1029142">
                                            <p:txEl>
                                              <p:pRg st="6" end="6"/>
                                            </p:txEl>
                                          </p:spTgt>
                                        </p:tgtEl>
                                        <p:attrNameLst>
                                          <p:attrName>ppt_w</p:attrName>
                                        </p:attrNameLst>
                                      </p:cBhvr>
                                      <p:tavLst>
                                        <p:tav tm="0">
                                          <p:val>
                                            <p:strVal val="#ppt_w*0.70"/>
                                          </p:val>
                                        </p:tav>
                                        <p:tav tm="100000">
                                          <p:val>
                                            <p:strVal val="#ppt_w"/>
                                          </p:val>
                                        </p:tav>
                                      </p:tavLst>
                                    </p:anim>
                                    <p:anim calcmode="lin" valueType="num">
                                      <p:cBhvr>
                                        <p:cTn id="43" dur="1000" fill="hold"/>
                                        <p:tgtEl>
                                          <p:spTgt spid="1029142">
                                            <p:txEl>
                                              <p:pRg st="6" end="6"/>
                                            </p:txEl>
                                          </p:spTgt>
                                        </p:tgtEl>
                                        <p:attrNameLst>
                                          <p:attrName>ppt_h</p:attrName>
                                        </p:attrNameLst>
                                      </p:cBhvr>
                                      <p:tavLst>
                                        <p:tav tm="0">
                                          <p:val>
                                            <p:strVal val="#ppt_h"/>
                                          </p:val>
                                        </p:tav>
                                        <p:tav tm="100000">
                                          <p:val>
                                            <p:strVal val="#ppt_h"/>
                                          </p:val>
                                        </p:tav>
                                      </p:tavLst>
                                    </p:anim>
                                    <p:animEffect transition="in" filter="fade">
                                      <p:cBhvr>
                                        <p:cTn id="44" dur="1000"/>
                                        <p:tgtEl>
                                          <p:spTgt spid="1029142">
                                            <p:txEl>
                                              <p:pRg st="6" end="6"/>
                                            </p:txEl>
                                          </p:spTgt>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029142">
                                            <p:txEl>
                                              <p:pRg st="8" end="8"/>
                                            </p:txEl>
                                          </p:spTgt>
                                        </p:tgtEl>
                                        <p:attrNameLst>
                                          <p:attrName>style.visibility</p:attrName>
                                        </p:attrNameLst>
                                      </p:cBhvr>
                                      <p:to>
                                        <p:strVal val="visible"/>
                                      </p:to>
                                    </p:set>
                                    <p:anim calcmode="lin" valueType="num">
                                      <p:cBhvr>
                                        <p:cTn id="47" dur="1000" fill="hold"/>
                                        <p:tgtEl>
                                          <p:spTgt spid="1029142">
                                            <p:txEl>
                                              <p:pRg st="8" end="8"/>
                                            </p:txEl>
                                          </p:spTgt>
                                        </p:tgtEl>
                                        <p:attrNameLst>
                                          <p:attrName>ppt_w</p:attrName>
                                        </p:attrNameLst>
                                      </p:cBhvr>
                                      <p:tavLst>
                                        <p:tav tm="0">
                                          <p:val>
                                            <p:strVal val="#ppt_w*0.70"/>
                                          </p:val>
                                        </p:tav>
                                        <p:tav tm="100000">
                                          <p:val>
                                            <p:strVal val="#ppt_w"/>
                                          </p:val>
                                        </p:tav>
                                      </p:tavLst>
                                    </p:anim>
                                    <p:anim calcmode="lin" valueType="num">
                                      <p:cBhvr>
                                        <p:cTn id="48" dur="1000" fill="hold"/>
                                        <p:tgtEl>
                                          <p:spTgt spid="1029142">
                                            <p:txEl>
                                              <p:pRg st="8" end="8"/>
                                            </p:txEl>
                                          </p:spTgt>
                                        </p:tgtEl>
                                        <p:attrNameLst>
                                          <p:attrName>ppt_h</p:attrName>
                                        </p:attrNameLst>
                                      </p:cBhvr>
                                      <p:tavLst>
                                        <p:tav tm="0">
                                          <p:val>
                                            <p:strVal val="#ppt_h"/>
                                          </p:val>
                                        </p:tav>
                                        <p:tav tm="100000">
                                          <p:val>
                                            <p:strVal val="#ppt_h"/>
                                          </p:val>
                                        </p:tav>
                                      </p:tavLst>
                                    </p:anim>
                                    <p:animEffect transition="in" filter="fade">
                                      <p:cBhvr>
                                        <p:cTn id="49" dur="1000"/>
                                        <p:tgtEl>
                                          <p:spTgt spid="1029142">
                                            <p:txEl>
                                              <p:pRg st="8" end="8"/>
                                            </p:txEl>
                                          </p:spTgt>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1029142">
                                            <p:txEl>
                                              <p:pRg st="9" end="9"/>
                                            </p:txEl>
                                          </p:spTgt>
                                        </p:tgtEl>
                                        <p:attrNameLst>
                                          <p:attrName>style.visibility</p:attrName>
                                        </p:attrNameLst>
                                      </p:cBhvr>
                                      <p:to>
                                        <p:strVal val="visible"/>
                                      </p:to>
                                    </p:set>
                                    <p:anim calcmode="lin" valueType="num">
                                      <p:cBhvr>
                                        <p:cTn id="52" dur="1000" fill="hold"/>
                                        <p:tgtEl>
                                          <p:spTgt spid="1029142">
                                            <p:txEl>
                                              <p:pRg st="9" end="9"/>
                                            </p:txEl>
                                          </p:spTgt>
                                        </p:tgtEl>
                                        <p:attrNameLst>
                                          <p:attrName>ppt_w</p:attrName>
                                        </p:attrNameLst>
                                      </p:cBhvr>
                                      <p:tavLst>
                                        <p:tav tm="0">
                                          <p:val>
                                            <p:strVal val="#ppt_w*0.70"/>
                                          </p:val>
                                        </p:tav>
                                        <p:tav tm="100000">
                                          <p:val>
                                            <p:strVal val="#ppt_w"/>
                                          </p:val>
                                        </p:tav>
                                      </p:tavLst>
                                    </p:anim>
                                    <p:anim calcmode="lin" valueType="num">
                                      <p:cBhvr>
                                        <p:cTn id="53" dur="1000" fill="hold"/>
                                        <p:tgtEl>
                                          <p:spTgt spid="1029142">
                                            <p:txEl>
                                              <p:pRg st="9" end="9"/>
                                            </p:txEl>
                                          </p:spTgt>
                                        </p:tgtEl>
                                        <p:attrNameLst>
                                          <p:attrName>ppt_h</p:attrName>
                                        </p:attrNameLst>
                                      </p:cBhvr>
                                      <p:tavLst>
                                        <p:tav tm="0">
                                          <p:val>
                                            <p:strVal val="#ppt_h"/>
                                          </p:val>
                                        </p:tav>
                                        <p:tav tm="100000">
                                          <p:val>
                                            <p:strVal val="#ppt_h"/>
                                          </p:val>
                                        </p:tav>
                                      </p:tavLst>
                                    </p:anim>
                                    <p:animEffect transition="in" filter="fade">
                                      <p:cBhvr>
                                        <p:cTn id="54" dur="1000"/>
                                        <p:tgtEl>
                                          <p:spTgt spid="1029142">
                                            <p:txEl>
                                              <p:pRg st="9" end="9"/>
                                            </p:txEl>
                                          </p:spTgt>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1029142">
                                            <p:txEl>
                                              <p:pRg st="10" end="10"/>
                                            </p:txEl>
                                          </p:spTgt>
                                        </p:tgtEl>
                                        <p:attrNameLst>
                                          <p:attrName>style.visibility</p:attrName>
                                        </p:attrNameLst>
                                      </p:cBhvr>
                                      <p:to>
                                        <p:strVal val="visible"/>
                                      </p:to>
                                    </p:set>
                                    <p:anim calcmode="lin" valueType="num">
                                      <p:cBhvr>
                                        <p:cTn id="57" dur="1000" fill="hold"/>
                                        <p:tgtEl>
                                          <p:spTgt spid="1029142">
                                            <p:txEl>
                                              <p:pRg st="10" end="10"/>
                                            </p:txEl>
                                          </p:spTgt>
                                        </p:tgtEl>
                                        <p:attrNameLst>
                                          <p:attrName>ppt_w</p:attrName>
                                        </p:attrNameLst>
                                      </p:cBhvr>
                                      <p:tavLst>
                                        <p:tav tm="0">
                                          <p:val>
                                            <p:strVal val="#ppt_w*0.70"/>
                                          </p:val>
                                        </p:tav>
                                        <p:tav tm="100000">
                                          <p:val>
                                            <p:strVal val="#ppt_w"/>
                                          </p:val>
                                        </p:tav>
                                      </p:tavLst>
                                    </p:anim>
                                    <p:anim calcmode="lin" valueType="num">
                                      <p:cBhvr>
                                        <p:cTn id="58" dur="1000" fill="hold"/>
                                        <p:tgtEl>
                                          <p:spTgt spid="1029142">
                                            <p:txEl>
                                              <p:pRg st="10" end="10"/>
                                            </p:txEl>
                                          </p:spTgt>
                                        </p:tgtEl>
                                        <p:attrNameLst>
                                          <p:attrName>ppt_h</p:attrName>
                                        </p:attrNameLst>
                                      </p:cBhvr>
                                      <p:tavLst>
                                        <p:tav tm="0">
                                          <p:val>
                                            <p:strVal val="#ppt_h"/>
                                          </p:val>
                                        </p:tav>
                                        <p:tav tm="100000">
                                          <p:val>
                                            <p:strVal val="#ppt_h"/>
                                          </p:val>
                                        </p:tav>
                                      </p:tavLst>
                                    </p:anim>
                                    <p:animEffect transition="in" filter="fade">
                                      <p:cBhvr>
                                        <p:cTn id="59" dur="1000"/>
                                        <p:tgtEl>
                                          <p:spTgt spid="1029142">
                                            <p:txEl>
                                              <p:pRg st="10" end="10"/>
                                            </p:txEl>
                                          </p:spTgt>
                                        </p:tgtEl>
                                      </p:cBhvr>
                                    </p:animEffect>
                                  </p:childTnLst>
                                </p:cTn>
                              </p:par>
                              <p:par>
                                <p:cTn id="60" presetID="55" presetClass="entr" presetSubtype="0" fill="hold" grpId="0" nodeType="withEffect">
                                  <p:stCondLst>
                                    <p:cond delay="0"/>
                                  </p:stCondLst>
                                  <p:iterate type="wd">
                                    <p:tmPct val="0"/>
                                  </p:iterate>
                                  <p:childTnLst>
                                    <p:set>
                                      <p:cBhvr>
                                        <p:cTn id="61" dur="1" fill="hold">
                                          <p:stCondLst>
                                            <p:cond delay="0"/>
                                          </p:stCondLst>
                                        </p:cTn>
                                        <p:tgtEl>
                                          <p:spTgt spid="1029142">
                                            <p:txEl>
                                              <p:pRg st="11" end="11"/>
                                            </p:txEl>
                                          </p:spTgt>
                                        </p:tgtEl>
                                        <p:attrNameLst>
                                          <p:attrName>style.visibility</p:attrName>
                                        </p:attrNameLst>
                                      </p:cBhvr>
                                      <p:to>
                                        <p:strVal val="visible"/>
                                      </p:to>
                                    </p:set>
                                    <p:anim calcmode="lin" valueType="num">
                                      <p:cBhvr>
                                        <p:cTn id="62" dur="1000" fill="hold"/>
                                        <p:tgtEl>
                                          <p:spTgt spid="1029142">
                                            <p:txEl>
                                              <p:pRg st="11" end="11"/>
                                            </p:txEl>
                                          </p:spTgt>
                                        </p:tgtEl>
                                        <p:attrNameLst>
                                          <p:attrName>ppt_w</p:attrName>
                                        </p:attrNameLst>
                                      </p:cBhvr>
                                      <p:tavLst>
                                        <p:tav tm="0">
                                          <p:val>
                                            <p:strVal val="#ppt_w*0.70"/>
                                          </p:val>
                                        </p:tav>
                                        <p:tav tm="100000">
                                          <p:val>
                                            <p:strVal val="#ppt_w"/>
                                          </p:val>
                                        </p:tav>
                                      </p:tavLst>
                                    </p:anim>
                                    <p:anim calcmode="lin" valueType="num">
                                      <p:cBhvr>
                                        <p:cTn id="63" dur="1000" fill="hold"/>
                                        <p:tgtEl>
                                          <p:spTgt spid="1029142">
                                            <p:txEl>
                                              <p:pRg st="11" end="11"/>
                                            </p:txEl>
                                          </p:spTgt>
                                        </p:tgtEl>
                                        <p:attrNameLst>
                                          <p:attrName>ppt_h</p:attrName>
                                        </p:attrNameLst>
                                      </p:cBhvr>
                                      <p:tavLst>
                                        <p:tav tm="0">
                                          <p:val>
                                            <p:strVal val="#ppt_h"/>
                                          </p:val>
                                        </p:tav>
                                        <p:tav tm="100000">
                                          <p:val>
                                            <p:strVal val="#ppt_h"/>
                                          </p:val>
                                        </p:tav>
                                      </p:tavLst>
                                    </p:anim>
                                    <p:animEffect transition="in" filter="fade">
                                      <p:cBhvr>
                                        <p:cTn id="64" dur="1000"/>
                                        <p:tgtEl>
                                          <p:spTgt spid="1029142">
                                            <p:txEl>
                                              <p:pRg st="11" end="11"/>
                                            </p:txEl>
                                          </p:spTgt>
                                        </p:tgtEl>
                                      </p:cBhvr>
                                    </p:animEffect>
                                  </p:childTnLst>
                                </p:cTn>
                              </p:par>
                              <p:par>
                                <p:cTn id="65" presetID="55" presetClass="entr" presetSubtype="0" fill="hold" grpId="0" nodeType="withEffect">
                                  <p:stCondLst>
                                    <p:cond delay="0"/>
                                  </p:stCondLst>
                                  <p:iterate type="wd">
                                    <p:tmPct val="0"/>
                                  </p:iterate>
                                  <p:childTnLst>
                                    <p:set>
                                      <p:cBhvr>
                                        <p:cTn id="66" dur="1" fill="hold">
                                          <p:stCondLst>
                                            <p:cond delay="0"/>
                                          </p:stCondLst>
                                        </p:cTn>
                                        <p:tgtEl>
                                          <p:spTgt spid="1029142">
                                            <p:txEl>
                                              <p:pRg st="12" end="12"/>
                                            </p:txEl>
                                          </p:spTgt>
                                        </p:tgtEl>
                                        <p:attrNameLst>
                                          <p:attrName>style.visibility</p:attrName>
                                        </p:attrNameLst>
                                      </p:cBhvr>
                                      <p:to>
                                        <p:strVal val="visible"/>
                                      </p:to>
                                    </p:set>
                                    <p:anim calcmode="lin" valueType="num">
                                      <p:cBhvr>
                                        <p:cTn id="67" dur="1000" fill="hold"/>
                                        <p:tgtEl>
                                          <p:spTgt spid="1029142">
                                            <p:txEl>
                                              <p:pRg st="12" end="12"/>
                                            </p:txEl>
                                          </p:spTgt>
                                        </p:tgtEl>
                                        <p:attrNameLst>
                                          <p:attrName>ppt_w</p:attrName>
                                        </p:attrNameLst>
                                      </p:cBhvr>
                                      <p:tavLst>
                                        <p:tav tm="0">
                                          <p:val>
                                            <p:strVal val="#ppt_w*0.70"/>
                                          </p:val>
                                        </p:tav>
                                        <p:tav tm="100000">
                                          <p:val>
                                            <p:strVal val="#ppt_w"/>
                                          </p:val>
                                        </p:tav>
                                      </p:tavLst>
                                    </p:anim>
                                    <p:anim calcmode="lin" valueType="num">
                                      <p:cBhvr>
                                        <p:cTn id="68" dur="1000" fill="hold"/>
                                        <p:tgtEl>
                                          <p:spTgt spid="1029142">
                                            <p:txEl>
                                              <p:pRg st="12" end="12"/>
                                            </p:txEl>
                                          </p:spTgt>
                                        </p:tgtEl>
                                        <p:attrNameLst>
                                          <p:attrName>ppt_h</p:attrName>
                                        </p:attrNameLst>
                                      </p:cBhvr>
                                      <p:tavLst>
                                        <p:tav tm="0">
                                          <p:val>
                                            <p:strVal val="#ppt_h"/>
                                          </p:val>
                                        </p:tav>
                                        <p:tav tm="100000">
                                          <p:val>
                                            <p:strVal val="#ppt_h"/>
                                          </p:val>
                                        </p:tav>
                                      </p:tavLst>
                                    </p:anim>
                                    <p:animEffect transition="in" filter="fade">
                                      <p:cBhvr>
                                        <p:cTn id="69" dur="1000"/>
                                        <p:tgtEl>
                                          <p:spTgt spid="1029142">
                                            <p:txEl>
                                              <p:pRg st="12" end="12"/>
                                            </p:txEl>
                                          </p:spTgt>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1029142">
                                            <p:txEl>
                                              <p:pRg st="13" end="13"/>
                                            </p:txEl>
                                          </p:spTgt>
                                        </p:tgtEl>
                                        <p:attrNameLst>
                                          <p:attrName>style.visibility</p:attrName>
                                        </p:attrNameLst>
                                      </p:cBhvr>
                                      <p:to>
                                        <p:strVal val="visible"/>
                                      </p:to>
                                    </p:set>
                                    <p:anim calcmode="lin" valueType="num">
                                      <p:cBhvr>
                                        <p:cTn id="72" dur="1000" fill="hold"/>
                                        <p:tgtEl>
                                          <p:spTgt spid="1029142">
                                            <p:txEl>
                                              <p:pRg st="13" end="13"/>
                                            </p:txEl>
                                          </p:spTgt>
                                        </p:tgtEl>
                                        <p:attrNameLst>
                                          <p:attrName>ppt_w</p:attrName>
                                        </p:attrNameLst>
                                      </p:cBhvr>
                                      <p:tavLst>
                                        <p:tav tm="0">
                                          <p:val>
                                            <p:strVal val="#ppt_w*0.70"/>
                                          </p:val>
                                        </p:tav>
                                        <p:tav tm="100000">
                                          <p:val>
                                            <p:strVal val="#ppt_w"/>
                                          </p:val>
                                        </p:tav>
                                      </p:tavLst>
                                    </p:anim>
                                    <p:anim calcmode="lin" valueType="num">
                                      <p:cBhvr>
                                        <p:cTn id="73" dur="1000" fill="hold"/>
                                        <p:tgtEl>
                                          <p:spTgt spid="1029142">
                                            <p:txEl>
                                              <p:pRg st="13" end="13"/>
                                            </p:txEl>
                                          </p:spTgt>
                                        </p:tgtEl>
                                        <p:attrNameLst>
                                          <p:attrName>ppt_h</p:attrName>
                                        </p:attrNameLst>
                                      </p:cBhvr>
                                      <p:tavLst>
                                        <p:tav tm="0">
                                          <p:val>
                                            <p:strVal val="#ppt_h"/>
                                          </p:val>
                                        </p:tav>
                                        <p:tav tm="100000">
                                          <p:val>
                                            <p:strVal val="#ppt_h"/>
                                          </p:val>
                                        </p:tav>
                                      </p:tavLst>
                                    </p:anim>
                                    <p:animEffect transition="in" filter="fade">
                                      <p:cBhvr>
                                        <p:cTn id="74" dur="1000"/>
                                        <p:tgtEl>
                                          <p:spTgt spid="1029142">
                                            <p:txEl>
                                              <p:pRg st="13" end="13"/>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6" presetClass="entr" presetSubtype="16" fill="hold" nodeType="clickEffect">
                                  <p:stCondLst>
                                    <p:cond delay="0"/>
                                  </p:stCondLst>
                                  <p:childTnLst>
                                    <p:set>
                                      <p:cBhvr>
                                        <p:cTn id="78" dur="1" fill="hold">
                                          <p:stCondLst>
                                            <p:cond delay="0"/>
                                          </p:stCondLst>
                                        </p:cTn>
                                        <p:tgtEl>
                                          <p:spTgt spid="13586"/>
                                        </p:tgtEl>
                                        <p:attrNameLst>
                                          <p:attrName>style.visibility</p:attrName>
                                        </p:attrNameLst>
                                      </p:cBhvr>
                                      <p:to>
                                        <p:strVal val="visible"/>
                                      </p:to>
                                    </p:set>
                                    <p:animEffect transition="in" filter="circle(in)">
                                      <p:cBhvr>
                                        <p:cTn id="79" dur="2000"/>
                                        <p:tgtEl>
                                          <p:spTgt spid="1358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fade">
                                      <p:cBhvr>
                                        <p:cTn id="84" dur="1000"/>
                                        <p:tgtEl>
                                          <p:spTgt spid="6"/>
                                        </p:tgtEl>
                                      </p:cBhvr>
                                    </p:animEffect>
                                    <p:anim calcmode="lin" valueType="num">
                                      <p:cBhvr>
                                        <p:cTn id="85" dur="1000" fill="hold"/>
                                        <p:tgtEl>
                                          <p:spTgt spid="6"/>
                                        </p:tgtEl>
                                        <p:attrNameLst>
                                          <p:attrName>ppt_x</p:attrName>
                                        </p:attrNameLst>
                                      </p:cBhvr>
                                      <p:tavLst>
                                        <p:tav tm="0">
                                          <p:val>
                                            <p:strVal val="#ppt_x"/>
                                          </p:val>
                                        </p:tav>
                                        <p:tav tm="100000">
                                          <p:val>
                                            <p:strVal val="#ppt_x"/>
                                          </p:val>
                                        </p:tav>
                                      </p:tavLst>
                                    </p:anim>
                                    <p:anim calcmode="lin" valueType="num">
                                      <p:cBhvr>
                                        <p:cTn id="86" dur="1000" fill="hold"/>
                                        <p:tgtEl>
                                          <p:spTgt spid="6"/>
                                        </p:tgtEl>
                                        <p:attrNameLst>
                                          <p:attrName>ppt_y</p:attrName>
                                        </p:attrNameLst>
                                      </p:cBhvr>
                                      <p:tavLst>
                                        <p:tav tm="0">
                                          <p:val>
                                            <p:strVal val="#ppt_y-.1"/>
                                          </p:val>
                                        </p:tav>
                                        <p:tav tm="100000">
                                          <p:val>
                                            <p:strVal val="#ppt_y"/>
                                          </p:val>
                                        </p:tav>
                                      </p:tavLst>
                                    </p:anim>
                                  </p:childTnLst>
                                </p:cTn>
                              </p:par>
                              <p:par>
                                <p:cTn id="87" presetID="47" presetClass="entr" presetSubtype="0" fill="hold" grpId="0"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1000"/>
                                        <p:tgtEl>
                                          <p:spTgt spid="12"/>
                                        </p:tgtEl>
                                      </p:cBhvr>
                                    </p:animEffect>
                                    <p:anim calcmode="lin" valueType="num">
                                      <p:cBhvr>
                                        <p:cTn id="90" dur="1000" fill="hold"/>
                                        <p:tgtEl>
                                          <p:spTgt spid="12"/>
                                        </p:tgtEl>
                                        <p:attrNameLst>
                                          <p:attrName>ppt_x</p:attrName>
                                        </p:attrNameLst>
                                      </p:cBhvr>
                                      <p:tavLst>
                                        <p:tav tm="0">
                                          <p:val>
                                            <p:strVal val="#ppt_x"/>
                                          </p:val>
                                        </p:tav>
                                        <p:tav tm="100000">
                                          <p:val>
                                            <p:strVal val="#ppt_x"/>
                                          </p:val>
                                        </p:tav>
                                      </p:tavLst>
                                    </p:anim>
                                    <p:anim calcmode="lin" valueType="num">
                                      <p:cBhvr>
                                        <p:cTn id="91" dur="1000" fill="hold"/>
                                        <p:tgtEl>
                                          <p:spTgt spid="12"/>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fade">
                                      <p:cBhvr>
                                        <p:cTn id="94" dur="1000"/>
                                        <p:tgtEl>
                                          <p:spTgt spid="10"/>
                                        </p:tgtEl>
                                      </p:cBhvr>
                                    </p:animEffect>
                                    <p:anim calcmode="lin" valueType="num">
                                      <p:cBhvr>
                                        <p:cTn id="95" dur="1000" fill="hold"/>
                                        <p:tgtEl>
                                          <p:spTgt spid="10"/>
                                        </p:tgtEl>
                                        <p:attrNameLst>
                                          <p:attrName>ppt_x</p:attrName>
                                        </p:attrNameLst>
                                      </p:cBhvr>
                                      <p:tavLst>
                                        <p:tav tm="0">
                                          <p:val>
                                            <p:strVal val="#ppt_x"/>
                                          </p:val>
                                        </p:tav>
                                        <p:tav tm="100000">
                                          <p:val>
                                            <p:strVal val="#ppt_x"/>
                                          </p:val>
                                        </p:tav>
                                      </p:tavLst>
                                    </p:anim>
                                    <p:anim calcmode="lin" valueType="num">
                                      <p:cBhvr>
                                        <p:cTn id="96" dur="1000" fill="hold"/>
                                        <p:tgtEl>
                                          <p:spTgt spid="10"/>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0" presetClass="emph" presetSubtype="0" fill="hold" nodeType="clickEffect">
                                  <p:stCondLst>
                                    <p:cond delay="0"/>
                                  </p:stCondLst>
                                  <p:iterate type="wd">
                                    <p:tmPct val="10000"/>
                                  </p:iterate>
                                  <p:childTnLst>
                                    <p:set>
                                      <p:cBhvr override="childStyle">
                                        <p:cTn id="105" dur="500" autoRev="1" fill="hold"/>
                                        <p:tgtEl>
                                          <p:spTgt spid="1029142">
                                            <p:txEl>
                                              <p:pRg st="3" end="3"/>
                                            </p:txEl>
                                          </p:spTgt>
                                        </p:tgtEl>
                                        <p:attrNameLst>
                                          <p:attrName>style.color</p:attrName>
                                        </p:attrNameLst>
                                      </p:cBhvr>
                                      <p:to>
                                        <p:clrVal>
                                          <a:schemeClr val="accent2"/>
                                        </p:clrVal>
                                      </p:to>
                                    </p:set>
                                    <p:set>
                                      <p:cBhvr>
                                        <p:cTn id="106" dur="500" autoRev="1" fill="hold"/>
                                        <p:tgtEl>
                                          <p:spTgt spid="1029142">
                                            <p:txEl>
                                              <p:pRg st="3" end="3"/>
                                            </p:txEl>
                                          </p:spTgt>
                                        </p:tgtEl>
                                        <p:attrNameLst>
                                          <p:attrName>fillcolor</p:attrName>
                                        </p:attrNameLst>
                                      </p:cBhvr>
                                      <p:to>
                                        <p:clrVal>
                                          <a:schemeClr val="accent2"/>
                                        </p:clrVal>
                                      </p:to>
                                    </p:set>
                                    <p:set>
                                      <p:cBhvr>
                                        <p:cTn id="107" dur="500" autoRev="1" fill="hold"/>
                                        <p:tgtEl>
                                          <p:spTgt spid="1029142">
                                            <p:txEl>
                                              <p:pRg st="3" end="3"/>
                                            </p:txEl>
                                          </p:spTgt>
                                        </p:tgtEl>
                                        <p:attrNameLst>
                                          <p:attrName>fill.type</p:attrName>
                                        </p:attrNameLst>
                                      </p:cBhvr>
                                      <p:to>
                                        <p:strVal val="solid"/>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7"/>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0" presetClass="emph" presetSubtype="0" fill="hold" nodeType="clickEffect">
                                  <p:stCondLst>
                                    <p:cond delay="0"/>
                                  </p:stCondLst>
                                  <p:iterate type="wd">
                                    <p:tmPct val="10000"/>
                                  </p:iterate>
                                  <p:childTnLst>
                                    <p:set>
                                      <p:cBhvr override="childStyle">
                                        <p:cTn id="119" dur="500" autoRev="1" fill="hold"/>
                                        <p:tgtEl>
                                          <p:spTgt spid="1029142">
                                            <p:txEl>
                                              <p:pRg st="4" end="4"/>
                                            </p:txEl>
                                          </p:spTgt>
                                        </p:tgtEl>
                                        <p:attrNameLst>
                                          <p:attrName>style.color</p:attrName>
                                        </p:attrNameLst>
                                      </p:cBhvr>
                                      <p:to>
                                        <p:clrVal>
                                          <a:schemeClr val="accent2"/>
                                        </p:clrVal>
                                      </p:to>
                                    </p:set>
                                    <p:set>
                                      <p:cBhvr>
                                        <p:cTn id="120" dur="500" autoRev="1" fill="hold"/>
                                        <p:tgtEl>
                                          <p:spTgt spid="1029142">
                                            <p:txEl>
                                              <p:pRg st="4" end="4"/>
                                            </p:txEl>
                                          </p:spTgt>
                                        </p:tgtEl>
                                        <p:attrNameLst>
                                          <p:attrName>fillcolor</p:attrName>
                                        </p:attrNameLst>
                                      </p:cBhvr>
                                      <p:to>
                                        <p:clrVal>
                                          <a:schemeClr val="accent2"/>
                                        </p:clrVal>
                                      </p:to>
                                    </p:set>
                                    <p:set>
                                      <p:cBhvr>
                                        <p:cTn id="121" dur="500" autoRev="1" fill="hold"/>
                                        <p:tgtEl>
                                          <p:spTgt spid="1029142">
                                            <p:txEl>
                                              <p:pRg st="4" end="4"/>
                                            </p:txEl>
                                          </p:spTgt>
                                        </p:tgtEl>
                                        <p:attrNameLst>
                                          <p:attrName>fill.type</p:attrName>
                                        </p:attrNameLst>
                                      </p:cBhvr>
                                      <p:to>
                                        <p:strVal val="solid"/>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47" presetClass="entr" presetSubtype="0" fill="hold" grpId="0" nodeType="clickEffect">
                                  <p:stCondLst>
                                    <p:cond delay="0"/>
                                  </p:stCondLst>
                                  <p:childTnLst>
                                    <p:set>
                                      <p:cBhvr>
                                        <p:cTn id="125" dur="1" fill="hold">
                                          <p:stCondLst>
                                            <p:cond delay="0"/>
                                          </p:stCondLst>
                                        </p:cTn>
                                        <p:tgtEl>
                                          <p:spTgt spid="18"/>
                                        </p:tgtEl>
                                        <p:attrNameLst>
                                          <p:attrName>style.visibility</p:attrName>
                                        </p:attrNameLst>
                                      </p:cBhvr>
                                      <p:to>
                                        <p:strVal val="visible"/>
                                      </p:to>
                                    </p:set>
                                    <p:animEffect transition="in" filter="fade">
                                      <p:cBhvr>
                                        <p:cTn id="126" dur="1000"/>
                                        <p:tgtEl>
                                          <p:spTgt spid="18"/>
                                        </p:tgtEl>
                                      </p:cBhvr>
                                    </p:animEffect>
                                    <p:anim calcmode="lin" valueType="num">
                                      <p:cBhvr>
                                        <p:cTn id="127" dur="1000" fill="hold"/>
                                        <p:tgtEl>
                                          <p:spTgt spid="18"/>
                                        </p:tgtEl>
                                        <p:attrNameLst>
                                          <p:attrName>ppt_x</p:attrName>
                                        </p:attrNameLst>
                                      </p:cBhvr>
                                      <p:tavLst>
                                        <p:tav tm="0">
                                          <p:val>
                                            <p:strVal val="#ppt_x"/>
                                          </p:val>
                                        </p:tav>
                                        <p:tav tm="100000">
                                          <p:val>
                                            <p:strVal val="#ppt_x"/>
                                          </p:val>
                                        </p:tav>
                                      </p:tavLst>
                                    </p:anim>
                                    <p:anim calcmode="lin" valueType="num">
                                      <p:cBhvr>
                                        <p:cTn id="128" dur="1000" fill="hold"/>
                                        <p:tgtEl>
                                          <p:spTgt spid="18"/>
                                        </p:tgtEl>
                                        <p:attrNameLst>
                                          <p:attrName>ppt_y</p:attrName>
                                        </p:attrNameLst>
                                      </p:cBhvr>
                                      <p:tavLst>
                                        <p:tav tm="0">
                                          <p:val>
                                            <p:strVal val="#ppt_y-.1"/>
                                          </p:val>
                                        </p:tav>
                                        <p:tav tm="100000">
                                          <p:val>
                                            <p:strVal val="#ppt_y"/>
                                          </p:val>
                                        </p:tav>
                                      </p:tavLst>
                                    </p:anim>
                                  </p:childTnLst>
                                </p:cTn>
                              </p:par>
                              <p:par>
                                <p:cTn id="129" presetID="47" presetClass="entr" presetSubtype="0" fill="hold" grpId="0" nodeType="withEffect">
                                  <p:stCondLst>
                                    <p:cond delay="0"/>
                                  </p:stCondLst>
                                  <p:childTnLst>
                                    <p:set>
                                      <p:cBhvr>
                                        <p:cTn id="130" dur="1" fill="hold">
                                          <p:stCondLst>
                                            <p:cond delay="0"/>
                                          </p:stCondLst>
                                        </p:cTn>
                                        <p:tgtEl>
                                          <p:spTgt spid="19"/>
                                        </p:tgtEl>
                                        <p:attrNameLst>
                                          <p:attrName>style.visibility</p:attrName>
                                        </p:attrNameLst>
                                      </p:cBhvr>
                                      <p:to>
                                        <p:strVal val="visible"/>
                                      </p:to>
                                    </p:set>
                                    <p:animEffect transition="in" filter="fade">
                                      <p:cBhvr>
                                        <p:cTn id="131" dur="1000"/>
                                        <p:tgtEl>
                                          <p:spTgt spid="19"/>
                                        </p:tgtEl>
                                      </p:cBhvr>
                                    </p:animEffect>
                                    <p:anim calcmode="lin" valueType="num">
                                      <p:cBhvr>
                                        <p:cTn id="132" dur="1000" fill="hold"/>
                                        <p:tgtEl>
                                          <p:spTgt spid="19"/>
                                        </p:tgtEl>
                                        <p:attrNameLst>
                                          <p:attrName>ppt_x</p:attrName>
                                        </p:attrNameLst>
                                      </p:cBhvr>
                                      <p:tavLst>
                                        <p:tav tm="0">
                                          <p:val>
                                            <p:strVal val="#ppt_x"/>
                                          </p:val>
                                        </p:tav>
                                        <p:tav tm="100000">
                                          <p:val>
                                            <p:strVal val="#ppt_x"/>
                                          </p:val>
                                        </p:tav>
                                      </p:tavLst>
                                    </p:anim>
                                    <p:anim calcmode="lin" valueType="num">
                                      <p:cBhvr>
                                        <p:cTn id="133" dur="1000" fill="hold"/>
                                        <p:tgtEl>
                                          <p:spTgt spid="19"/>
                                        </p:tgtEl>
                                        <p:attrNameLst>
                                          <p:attrName>ppt_y</p:attrName>
                                        </p:attrNameLst>
                                      </p:cBhvr>
                                      <p:tavLst>
                                        <p:tav tm="0">
                                          <p:val>
                                            <p:strVal val="#ppt_y-.1"/>
                                          </p:val>
                                        </p:tav>
                                        <p:tav tm="100000">
                                          <p:val>
                                            <p:strVal val="#ppt_y"/>
                                          </p:val>
                                        </p:tav>
                                      </p:tavLst>
                                    </p:anim>
                                  </p:childTnLst>
                                </p:cTn>
                              </p:par>
                              <p:par>
                                <p:cTn id="134" presetID="47" presetClass="entr" presetSubtype="0" fill="hold" grpId="0" nodeType="withEffect">
                                  <p:stCondLst>
                                    <p:cond delay="0"/>
                                  </p:stCondLst>
                                  <p:childTnLst>
                                    <p:set>
                                      <p:cBhvr>
                                        <p:cTn id="135" dur="1" fill="hold">
                                          <p:stCondLst>
                                            <p:cond delay="0"/>
                                          </p:stCondLst>
                                        </p:cTn>
                                        <p:tgtEl>
                                          <p:spTgt spid="21"/>
                                        </p:tgtEl>
                                        <p:attrNameLst>
                                          <p:attrName>style.visibility</p:attrName>
                                        </p:attrNameLst>
                                      </p:cBhvr>
                                      <p:to>
                                        <p:strVal val="visible"/>
                                      </p:to>
                                    </p:set>
                                    <p:animEffect transition="in" filter="fade">
                                      <p:cBhvr>
                                        <p:cTn id="136" dur="1000"/>
                                        <p:tgtEl>
                                          <p:spTgt spid="21"/>
                                        </p:tgtEl>
                                      </p:cBhvr>
                                    </p:animEffect>
                                    <p:anim calcmode="lin" valueType="num">
                                      <p:cBhvr>
                                        <p:cTn id="137" dur="1000" fill="hold"/>
                                        <p:tgtEl>
                                          <p:spTgt spid="21"/>
                                        </p:tgtEl>
                                        <p:attrNameLst>
                                          <p:attrName>ppt_x</p:attrName>
                                        </p:attrNameLst>
                                      </p:cBhvr>
                                      <p:tavLst>
                                        <p:tav tm="0">
                                          <p:val>
                                            <p:strVal val="#ppt_x"/>
                                          </p:val>
                                        </p:tav>
                                        <p:tav tm="100000">
                                          <p:val>
                                            <p:strVal val="#ppt_x"/>
                                          </p:val>
                                        </p:tav>
                                      </p:tavLst>
                                    </p:anim>
                                    <p:anim calcmode="lin" valueType="num">
                                      <p:cBhvr>
                                        <p:cTn id="1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8" presetClass="entr" presetSubtype="12" fill="hold" grpId="0" nodeType="clickEffect">
                                  <p:stCondLst>
                                    <p:cond delay="0"/>
                                  </p:stCondLst>
                                  <p:childTnLst>
                                    <p:set>
                                      <p:cBhvr>
                                        <p:cTn id="142" dur="1" fill="hold">
                                          <p:stCondLst>
                                            <p:cond delay="0"/>
                                          </p:stCondLst>
                                        </p:cTn>
                                        <p:tgtEl>
                                          <p:spTgt spid="918536"/>
                                        </p:tgtEl>
                                        <p:attrNameLst>
                                          <p:attrName>style.visibility</p:attrName>
                                        </p:attrNameLst>
                                      </p:cBhvr>
                                      <p:to>
                                        <p:strVal val="visible"/>
                                      </p:to>
                                    </p:set>
                                    <p:animEffect transition="in" filter="strips(downLeft)">
                                      <p:cBhvr>
                                        <p:cTn id="143" dur="500"/>
                                        <p:tgtEl>
                                          <p:spTgt spid="918536"/>
                                        </p:tgtEl>
                                      </p:cBhvr>
                                    </p:animEffect>
                                  </p:childTnLst>
                                  <p:subTnLst>
                                    <p:audio>
                                      <p:cMediaNode>
                                        <p:cTn display="0" masterRel="sameClick">
                                          <p:stCondLst>
                                            <p:cond evt="begin" delay="0">
                                              <p:tn val="141"/>
                                            </p:cond>
                                          </p:stCondLst>
                                          <p:endCondLst>
                                            <p:cond evt="onStopAudio" delay="0">
                                              <p:tgtEl>
                                                <p:sldTgt/>
                                              </p:tgtEl>
                                            </p:cond>
                                          </p:endCondLst>
                                        </p:cTn>
                                        <p:tgtEl>
                                          <p:sndTgt r:embed="rId3" name="camera.wav"/>
                                        </p:tgtEl>
                                      </p:cMediaNode>
                                    </p:audio>
                                  </p:subTnLst>
                                </p:cTn>
                              </p:par>
                            </p:childTnLst>
                          </p:cTn>
                        </p:par>
                        <p:par>
                          <p:cTn id="144" fill="hold" nodeType="afterGroup">
                            <p:stCondLst>
                              <p:cond delay="500"/>
                            </p:stCondLst>
                            <p:childTnLst>
                              <p:par>
                                <p:cTn id="145" presetID="18" presetClass="entr" presetSubtype="6" fill="hold" grpId="0" nodeType="afterEffect">
                                  <p:stCondLst>
                                    <p:cond delay="0"/>
                                  </p:stCondLst>
                                  <p:childTnLst>
                                    <p:set>
                                      <p:cBhvr>
                                        <p:cTn id="146" dur="1" fill="hold">
                                          <p:stCondLst>
                                            <p:cond delay="0"/>
                                          </p:stCondLst>
                                        </p:cTn>
                                        <p:tgtEl>
                                          <p:spTgt spid="918538"/>
                                        </p:tgtEl>
                                        <p:attrNameLst>
                                          <p:attrName>style.visibility</p:attrName>
                                        </p:attrNameLst>
                                      </p:cBhvr>
                                      <p:to>
                                        <p:strVal val="visible"/>
                                      </p:to>
                                    </p:set>
                                    <p:animEffect transition="in" filter="strips(downRight)">
                                      <p:cBhvr>
                                        <p:cTn id="147" dur="500"/>
                                        <p:tgtEl>
                                          <p:spTgt spid="918538"/>
                                        </p:tgtEl>
                                      </p:cBhvr>
                                    </p:animEffect>
                                  </p:childTnLst>
                                  <p:subTnLst>
                                    <p:audio>
                                      <p:cMediaNode>
                                        <p:cTn display="0" masterRel="sameClick">
                                          <p:stCondLst>
                                            <p:cond evt="begin" delay="0">
                                              <p:tn val="145"/>
                                            </p:cond>
                                          </p:stCondLst>
                                          <p:endCondLst>
                                            <p:cond evt="onStopAudio" delay="0">
                                              <p:tgtEl>
                                                <p:sldTgt/>
                                              </p:tgtEl>
                                            </p:cond>
                                          </p:endCondLst>
                                        </p:cTn>
                                        <p:tgtEl>
                                          <p:sndTgt r:embed="rId4" name="laser.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18" presetClass="entr" presetSubtype="12" fill="hold" grpId="0" nodeType="clickEffect">
                                  <p:stCondLst>
                                    <p:cond delay="0"/>
                                  </p:stCondLst>
                                  <p:childTnLst>
                                    <p:set>
                                      <p:cBhvr>
                                        <p:cTn id="151" dur="1" fill="hold">
                                          <p:stCondLst>
                                            <p:cond delay="0"/>
                                          </p:stCondLst>
                                        </p:cTn>
                                        <p:tgtEl>
                                          <p:spTgt spid="5"/>
                                        </p:tgtEl>
                                        <p:attrNameLst>
                                          <p:attrName>style.visibility</p:attrName>
                                        </p:attrNameLst>
                                      </p:cBhvr>
                                      <p:to>
                                        <p:strVal val="visible"/>
                                      </p:to>
                                    </p:set>
                                    <p:animEffect transition="in" filter="strips(downLeft)">
                                      <p:cBhvr>
                                        <p:cTn id="152" dur="500"/>
                                        <p:tgtEl>
                                          <p:spTgt spid="5"/>
                                        </p:tgtEl>
                                      </p:cBhvr>
                                    </p:animEffect>
                                  </p:childTnLst>
                                  <p:subTnLst>
                                    <p:audio>
                                      <p:cMediaNode>
                                        <p:cTn display="0" masterRel="sameClick">
                                          <p:stCondLst>
                                            <p:cond evt="begin" delay="0">
                                              <p:tn val="150"/>
                                            </p:cond>
                                          </p:stCondLst>
                                          <p:endCondLst>
                                            <p:cond evt="onStopAudio" delay="0">
                                              <p:tgtEl>
                                                <p:sldTgt/>
                                              </p:tgtEl>
                                            </p:cond>
                                          </p:endCondLst>
                                        </p:cTn>
                                        <p:tgtEl>
                                          <p:sndTgt r:embed="rId3" name="camera.wav"/>
                                        </p:tgtEl>
                                      </p:cMediaNode>
                                    </p:audio>
                                  </p:subTnLst>
                                </p:cTn>
                              </p:par>
                            </p:childTnLst>
                          </p:cTn>
                        </p:par>
                        <p:par>
                          <p:cTn id="153" fill="hold" nodeType="afterGroup">
                            <p:stCondLst>
                              <p:cond delay="500"/>
                            </p:stCondLst>
                            <p:childTnLst>
                              <p:par>
                                <p:cTn id="154" presetID="18" presetClass="entr" presetSubtype="6" fill="hold" grpId="0" nodeType="afterEffect">
                                  <p:stCondLst>
                                    <p:cond delay="0"/>
                                  </p:stCondLst>
                                  <p:childTnLst>
                                    <p:set>
                                      <p:cBhvr>
                                        <p:cTn id="155" dur="1" fill="hold">
                                          <p:stCondLst>
                                            <p:cond delay="0"/>
                                          </p:stCondLst>
                                        </p:cTn>
                                        <p:tgtEl>
                                          <p:spTgt spid="7"/>
                                        </p:tgtEl>
                                        <p:attrNameLst>
                                          <p:attrName>style.visibility</p:attrName>
                                        </p:attrNameLst>
                                      </p:cBhvr>
                                      <p:to>
                                        <p:strVal val="visible"/>
                                      </p:to>
                                    </p:set>
                                    <p:animEffect transition="in" filter="strips(downRight)">
                                      <p:cBhvr>
                                        <p:cTn id="156" dur="500"/>
                                        <p:tgtEl>
                                          <p:spTgt spid="7"/>
                                        </p:tgtEl>
                                      </p:cBhvr>
                                    </p:animEffect>
                                  </p:childTnLst>
                                  <p:subTnLst>
                                    <p:audio>
                                      <p:cMediaNode>
                                        <p:cTn display="0" masterRel="sameClick">
                                          <p:stCondLst>
                                            <p:cond evt="begin" delay="0">
                                              <p:tn val="154"/>
                                            </p:cond>
                                          </p:stCondLst>
                                          <p:endCondLst>
                                            <p:cond evt="onStopAudio" delay="0">
                                              <p:tgtEl>
                                                <p:sldTgt/>
                                              </p:tgtEl>
                                            </p:cond>
                                          </p:endCondLst>
                                        </p:cTn>
                                        <p:tgtEl>
                                          <p:sndTgt r:embed="rId4" name="laser.wav"/>
                                        </p:tgtEl>
                                      </p:cMediaNode>
                                    </p:audio>
                                  </p:subTnLst>
                                </p:cTn>
                              </p:par>
                            </p:childTnLst>
                          </p:cTn>
                        </p:par>
                      </p:childTnLst>
                    </p:cTn>
                  </p:par>
                  <p:par>
                    <p:cTn id="157" fill="hold" nodeType="clickPar">
                      <p:stCondLst>
                        <p:cond delay="indefinite"/>
                      </p:stCondLst>
                      <p:childTnLst>
                        <p:par>
                          <p:cTn id="158" fill="hold" nodeType="withGroup">
                            <p:stCondLst>
                              <p:cond delay="0"/>
                            </p:stCondLst>
                            <p:childTnLst>
                              <p:par>
                                <p:cTn id="159" presetID="10" presetClass="entr" presetSubtype="0" fill="hold" nodeType="clickEffect">
                                  <p:stCondLst>
                                    <p:cond delay="0"/>
                                  </p:stCondLst>
                                  <p:childTnLst>
                                    <p:set>
                                      <p:cBhvr>
                                        <p:cTn id="160" dur="1" fill="hold">
                                          <p:stCondLst>
                                            <p:cond delay="0"/>
                                          </p:stCondLst>
                                        </p:cTn>
                                        <p:tgtEl>
                                          <p:spTgt spid="2"/>
                                        </p:tgtEl>
                                        <p:attrNameLst>
                                          <p:attrName>style.visibility</p:attrName>
                                        </p:attrNameLst>
                                      </p:cBhvr>
                                      <p:to>
                                        <p:strVal val="visible"/>
                                      </p:to>
                                    </p:set>
                                    <p:animEffect transition="in" filter="fade">
                                      <p:cBhvr>
                                        <p:cTn id="161" dur="500"/>
                                        <p:tgtEl>
                                          <p:spTgt spid="2"/>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7" presetClass="entr" presetSubtype="1" fill="hold" grpId="0" nodeType="clickEffect">
                                  <p:stCondLst>
                                    <p:cond delay="0"/>
                                  </p:stCondLst>
                                  <p:childTnLst>
                                    <p:set>
                                      <p:cBhvr>
                                        <p:cTn id="165" dur="1" fill="hold">
                                          <p:stCondLst>
                                            <p:cond delay="0"/>
                                          </p:stCondLst>
                                        </p:cTn>
                                        <p:tgtEl>
                                          <p:spTgt spid="72715"/>
                                        </p:tgtEl>
                                        <p:attrNameLst>
                                          <p:attrName>style.visibility</p:attrName>
                                        </p:attrNameLst>
                                      </p:cBhvr>
                                      <p:to>
                                        <p:strVal val="visible"/>
                                      </p:to>
                                    </p:set>
                                    <p:anim calcmode="lin" valueType="num">
                                      <p:cBhvr>
                                        <p:cTn id="166" dur="500" fill="hold"/>
                                        <p:tgtEl>
                                          <p:spTgt spid="72715"/>
                                        </p:tgtEl>
                                        <p:attrNameLst>
                                          <p:attrName>ppt_x</p:attrName>
                                        </p:attrNameLst>
                                      </p:cBhvr>
                                      <p:tavLst>
                                        <p:tav tm="0">
                                          <p:val>
                                            <p:strVal val="#ppt_x"/>
                                          </p:val>
                                        </p:tav>
                                        <p:tav tm="100000">
                                          <p:val>
                                            <p:strVal val="#ppt_x"/>
                                          </p:val>
                                        </p:tav>
                                      </p:tavLst>
                                    </p:anim>
                                    <p:anim calcmode="lin" valueType="num">
                                      <p:cBhvr>
                                        <p:cTn id="167" dur="500" fill="hold"/>
                                        <p:tgtEl>
                                          <p:spTgt spid="72715"/>
                                        </p:tgtEl>
                                        <p:attrNameLst>
                                          <p:attrName>ppt_y</p:attrName>
                                        </p:attrNameLst>
                                      </p:cBhvr>
                                      <p:tavLst>
                                        <p:tav tm="0">
                                          <p:val>
                                            <p:strVal val="#ppt_y-#ppt_h/2"/>
                                          </p:val>
                                        </p:tav>
                                        <p:tav tm="100000">
                                          <p:val>
                                            <p:strVal val="#ppt_y"/>
                                          </p:val>
                                        </p:tav>
                                      </p:tavLst>
                                    </p:anim>
                                    <p:anim calcmode="lin" valueType="num">
                                      <p:cBhvr>
                                        <p:cTn id="168" dur="500" fill="hold"/>
                                        <p:tgtEl>
                                          <p:spTgt spid="72715"/>
                                        </p:tgtEl>
                                        <p:attrNameLst>
                                          <p:attrName>ppt_w</p:attrName>
                                        </p:attrNameLst>
                                      </p:cBhvr>
                                      <p:tavLst>
                                        <p:tav tm="0">
                                          <p:val>
                                            <p:strVal val="#ppt_w"/>
                                          </p:val>
                                        </p:tav>
                                        <p:tav tm="100000">
                                          <p:val>
                                            <p:strVal val="#ppt_w"/>
                                          </p:val>
                                        </p:tav>
                                      </p:tavLst>
                                    </p:anim>
                                    <p:anim calcmode="lin" valueType="num">
                                      <p:cBhvr>
                                        <p:cTn id="169" dur="500" fill="hold"/>
                                        <p:tgtEl>
                                          <p:spTgt spid="72715"/>
                                        </p:tgtEl>
                                        <p:attrNameLst>
                                          <p:attrName>ppt_h</p:attrName>
                                        </p:attrNameLst>
                                      </p:cBhvr>
                                      <p:tavLst>
                                        <p:tav tm="0">
                                          <p:val>
                                            <p:fltVal val="0"/>
                                          </p:val>
                                        </p:tav>
                                        <p:tav tm="100000">
                                          <p:val>
                                            <p:strVal val="#ppt_h"/>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7" presetClass="entr" presetSubtype="1" fill="hold" grpId="0" nodeType="clickEffect">
                                  <p:stCondLst>
                                    <p:cond delay="0"/>
                                  </p:stCondLst>
                                  <p:childTnLst>
                                    <p:set>
                                      <p:cBhvr>
                                        <p:cTn id="173" dur="1" fill="hold">
                                          <p:stCondLst>
                                            <p:cond delay="0"/>
                                          </p:stCondLst>
                                        </p:cTn>
                                        <p:tgtEl>
                                          <p:spTgt spid="72716"/>
                                        </p:tgtEl>
                                        <p:attrNameLst>
                                          <p:attrName>style.visibility</p:attrName>
                                        </p:attrNameLst>
                                      </p:cBhvr>
                                      <p:to>
                                        <p:strVal val="visible"/>
                                      </p:to>
                                    </p:set>
                                    <p:anim calcmode="lin" valueType="num">
                                      <p:cBhvr>
                                        <p:cTn id="174" dur="500" fill="hold"/>
                                        <p:tgtEl>
                                          <p:spTgt spid="72716"/>
                                        </p:tgtEl>
                                        <p:attrNameLst>
                                          <p:attrName>ppt_x</p:attrName>
                                        </p:attrNameLst>
                                      </p:cBhvr>
                                      <p:tavLst>
                                        <p:tav tm="0">
                                          <p:val>
                                            <p:strVal val="#ppt_x"/>
                                          </p:val>
                                        </p:tav>
                                        <p:tav tm="100000">
                                          <p:val>
                                            <p:strVal val="#ppt_x"/>
                                          </p:val>
                                        </p:tav>
                                      </p:tavLst>
                                    </p:anim>
                                    <p:anim calcmode="lin" valueType="num">
                                      <p:cBhvr>
                                        <p:cTn id="175" dur="500" fill="hold"/>
                                        <p:tgtEl>
                                          <p:spTgt spid="72716"/>
                                        </p:tgtEl>
                                        <p:attrNameLst>
                                          <p:attrName>ppt_y</p:attrName>
                                        </p:attrNameLst>
                                      </p:cBhvr>
                                      <p:tavLst>
                                        <p:tav tm="0">
                                          <p:val>
                                            <p:strVal val="#ppt_y-#ppt_h/2"/>
                                          </p:val>
                                        </p:tav>
                                        <p:tav tm="100000">
                                          <p:val>
                                            <p:strVal val="#ppt_y"/>
                                          </p:val>
                                        </p:tav>
                                      </p:tavLst>
                                    </p:anim>
                                    <p:anim calcmode="lin" valueType="num">
                                      <p:cBhvr>
                                        <p:cTn id="176" dur="500" fill="hold"/>
                                        <p:tgtEl>
                                          <p:spTgt spid="72716"/>
                                        </p:tgtEl>
                                        <p:attrNameLst>
                                          <p:attrName>ppt_w</p:attrName>
                                        </p:attrNameLst>
                                      </p:cBhvr>
                                      <p:tavLst>
                                        <p:tav tm="0">
                                          <p:val>
                                            <p:strVal val="#ppt_w"/>
                                          </p:val>
                                        </p:tav>
                                        <p:tav tm="100000">
                                          <p:val>
                                            <p:strVal val="#ppt_w"/>
                                          </p:val>
                                        </p:tav>
                                      </p:tavLst>
                                    </p:anim>
                                    <p:anim calcmode="lin" valueType="num">
                                      <p:cBhvr>
                                        <p:cTn id="177" dur="500" fill="hold"/>
                                        <p:tgtEl>
                                          <p:spTgt spid="72716"/>
                                        </p:tgtEl>
                                        <p:attrNameLst>
                                          <p:attrName>ppt_h</p:attrName>
                                        </p:attrNameLst>
                                      </p:cBhvr>
                                      <p:tavLst>
                                        <p:tav tm="0">
                                          <p:val>
                                            <p:fltVal val="0"/>
                                          </p:val>
                                        </p:tav>
                                        <p:tav tm="100000">
                                          <p:val>
                                            <p:strVal val="#ppt_h"/>
                                          </p:val>
                                        </p:tav>
                                      </p:tavLst>
                                    </p:anim>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0"/>
                                          </p:stCondLst>
                                        </p:cTn>
                                        <p:tgtEl>
                                          <p:spTgt spid="14"/>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5"/>
                                        </p:tgtEl>
                                        <p:attrNameLst>
                                          <p:attrName>style.visibility</p:attrName>
                                        </p:attrNameLst>
                                      </p:cBhvr>
                                      <p:to>
                                        <p:strVal val="visible"/>
                                      </p:to>
                                    </p:se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0" presetClass="emph" presetSubtype="0" fill="hold" nodeType="clickEffect">
                                  <p:stCondLst>
                                    <p:cond delay="0"/>
                                  </p:stCondLst>
                                  <p:iterate type="wd">
                                    <p:tmPct val="10000"/>
                                  </p:iterate>
                                  <p:childTnLst>
                                    <p:set>
                                      <p:cBhvr override="childStyle">
                                        <p:cTn id="187" dur="500" autoRev="1" fill="hold"/>
                                        <p:tgtEl>
                                          <p:spTgt spid="1029142">
                                            <p:txEl>
                                              <p:pRg st="11" end="11"/>
                                            </p:txEl>
                                          </p:spTgt>
                                        </p:tgtEl>
                                        <p:attrNameLst>
                                          <p:attrName>style.color</p:attrName>
                                        </p:attrNameLst>
                                      </p:cBhvr>
                                      <p:to>
                                        <p:clrVal>
                                          <a:schemeClr val="accent2"/>
                                        </p:clrVal>
                                      </p:to>
                                    </p:set>
                                    <p:set>
                                      <p:cBhvr>
                                        <p:cTn id="188" dur="500" autoRev="1" fill="hold"/>
                                        <p:tgtEl>
                                          <p:spTgt spid="1029142">
                                            <p:txEl>
                                              <p:pRg st="11" end="11"/>
                                            </p:txEl>
                                          </p:spTgt>
                                        </p:tgtEl>
                                        <p:attrNameLst>
                                          <p:attrName>fillcolor</p:attrName>
                                        </p:attrNameLst>
                                      </p:cBhvr>
                                      <p:to>
                                        <p:clrVal>
                                          <a:schemeClr val="accent2"/>
                                        </p:clrVal>
                                      </p:to>
                                    </p:set>
                                    <p:set>
                                      <p:cBhvr>
                                        <p:cTn id="189" dur="500" autoRev="1" fill="hold"/>
                                        <p:tgtEl>
                                          <p:spTgt spid="1029142">
                                            <p:txEl>
                                              <p:pRg st="11" end="11"/>
                                            </p:txEl>
                                          </p:spTgt>
                                        </p:tgtEl>
                                        <p:attrNameLst>
                                          <p:attrName>fill.type</p:attrName>
                                        </p:attrNameLst>
                                      </p:cBhvr>
                                      <p:to>
                                        <p:strVal val="solid"/>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20"/>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0" presetClass="emph" presetSubtype="0" fill="hold" nodeType="clickEffect">
                                  <p:stCondLst>
                                    <p:cond delay="0"/>
                                  </p:stCondLst>
                                  <p:iterate type="wd">
                                    <p:tmPct val="10000"/>
                                  </p:iterate>
                                  <p:childTnLst>
                                    <p:set>
                                      <p:cBhvr override="childStyle">
                                        <p:cTn id="197" dur="500" autoRev="1" fill="hold"/>
                                        <p:tgtEl>
                                          <p:spTgt spid="1029142">
                                            <p:txEl>
                                              <p:pRg st="12" end="12"/>
                                            </p:txEl>
                                          </p:spTgt>
                                        </p:tgtEl>
                                        <p:attrNameLst>
                                          <p:attrName>style.color</p:attrName>
                                        </p:attrNameLst>
                                      </p:cBhvr>
                                      <p:to>
                                        <p:clrVal>
                                          <a:schemeClr val="accent2"/>
                                        </p:clrVal>
                                      </p:to>
                                    </p:set>
                                    <p:set>
                                      <p:cBhvr>
                                        <p:cTn id="198" dur="500" autoRev="1" fill="hold"/>
                                        <p:tgtEl>
                                          <p:spTgt spid="1029142">
                                            <p:txEl>
                                              <p:pRg st="12" end="12"/>
                                            </p:txEl>
                                          </p:spTgt>
                                        </p:tgtEl>
                                        <p:attrNameLst>
                                          <p:attrName>fillcolor</p:attrName>
                                        </p:attrNameLst>
                                      </p:cBhvr>
                                      <p:to>
                                        <p:clrVal>
                                          <a:schemeClr val="accent2"/>
                                        </p:clrVal>
                                      </p:to>
                                    </p:set>
                                    <p:set>
                                      <p:cBhvr>
                                        <p:cTn id="199" dur="500" autoRev="1" fill="hold"/>
                                        <p:tgtEl>
                                          <p:spTgt spid="1029142">
                                            <p:txEl>
                                              <p:pRg st="12" end="12"/>
                                            </p:txEl>
                                          </p:spTgt>
                                        </p:tgtEl>
                                        <p:attrNameLst>
                                          <p:attrName>fill.type</p:attrName>
                                        </p:attrNameLst>
                                      </p:cBhvr>
                                      <p:to>
                                        <p:strVal val="solid"/>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0" presetClass="entr" presetSubtype="0" fill="hold" nodeType="clickEffect">
                                  <p:stCondLst>
                                    <p:cond delay="0"/>
                                  </p:stCondLst>
                                  <p:childTnLst>
                                    <p:set>
                                      <p:cBhvr>
                                        <p:cTn id="203" dur="1" fill="hold">
                                          <p:stCondLst>
                                            <p:cond delay="0"/>
                                          </p:stCondLst>
                                        </p:cTn>
                                        <p:tgtEl>
                                          <p:spTgt spid="8"/>
                                        </p:tgtEl>
                                        <p:attrNameLst>
                                          <p:attrName>style.visibility</p:attrName>
                                        </p:attrNameLst>
                                      </p:cBhvr>
                                      <p:to>
                                        <p:strVal val="visible"/>
                                      </p:to>
                                    </p:set>
                                    <p:animEffect transition="in" filter="fade">
                                      <p:cBhvr>
                                        <p:cTn id="204" dur="500"/>
                                        <p:tgtEl>
                                          <p:spTgt spid="8"/>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4" presetClass="entr" presetSubtype="16" fill="hold" grpId="0" nodeType="clickEffect">
                                  <p:stCondLst>
                                    <p:cond delay="0"/>
                                  </p:stCondLst>
                                  <p:childTnLst>
                                    <p:set>
                                      <p:cBhvr>
                                        <p:cTn id="208" dur="1" fill="hold">
                                          <p:stCondLst>
                                            <p:cond delay="0"/>
                                          </p:stCondLst>
                                        </p:cTn>
                                        <p:tgtEl>
                                          <p:spTgt spid="22">
                                            <p:bg/>
                                          </p:spTgt>
                                        </p:tgtEl>
                                        <p:attrNameLst>
                                          <p:attrName>style.visibility</p:attrName>
                                        </p:attrNameLst>
                                      </p:cBhvr>
                                      <p:to>
                                        <p:strVal val="visible"/>
                                      </p:to>
                                    </p:set>
                                    <p:animEffect transition="in" filter="box(in)">
                                      <p:cBhvr>
                                        <p:cTn id="209" dur="500"/>
                                        <p:tgtEl>
                                          <p:spTgt spid="22">
                                            <p:bg/>
                                          </p:spTgt>
                                        </p:tgtEl>
                                      </p:cBhvr>
                                    </p:animEffect>
                                  </p:childTnLst>
                                </p:cTn>
                              </p:par>
                              <p:par>
                                <p:cTn id="210" presetID="4" presetClass="entr" presetSubtype="16" fill="hold" grpId="0" nodeType="withEffect">
                                  <p:stCondLst>
                                    <p:cond delay="0"/>
                                  </p:stCondLst>
                                  <p:iterate type="wd">
                                    <p:tmPct val="0"/>
                                  </p:iterate>
                                  <p:childTnLst>
                                    <p:set>
                                      <p:cBhvr>
                                        <p:cTn id="211" dur="1" fill="hold">
                                          <p:stCondLst>
                                            <p:cond delay="0"/>
                                          </p:stCondLst>
                                        </p:cTn>
                                        <p:tgtEl>
                                          <p:spTgt spid="22">
                                            <p:txEl>
                                              <p:pRg st="0" end="0"/>
                                            </p:txEl>
                                          </p:spTgt>
                                        </p:tgtEl>
                                        <p:attrNameLst>
                                          <p:attrName>style.visibility</p:attrName>
                                        </p:attrNameLst>
                                      </p:cBhvr>
                                      <p:to>
                                        <p:strVal val="visible"/>
                                      </p:to>
                                    </p:set>
                                    <p:animEffect transition="in" filter="box(in)">
                                      <p:cBhvr>
                                        <p:cTn id="212" dur="500"/>
                                        <p:tgtEl>
                                          <p:spTgt spid="22">
                                            <p:txEl>
                                              <p:pRg st="0" end="0"/>
                                            </p:txEl>
                                          </p:spTgt>
                                        </p:tgtEl>
                                      </p:cBhvr>
                                    </p:animEffect>
                                  </p:childTnLst>
                                </p:cTn>
                              </p:par>
                              <p:par>
                                <p:cTn id="213" presetID="16" presetClass="exit" presetSubtype="26" fill="hold" grpId="1" nodeType="withEffect">
                                  <p:stCondLst>
                                    <p:cond delay="0"/>
                                  </p:stCondLst>
                                  <p:childTnLst>
                                    <p:animEffect transition="out" filter="barn(inHorizontal)">
                                      <p:cBhvr>
                                        <p:cTn id="214" dur="500"/>
                                        <p:tgtEl>
                                          <p:spTgt spid="20"/>
                                        </p:tgtEl>
                                      </p:cBhvr>
                                    </p:animEffect>
                                    <p:set>
                                      <p:cBhvr>
                                        <p:cTn id="215" dur="1" fill="hold">
                                          <p:stCondLst>
                                            <p:cond delay="499"/>
                                          </p:stCondLst>
                                        </p:cTn>
                                        <p:tgtEl>
                                          <p:spTgt spid="20"/>
                                        </p:tgtEl>
                                        <p:attrNameLst>
                                          <p:attrName>style.visibility</p:attrName>
                                        </p:attrNameLst>
                                      </p:cBhvr>
                                      <p:to>
                                        <p:strVal val="hidden"/>
                                      </p:to>
                                    </p:set>
                                  </p:childTnLst>
                                </p:cTn>
                              </p:par>
                              <p:par>
                                <p:cTn id="216" presetID="16" presetClass="exit" presetSubtype="26" fill="hold" grpId="1" nodeType="withEffect">
                                  <p:stCondLst>
                                    <p:cond delay="0"/>
                                  </p:stCondLst>
                                  <p:childTnLst>
                                    <p:animEffect transition="out" filter="barn(inHorizontal)">
                                      <p:cBhvr>
                                        <p:cTn id="217" dur="500"/>
                                        <p:tgtEl>
                                          <p:spTgt spid="21"/>
                                        </p:tgtEl>
                                      </p:cBhvr>
                                    </p:animEffect>
                                    <p:set>
                                      <p:cBhvr>
                                        <p:cTn id="218" dur="1" fill="hold">
                                          <p:stCondLst>
                                            <p:cond delay="499"/>
                                          </p:stCondLst>
                                        </p:cTn>
                                        <p:tgtEl>
                                          <p:spTgt spid="21"/>
                                        </p:tgtEl>
                                        <p:attrNameLst>
                                          <p:attrName>style.visibility</p:attrName>
                                        </p:attrNameLst>
                                      </p:cBhvr>
                                      <p:to>
                                        <p:strVal val="hidden"/>
                                      </p:to>
                                    </p:set>
                                  </p:childTnLst>
                                </p:cTn>
                              </p:par>
                              <p:par>
                                <p:cTn id="219" presetID="16" presetClass="exit" presetSubtype="26" fill="hold" grpId="1" nodeType="withEffect">
                                  <p:stCondLst>
                                    <p:cond delay="0"/>
                                  </p:stCondLst>
                                  <p:childTnLst>
                                    <p:animEffect transition="out" filter="barn(inHorizontal)">
                                      <p:cBhvr>
                                        <p:cTn id="220" dur="500"/>
                                        <p:tgtEl>
                                          <p:spTgt spid="18"/>
                                        </p:tgtEl>
                                      </p:cBhvr>
                                    </p:animEffect>
                                    <p:set>
                                      <p:cBhvr>
                                        <p:cTn id="221" dur="1" fill="hold">
                                          <p:stCondLst>
                                            <p:cond delay="499"/>
                                          </p:stCondLst>
                                        </p:cTn>
                                        <p:tgtEl>
                                          <p:spTgt spid="18"/>
                                        </p:tgtEl>
                                        <p:attrNameLst>
                                          <p:attrName>style.visibility</p:attrName>
                                        </p:attrNameLst>
                                      </p:cBhvr>
                                      <p:to>
                                        <p:strVal val="hidden"/>
                                      </p:to>
                                    </p:set>
                                  </p:childTnLst>
                                </p:cTn>
                              </p:par>
                              <p:par>
                                <p:cTn id="222" presetID="16" presetClass="exit" presetSubtype="26" fill="hold" grpId="1" nodeType="withEffect">
                                  <p:stCondLst>
                                    <p:cond delay="0"/>
                                  </p:stCondLst>
                                  <p:childTnLst>
                                    <p:animEffect transition="out" filter="barn(inHorizontal)">
                                      <p:cBhvr>
                                        <p:cTn id="223" dur="500"/>
                                        <p:tgtEl>
                                          <p:spTgt spid="14"/>
                                        </p:tgtEl>
                                      </p:cBhvr>
                                    </p:animEffect>
                                    <p:set>
                                      <p:cBhvr>
                                        <p:cTn id="224" dur="1" fill="hold">
                                          <p:stCondLst>
                                            <p:cond delay="499"/>
                                          </p:stCondLst>
                                        </p:cTn>
                                        <p:tgtEl>
                                          <p:spTgt spid="14"/>
                                        </p:tgtEl>
                                        <p:attrNameLst>
                                          <p:attrName>style.visibility</p:attrName>
                                        </p:attrNameLst>
                                      </p:cBhvr>
                                      <p:to>
                                        <p:strVal val="hidden"/>
                                      </p:to>
                                    </p:set>
                                  </p:childTnLst>
                                </p:cTn>
                              </p:par>
                              <p:par>
                                <p:cTn id="225" presetID="16" presetClass="exit" presetSubtype="26" fill="hold" grpId="1" nodeType="withEffect">
                                  <p:stCondLst>
                                    <p:cond delay="0"/>
                                  </p:stCondLst>
                                  <p:childTnLst>
                                    <p:animEffect transition="out" filter="barn(inHorizontal)">
                                      <p:cBhvr>
                                        <p:cTn id="226" dur="500"/>
                                        <p:tgtEl>
                                          <p:spTgt spid="19"/>
                                        </p:tgtEl>
                                      </p:cBhvr>
                                    </p:animEffect>
                                    <p:set>
                                      <p:cBhvr>
                                        <p:cTn id="227" dur="1" fill="hold">
                                          <p:stCondLst>
                                            <p:cond delay="499"/>
                                          </p:stCondLst>
                                        </p:cTn>
                                        <p:tgtEl>
                                          <p:spTgt spid="19"/>
                                        </p:tgtEl>
                                        <p:attrNameLst>
                                          <p:attrName>style.visibility</p:attrName>
                                        </p:attrNameLst>
                                      </p:cBhvr>
                                      <p:to>
                                        <p:strVal val="hidden"/>
                                      </p:to>
                                    </p:set>
                                  </p:childTnLst>
                                </p:cTn>
                              </p:par>
                              <p:par>
                                <p:cTn id="228" presetID="16" presetClass="exit" presetSubtype="26" fill="hold" grpId="1" nodeType="withEffect">
                                  <p:stCondLst>
                                    <p:cond delay="0"/>
                                  </p:stCondLst>
                                  <p:childTnLst>
                                    <p:animEffect transition="out" filter="barn(inHorizontal)">
                                      <p:cBhvr>
                                        <p:cTn id="229" dur="500"/>
                                        <p:tgtEl>
                                          <p:spTgt spid="15"/>
                                        </p:tgtEl>
                                      </p:cBhvr>
                                    </p:animEffect>
                                    <p:set>
                                      <p:cBhvr>
                                        <p:cTn id="230" dur="1" fill="hold">
                                          <p:stCondLst>
                                            <p:cond delay="499"/>
                                          </p:stCondLst>
                                        </p:cTn>
                                        <p:tgtEl>
                                          <p:spTgt spid="15"/>
                                        </p:tgtEl>
                                        <p:attrNameLst>
                                          <p:attrName>style.visibility</p:attrName>
                                        </p:attrNameLst>
                                      </p:cBhvr>
                                      <p:to>
                                        <p:strVal val="hidden"/>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3" presetClass="exit" presetSubtype="10" fill="hold" nodeType="clickEffect">
                                  <p:stCondLst>
                                    <p:cond delay="0"/>
                                  </p:stCondLst>
                                  <p:childTnLst>
                                    <p:animEffect transition="out" filter="blinds(horizontal)">
                                      <p:cBhvr>
                                        <p:cTn id="234" dur="500"/>
                                        <p:tgtEl>
                                          <p:spTgt spid="2"/>
                                        </p:tgtEl>
                                      </p:cBhvr>
                                    </p:animEffect>
                                    <p:set>
                                      <p:cBhvr>
                                        <p:cTn id="235" dur="1" fill="hold">
                                          <p:stCondLst>
                                            <p:cond delay="499"/>
                                          </p:stCondLst>
                                        </p:cTn>
                                        <p:tgtEl>
                                          <p:spTgt spid="2"/>
                                        </p:tgtEl>
                                        <p:attrNameLst>
                                          <p:attrName>style.visibility</p:attrName>
                                        </p:attrNameLst>
                                      </p:cBhvr>
                                      <p:to>
                                        <p:strVal val="hidden"/>
                                      </p:to>
                                    </p:set>
                                  </p:childTnLst>
                                </p:cTn>
                              </p:par>
                              <p:par>
                                <p:cTn id="236" presetID="3" presetClass="exit" presetSubtype="10" fill="hold" grpId="1" nodeType="withEffect">
                                  <p:stCondLst>
                                    <p:cond delay="0"/>
                                  </p:stCondLst>
                                  <p:childTnLst>
                                    <p:animEffect transition="out" filter="blinds(horizontal)">
                                      <p:cBhvr>
                                        <p:cTn id="237" dur="500"/>
                                        <p:tgtEl>
                                          <p:spTgt spid="918538"/>
                                        </p:tgtEl>
                                      </p:cBhvr>
                                    </p:animEffect>
                                    <p:set>
                                      <p:cBhvr>
                                        <p:cTn id="238" dur="1" fill="hold">
                                          <p:stCondLst>
                                            <p:cond delay="499"/>
                                          </p:stCondLst>
                                        </p:cTn>
                                        <p:tgtEl>
                                          <p:spTgt spid="918538"/>
                                        </p:tgtEl>
                                        <p:attrNameLst>
                                          <p:attrName>style.visibility</p:attrName>
                                        </p:attrNameLst>
                                      </p:cBhvr>
                                      <p:to>
                                        <p:strVal val="hidden"/>
                                      </p:to>
                                    </p:set>
                                  </p:childTnLst>
                                </p:cTn>
                              </p:par>
                              <p:par>
                                <p:cTn id="239" presetID="3" presetClass="exit" presetSubtype="10" fill="hold" grpId="1" nodeType="withEffect">
                                  <p:stCondLst>
                                    <p:cond delay="0"/>
                                  </p:stCondLst>
                                  <p:childTnLst>
                                    <p:animEffect transition="out" filter="blinds(horizontal)">
                                      <p:cBhvr>
                                        <p:cTn id="240" dur="500"/>
                                        <p:tgtEl>
                                          <p:spTgt spid="7"/>
                                        </p:tgtEl>
                                      </p:cBhvr>
                                    </p:animEffect>
                                    <p:set>
                                      <p:cBhvr>
                                        <p:cTn id="241" dur="1" fill="hold">
                                          <p:stCondLst>
                                            <p:cond delay="499"/>
                                          </p:stCondLst>
                                        </p:cTn>
                                        <p:tgtEl>
                                          <p:spTgt spid="7"/>
                                        </p:tgtEl>
                                        <p:attrNameLst>
                                          <p:attrName>style.visibility</p:attrName>
                                        </p:attrNameLst>
                                      </p:cBhvr>
                                      <p:to>
                                        <p:strVal val="hidden"/>
                                      </p:to>
                                    </p:set>
                                  </p:childTnLst>
                                </p:cTn>
                              </p:par>
                              <p:par>
                                <p:cTn id="242" presetID="3" presetClass="exit" presetSubtype="10" fill="hold" grpId="1" nodeType="withEffect">
                                  <p:stCondLst>
                                    <p:cond delay="0"/>
                                  </p:stCondLst>
                                  <p:childTnLst>
                                    <p:animEffect transition="out" filter="blinds(horizontal)">
                                      <p:cBhvr>
                                        <p:cTn id="243" dur="500"/>
                                        <p:tgtEl>
                                          <p:spTgt spid="72716"/>
                                        </p:tgtEl>
                                      </p:cBhvr>
                                    </p:animEffect>
                                    <p:set>
                                      <p:cBhvr>
                                        <p:cTn id="244" dur="1" fill="hold">
                                          <p:stCondLst>
                                            <p:cond delay="499"/>
                                          </p:stCondLst>
                                        </p:cTn>
                                        <p:tgtEl>
                                          <p:spTgt spid="72716"/>
                                        </p:tgtEl>
                                        <p:attrNameLst>
                                          <p:attrName>style.visibility</p:attrName>
                                        </p:attrNameLst>
                                      </p:cBhvr>
                                      <p:to>
                                        <p:strVal val="hidden"/>
                                      </p:to>
                                    </p:set>
                                  </p:childTnLst>
                                </p:cTn>
                              </p:par>
                              <p:par>
                                <p:cTn id="245" presetID="3" presetClass="exit" presetSubtype="10" fill="hold" grpId="1" nodeType="withEffect">
                                  <p:stCondLst>
                                    <p:cond delay="0"/>
                                  </p:stCondLst>
                                  <p:childTnLst>
                                    <p:animEffect transition="out" filter="blinds(horizontal)">
                                      <p:cBhvr>
                                        <p:cTn id="246" dur="500"/>
                                        <p:tgtEl>
                                          <p:spTgt spid="72715"/>
                                        </p:tgtEl>
                                      </p:cBhvr>
                                    </p:animEffect>
                                    <p:set>
                                      <p:cBhvr>
                                        <p:cTn id="247" dur="1" fill="hold">
                                          <p:stCondLst>
                                            <p:cond delay="499"/>
                                          </p:stCondLst>
                                        </p:cTn>
                                        <p:tgtEl>
                                          <p:spTgt spid="72715"/>
                                        </p:tgtEl>
                                        <p:attrNameLst>
                                          <p:attrName>style.visibility</p:attrName>
                                        </p:attrNameLst>
                                      </p:cBhvr>
                                      <p:to>
                                        <p:strVal val="hidden"/>
                                      </p:to>
                                    </p:set>
                                  </p:childTnLst>
                                </p:cTn>
                              </p:par>
                              <p:par>
                                <p:cTn id="248" presetID="3" presetClass="exit" presetSubtype="10" fill="hold" nodeType="withEffect">
                                  <p:stCondLst>
                                    <p:cond delay="0"/>
                                  </p:stCondLst>
                                  <p:childTnLst>
                                    <p:animEffect transition="out" filter="blinds(horizontal)">
                                      <p:cBhvr>
                                        <p:cTn id="249" dur="500"/>
                                        <p:tgtEl>
                                          <p:spTgt spid="8"/>
                                        </p:tgtEl>
                                      </p:cBhvr>
                                    </p:animEffect>
                                    <p:set>
                                      <p:cBhvr>
                                        <p:cTn id="250" dur="1" fill="hold">
                                          <p:stCondLst>
                                            <p:cond delay="499"/>
                                          </p:stCondLst>
                                        </p:cTn>
                                        <p:tgtEl>
                                          <p:spTgt spid="8"/>
                                        </p:tgtEl>
                                        <p:attrNameLst>
                                          <p:attrName>style.visibility</p:attrName>
                                        </p:attrNameLst>
                                      </p:cBhvr>
                                      <p:to>
                                        <p:strVal val="hidden"/>
                                      </p:to>
                                    </p:set>
                                  </p:childTnLst>
                                </p:cTn>
                              </p:par>
                              <p:par>
                                <p:cTn id="251" presetID="3" presetClass="exit" presetSubtype="10" fill="hold" grpId="1" nodeType="withEffect">
                                  <p:stCondLst>
                                    <p:cond delay="0"/>
                                  </p:stCondLst>
                                  <p:childTnLst>
                                    <p:animEffect transition="out" filter="blinds(horizontal)">
                                      <p:cBhvr>
                                        <p:cTn id="252" dur="500"/>
                                        <p:tgtEl>
                                          <p:spTgt spid="5"/>
                                        </p:tgtEl>
                                      </p:cBhvr>
                                    </p:animEffect>
                                    <p:set>
                                      <p:cBhvr>
                                        <p:cTn id="253" dur="1" fill="hold">
                                          <p:stCondLst>
                                            <p:cond delay="499"/>
                                          </p:stCondLst>
                                        </p:cTn>
                                        <p:tgtEl>
                                          <p:spTgt spid="5"/>
                                        </p:tgtEl>
                                        <p:attrNameLst>
                                          <p:attrName>style.visibility</p:attrName>
                                        </p:attrNameLst>
                                      </p:cBhvr>
                                      <p:to>
                                        <p:strVal val="hidden"/>
                                      </p:to>
                                    </p:set>
                                  </p:childTnLst>
                                </p:cTn>
                              </p:par>
                              <p:par>
                                <p:cTn id="254" presetID="3" presetClass="exit" presetSubtype="10" fill="hold" grpId="1" nodeType="withEffect">
                                  <p:stCondLst>
                                    <p:cond delay="0"/>
                                  </p:stCondLst>
                                  <p:childTnLst>
                                    <p:animEffect transition="out" filter="blinds(horizontal)">
                                      <p:cBhvr>
                                        <p:cTn id="255" dur="500"/>
                                        <p:tgtEl>
                                          <p:spTgt spid="918536"/>
                                        </p:tgtEl>
                                      </p:cBhvr>
                                    </p:animEffect>
                                    <p:set>
                                      <p:cBhvr>
                                        <p:cTn id="256" dur="1" fill="hold">
                                          <p:stCondLst>
                                            <p:cond delay="499"/>
                                          </p:stCondLst>
                                        </p:cTn>
                                        <p:tgtEl>
                                          <p:spTgt spid="918536"/>
                                        </p:tgtEl>
                                        <p:attrNameLst>
                                          <p:attrName>style.visibility</p:attrName>
                                        </p:attrNameLst>
                                      </p:cBhvr>
                                      <p:to>
                                        <p:strVal val="hidden"/>
                                      </p:to>
                                    </p:se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0" presetClass="emph" presetSubtype="0" fill="hold" nodeType="clickEffect">
                                  <p:stCondLst>
                                    <p:cond delay="0"/>
                                  </p:stCondLst>
                                  <p:iterate type="wd">
                                    <p:tmPct val="10000"/>
                                  </p:iterate>
                                  <p:childTnLst>
                                    <p:set>
                                      <p:cBhvr override="childStyle">
                                        <p:cTn id="260" dur="500" autoRev="1" fill="hold"/>
                                        <p:tgtEl>
                                          <p:spTgt spid="22">
                                            <p:txEl>
                                              <p:pRg st="0" end="0"/>
                                            </p:txEl>
                                          </p:spTgt>
                                        </p:tgtEl>
                                        <p:attrNameLst>
                                          <p:attrName>style.color</p:attrName>
                                        </p:attrNameLst>
                                      </p:cBhvr>
                                      <p:to>
                                        <p:clrVal>
                                          <a:srgbClr val="FF3399"/>
                                        </p:clrVal>
                                      </p:to>
                                    </p:set>
                                    <p:set>
                                      <p:cBhvr>
                                        <p:cTn id="261" dur="500" autoRev="1" fill="hold"/>
                                        <p:tgtEl>
                                          <p:spTgt spid="22">
                                            <p:txEl>
                                              <p:pRg st="0" end="0"/>
                                            </p:txEl>
                                          </p:spTgt>
                                        </p:tgtEl>
                                        <p:attrNameLst>
                                          <p:attrName>fillcolor</p:attrName>
                                        </p:attrNameLst>
                                      </p:cBhvr>
                                      <p:to>
                                        <p:clrVal>
                                          <a:srgbClr val="FF3399"/>
                                        </p:clrVal>
                                      </p:to>
                                    </p:set>
                                    <p:set>
                                      <p:cBhvr>
                                        <p:cTn id="262" dur="500" autoRev="1" fill="hold"/>
                                        <p:tgtEl>
                                          <p:spTgt spid="22">
                                            <p:txEl>
                                              <p:pRg st="0" end="0"/>
                                            </p:txEl>
                                          </p:spTgt>
                                        </p:tgtEl>
                                        <p:attrNameLst>
                                          <p:attrName>fill.type</p:attrName>
                                        </p:attrNameLst>
                                      </p:cBhvr>
                                      <p:to>
                                        <p:strVal val="solid"/>
                                      </p:to>
                                    </p:se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47" presetClass="entr" presetSubtype="0" fill="hold" grpId="0" nodeType="clickEffect">
                                  <p:stCondLst>
                                    <p:cond delay="0"/>
                                  </p:stCondLst>
                                  <p:childTnLst>
                                    <p:set>
                                      <p:cBhvr>
                                        <p:cTn id="266" dur="1" fill="hold">
                                          <p:stCondLst>
                                            <p:cond delay="0"/>
                                          </p:stCondLst>
                                        </p:cTn>
                                        <p:tgtEl>
                                          <p:spTgt spid="28"/>
                                        </p:tgtEl>
                                        <p:attrNameLst>
                                          <p:attrName>style.visibility</p:attrName>
                                        </p:attrNameLst>
                                      </p:cBhvr>
                                      <p:to>
                                        <p:strVal val="visible"/>
                                      </p:to>
                                    </p:set>
                                    <p:animEffect transition="in" filter="fade">
                                      <p:cBhvr>
                                        <p:cTn id="267" dur="1000"/>
                                        <p:tgtEl>
                                          <p:spTgt spid="28"/>
                                        </p:tgtEl>
                                      </p:cBhvr>
                                    </p:animEffect>
                                    <p:anim calcmode="lin" valueType="num">
                                      <p:cBhvr>
                                        <p:cTn id="268" dur="1000" fill="hold"/>
                                        <p:tgtEl>
                                          <p:spTgt spid="28"/>
                                        </p:tgtEl>
                                        <p:attrNameLst>
                                          <p:attrName>ppt_x</p:attrName>
                                        </p:attrNameLst>
                                      </p:cBhvr>
                                      <p:tavLst>
                                        <p:tav tm="0">
                                          <p:val>
                                            <p:strVal val="#ppt_x"/>
                                          </p:val>
                                        </p:tav>
                                        <p:tav tm="100000">
                                          <p:val>
                                            <p:strVal val="#ppt_x"/>
                                          </p:val>
                                        </p:tav>
                                      </p:tavLst>
                                    </p:anim>
                                    <p:anim calcmode="lin" valueType="num">
                                      <p:cBhvr>
                                        <p:cTn id="269" dur="1000" fill="hold"/>
                                        <p:tgtEl>
                                          <p:spTgt spid="28"/>
                                        </p:tgtEl>
                                        <p:attrNameLst>
                                          <p:attrName>ppt_y</p:attrName>
                                        </p:attrNameLst>
                                      </p:cBhvr>
                                      <p:tavLst>
                                        <p:tav tm="0">
                                          <p:val>
                                            <p:strVal val="#ppt_y-.1"/>
                                          </p:val>
                                        </p:tav>
                                        <p:tav tm="100000">
                                          <p:val>
                                            <p:strVal val="#ppt_y"/>
                                          </p:val>
                                        </p:tav>
                                      </p:tavLst>
                                    </p:anim>
                                  </p:childTnLst>
                                </p:cTn>
                              </p:par>
                              <p:par>
                                <p:cTn id="270" presetID="47" presetClass="entr" presetSubtype="0" fill="hold" grpId="0" nodeType="withEffect">
                                  <p:stCondLst>
                                    <p:cond delay="0"/>
                                  </p:stCondLst>
                                  <p:childTnLst>
                                    <p:set>
                                      <p:cBhvr>
                                        <p:cTn id="271" dur="1" fill="hold">
                                          <p:stCondLst>
                                            <p:cond delay="0"/>
                                          </p:stCondLst>
                                        </p:cTn>
                                        <p:tgtEl>
                                          <p:spTgt spid="29"/>
                                        </p:tgtEl>
                                        <p:attrNameLst>
                                          <p:attrName>style.visibility</p:attrName>
                                        </p:attrNameLst>
                                      </p:cBhvr>
                                      <p:to>
                                        <p:strVal val="visible"/>
                                      </p:to>
                                    </p:set>
                                    <p:animEffect transition="in" filter="fade">
                                      <p:cBhvr>
                                        <p:cTn id="272" dur="1000"/>
                                        <p:tgtEl>
                                          <p:spTgt spid="29"/>
                                        </p:tgtEl>
                                      </p:cBhvr>
                                    </p:animEffect>
                                    <p:anim calcmode="lin" valueType="num">
                                      <p:cBhvr>
                                        <p:cTn id="273" dur="1000" fill="hold"/>
                                        <p:tgtEl>
                                          <p:spTgt spid="29"/>
                                        </p:tgtEl>
                                        <p:attrNameLst>
                                          <p:attrName>ppt_x</p:attrName>
                                        </p:attrNameLst>
                                      </p:cBhvr>
                                      <p:tavLst>
                                        <p:tav tm="0">
                                          <p:val>
                                            <p:strVal val="#ppt_x"/>
                                          </p:val>
                                        </p:tav>
                                        <p:tav tm="100000">
                                          <p:val>
                                            <p:strVal val="#ppt_x"/>
                                          </p:val>
                                        </p:tav>
                                      </p:tavLst>
                                    </p:anim>
                                    <p:anim calcmode="lin" valueType="num">
                                      <p:cBhvr>
                                        <p:cTn id="274" dur="1000" fill="hold"/>
                                        <p:tgtEl>
                                          <p:spTgt spid="29"/>
                                        </p:tgtEl>
                                        <p:attrNameLst>
                                          <p:attrName>ppt_y</p:attrName>
                                        </p:attrNameLst>
                                      </p:cBhvr>
                                      <p:tavLst>
                                        <p:tav tm="0">
                                          <p:val>
                                            <p:strVal val="#ppt_y-.1"/>
                                          </p:val>
                                        </p:tav>
                                        <p:tav tm="100000">
                                          <p:val>
                                            <p:strVal val="#ppt_y"/>
                                          </p:val>
                                        </p:tav>
                                      </p:tavLst>
                                    </p:anim>
                                  </p:childTnLst>
                                </p:cTn>
                              </p:par>
                              <p:par>
                                <p:cTn id="275" presetID="47" presetClass="entr" presetSubtype="0" fill="hold" grpId="0" nodeType="withEffect">
                                  <p:stCondLst>
                                    <p:cond delay="0"/>
                                  </p:stCondLst>
                                  <p:childTnLst>
                                    <p:set>
                                      <p:cBhvr>
                                        <p:cTn id="276" dur="1" fill="hold">
                                          <p:stCondLst>
                                            <p:cond delay="0"/>
                                          </p:stCondLst>
                                        </p:cTn>
                                        <p:tgtEl>
                                          <p:spTgt spid="1029120"/>
                                        </p:tgtEl>
                                        <p:attrNameLst>
                                          <p:attrName>style.visibility</p:attrName>
                                        </p:attrNameLst>
                                      </p:cBhvr>
                                      <p:to>
                                        <p:strVal val="visible"/>
                                      </p:to>
                                    </p:set>
                                    <p:animEffect transition="in" filter="fade">
                                      <p:cBhvr>
                                        <p:cTn id="277" dur="1000"/>
                                        <p:tgtEl>
                                          <p:spTgt spid="1029120"/>
                                        </p:tgtEl>
                                      </p:cBhvr>
                                    </p:animEffect>
                                    <p:anim calcmode="lin" valueType="num">
                                      <p:cBhvr>
                                        <p:cTn id="278" dur="1000" fill="hold"/>
                                        <p:tgtEl>
                                          <p:spTgt spid="1029120"/>
                                        </p:tgtEl>
                                        <p:attrNameLst>
                                          <p:attrName>ppt_x</p:attrName>
                                        </p:attrNameLst>
                                      </p:cBhvr>
                                      <p:tavLst>
                                        <p:tav tm="0">
                                          <p:val>
                                            <p:strVal val="#ppt_x"/>
                                          </p:val>
                                        </p:tav>
                                        <p:tav tm="100000">
                                          <p:val>
                                            <p:strVal val="#ppt_x"/>
                                          </p:val>
                                        </p:tav>
                                      </p:tavLst>
                                    </p:anim>
                                    <p:anim calcmode="lin" valueType="num">
                                      <p:cBhvr>
                                        <p:cTn id="279" dur="1000" fill="hold"/>
                                        <p:tgtEl>
                                          <p:spTgt spid="1029120"/>
                                        </p:tgtEl>
                                        <p:attrNameLst>
                                          <p:attrName>ppt_y</p:attrName>
                                        </p:attrNameLst>
                                      </p:cBhvr>
                                      <p:tavLst>
                                        <p:tav tm="0">
                                          <p:val>
                                            <p:strVal val="#ppt_y-.1"/>
                                          </p:val>
                                        </p:tav>
                                        <p:tav tm="100000">
                                          <p:val>
                                            <p:strVal val="#ppt_y"/>
                                          </p:val>
                                        </p:tav>
                                      </p:tavLst>
                                    </p:anim>
                                  </p:childTnLst>
                                </p:cTn>
                              </p:par>
                            </p:childTnLst>
                          </p:cTn>
                        </p:par>
                      </p:childTnLst>
                    </p:cTn>
                  </p:par>
                  <p:par>
                    <p:cTn id="280" fill="hold" nodeType="clickPar">
                      <p:stCondLst>
                        <p:cond delay="indefinite"/>
                      </p:stCondLst>
                      <p:childTnLst>
                        <p:par>
                          <p:cTn id="281" fill="hold" nodeType="withGroup">
                            <p:stCondLst>
                              <p:cond delay="0"/>
                            </p:stCondLst>
                            <p:childTnLst>
                              <p:par>
                                <p:cTn id="282" presetID="10" presetClass="entr" presetSubtype="0" fill="hold" nodeType="clickEffect">
                                  <p:stCondLst>
                                    <p:cond delay="0"/>
                                  </p:stCondLst>
                                  <p:childTnLst>
                                    <p:set>
                                      <p:cBhvr>
                                        <p:cTn id="283" dur="1" fill="hold">
                                          <p:stCondLst>
                                            <p:cond delay="0"/>
                                          </p:stCondLst>
                                        </p:cTn>
                                        <p:tgtEl>
                                          <p:spTgt spid="23"/>
                                        </p:tgtEl>
                                        <p:attrNameLst>
                                          <p:attrName>style.visibility</p:attrName>
                                        </p:attrNameLst>
                                      </p:cBhvr>
                                      <p:to>
                                        <p:strVal val="visible"/>
                                      </p:to>
                                    </p:set>
                                    <p:animEffect transition="in" filter="fade">
                                      <p:cBhvr>
                                        <p:cTn id="284" dur="500"/>
                                        <p:tgtEl>
                                          <p:spTgt spid="23"/>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7" presetClass="entr" presetSubtype="1" fill="hold" grpId="0" nodeType="clickEffect">
                                  <p:stCondLst>
                                    <p:cond delay="0"/>
                                  </p:stCondLst>
                                  <p:childTnLst>
                                    <p:set>
                                      <p:cBhvr>
                                        <p:cTn id="288" dur="1" fill="hold">
                                          <p:stCondLst>
                                            <p:cond delay="0"/>
                                          </p:stCondLst>
                                        </p:cTn>
                                        <p:tgtEl>
                                          <p:spTgt spid="24"/>
                                        </p:tgtEl>
                                        <p:attrNameLst>
                                          <p:attrName>style.visibility</p:attrName>
                                        </p:attrNameLst>
                                      </p:cBhvr>
                                      <p:to>
                                        <p:strVal val="visible"/>
                                      </p:to>
                                    </p:set>
                                    <p:anim calcmode="lin" valueType="num">
                                      <p:cBhvr>
                                        <p:cTn id="289" dur="500" fill="hold"/>
                                        <p:tgtEl>
                                          <p:spTgt spid="24"/>
                                        </p:tgtEl>
                                        <p:attrNameLst>
                                          <p:attrName>ppt_x</p:attrName>
                                        </p:attrNameLst>
                                      </p:cBhvr>
                                      <p:tavLst>
                                        <p:tav tm="0">
                                          <p:val>
                                            <p:strVal val="#ppt_x"/>
                                          </p:val>
                                        </p:tav>
                                        <p:tav tm="100000">
                                          <p:val>
                                            <p:strVal val="#ppt_x"/>
                                          </p:val>
                                        </p:tav>
                                      </p:tavLst>
                                    </p:anim>
                                    <p:anim calcmode="lin" valueType="num">
                                      <p:cBhvr>
                                        <p:cTn id="290" dur="500" fill="hold"/>
                                        <p:tgtEl>
                                          <p:spTgt spid="24"/>
                                        </p:tgtEl>
                                        <p:attrNameLst>
                                          <p:attrName>ppt_y</p:attrName>
                                        </p:attrNameLst>
                                      </p:cBhvr>
                                      <p:tavLst>
                                        <p:tav tm="0">
                                          <p:val>
                                            <p:strVal val="#ppt_y-#ppt_h/2"/>
                                          </p:val>
                                        </p:tav>
                                        <p:tav tm="100000">
                                          <p:val>
                                            <p:strVal val="#ppt_y"/>
                                          </p:val>
                                        </p:tav>
                                      </p:tavLst>
                                    </p:anim>
                                    <p:anim calcmode="lin" valueType="num">
                                      <p:cBhvr>
                                        <p:cTn id="291" dur="500" fill="hold"/>
                                        <p:tgtEl>
                                          <p:spTgt spid="24"/>
                                        </p:tgtEl>
                                        <p:attrNameLst>
                                          <p:attrName>ppt_w</p:attrName>
                                        </p:attrNameLst>
                                      </p:cBhvr>
                                      <p:tavLst>
                                        <p:tav tm="0">
                                          <p:val>
                                            <p:strVal val="#ppt_w"/>
                                          </p:val>
                                        </p:tav>
                                        <p:tav tm="100000">
                                          <p:val>
                                            <p:strVal val="#ppt_w"/>
                                          </p:val>
                                        </p:tav>
                                      </p:tavLst>
                                    </p:anim>
                                    <p:anim calcmode="lin" valueType="num">
                                      <p:cBhvr>
                                        <p:cTn id="292"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7" presetClass="entr" presetSubtype="1" fill="hold" grpId="0" nodeType="clickEffect">
                                  <p:stCondLst>
                                    <p:cond delay="0"/>
                                  </p:stCondLst>
                                  <p:childTnLst>
                                    <p:set>
                                      <p:cBhvr>
                                        <p:cTn id="296" dur="1" fill="hold">
                                          <p:stCondLst>
                                            <p:cond delay="0"/>
                                          </p:stCondLst>
                                        </p:cTn>
                                        <p:tgtEl>
                                          <p:spTgt spid="25"/>
                                        </p:tgtEl>
                                        <p:attrNameLst>
                                          <p:attrName>style.visibility</p:attrName>
                                        </p:attrNameLst>
                                      </p:cBhvr>
                                      <p:to>
                                        <p:strVal val="visible"/>
                                      </p:to>
                                    </p:set>
                                    <p:anim calcmode="lin" valueType="num">
                                      <p:cBhvr>
                                        <p:cTn id="297" dur="500" fill="hold"/>
                                        <p:tgtEl>
                                          <p:spTgt spid="25"/>
                                        </p:tgtEl>
                                        <p:attrNameLst>
                                          <p:attrName>ppt_x</p:attrName>
                                        </p:attrNameLst>
                                      </p:cBhvr>
                                      <p:tavLst>
                                        <p:tav tm="0">
                                          <p:val>
                                            <p:strVal val="#ppt_x"/>
                                          </p:val>
                                        </p:tav>
                                        <p:tav tm="100000">
                                          <p:val>
                                            <p:strVal val="#ppt_x"/>
                                          </p:val>
                                        </p:tav>
                                      </p:tavLst>
                                    </p:anim>
                                    <p:anim calcmode="lin" valueType="num">
                                      <p:cBhvr>
                                        <p:cTn id="298" dur="500" fill="hold"/>
                                        <p:tgtEl>
                                          <p:spTgt spid="25"/>
                                        </p:tgtEl>
                                        <p:attrNameLst>
                                          <p:attrName>ppt_y</p:attrName>
                                        </p:attrNameLst>
                                      </p:cBhvr>
                                      <p:tavLst>
                                        <p:tav tm="0">
                                          <p:val>
                                            <p:strVal val="#ppt_y-#ppt_h/2"/>
                                          </p:val>
                                        </p:tav>
                                        <p:tav tm="100000">
                                          <p:val>
                                            <p:strVal val="#ppt_y"/>
                                          </p:val>
                                        </p:tav>
                                      </p:tavLst>
                                    </p:anim>
                                    <p:anim calcmode="lin" valueType="num">
                                      <p:cBhvr>
                                        <p:cTn id="299" dur="500" fill="hold"/>
                                        <p:tgtEl>
                                          <p:spTgt spid="25"/>
                                        </p:tgtEl>
                                        <p:attrNameLst>
                                          <p:attrName>ppt_w</p:attrName>
                                        </p:attrNameLst>
                                      </p:cBhvr>
                                      <p:tavLst>
                                        <p:tav tm="0">
                                          <p:val>
                                            <p:strVal val="#ppt_w"/>
                                          </p:val>
                                        </p:tav>
                                        <p:tav tm="100000">
                                          <p:val>
                                            <p:strVal val="#ppt_w"/>
                                          </p:val>
                                        </p:tav>
                                      </p:tavLst>
                                    </p:anim>
                                    <p:anim calcmode="lin" valueType="num">
                                      <p:cBhvr>
                                        <p:cTn id="300"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26"/>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27"/>
                                        </p:tgtEl>
                                        <p:attrNameLst>
                                          <p:attrName>style.visibility</p:attrName>
                                        </p:attrNameLst>
                                      </p:cBhvr>
                                      <p:to>
                                        <p:strVal val="visible"/>
                                      </p:to>
                                    </p:set>
                                  </p:childTnLst>
                                </p:cTn>
                              </p:par>
                            </p:childTnLst>
                          </p:cTn>
                        </p:par>
                      </p:childTnLst>
                    </p:cTn>
                  </p:par>
                  <p:par>
                    <p:cTn id="307" fill="hold" nodeType="clickPar">
                      <p:stCondLst>
                        <p:cond delay="indefinite"/>
                      </p:stCondLst>
                      <p:childTnLst>
                        <p:par>
                          <p:cTn id="308" fill="hold" nodeType="withGroup">
                            <p:stCondLst>
                              <p:cond delay="0"/>
                            </p:stCondLst>
                            <p:childTnLst>
                              <p:par>
                                <p:cTn id="309" presetID="20" presetClass="emph" presetSubtype="0" fill="hold" nodeType="clickEffect">
                                  <p:stCondLst>
                                    <p:cond delay="0"/>
                                  </p:stCondLst>
                                  <p:iterate type="wd">
                                    <p:tmPct val="10000"/>
                                  </p:iterate>
                                  <p:childTnLst>
                                    <p:set>
                                      <p:cBhvr override="childStyle">
                                        <p:cTn id="310" dur="500" autoRev="1" fill="hold"/>
                                        <p:tgtEl>
                                          <p:spTgt spid="1029142">
                                            <p:txEl>
                                              <p:pRg st="11" end="11"/>
                                            </p:txEl>
                                          </p:spTgt>
                                        </p:tgtEl>
                                        <p:attrNameLst>
                                          <p:attrName>style.color</p:attrName>
                                        </p:attrNameLst>
                                      </p:cBhvr>
                                      <p:to>
                                        <p:clrVal>
                                          <a:srgbClr val="FF3399"/>
                                        </p:clrVal>
                                      </p:to>
                                    </p:set>
                                    <p:set>
                                      <p:cBhvr>
                                        <p:cTn id="311" dur="500" autoRev="1" fill="hold"/>
                                        <p:tgtEl>
                                          <p:spTgt spid="1029142">
                                            <p:txEl>
                                              <p:pRg st="11" end="11"/>
                                            </p:txEl>
                                          </p:spTgt>
                                        </p:tgtEl>
                                        <p:attrNameLst>
                                          <p:attrName>fillcolor</p:attrName>
                                        </p:attrNameLst>
                                      </p:cBhvr>
                                      <p:to>
                                        <p:clrVal>
                                          <a:srgbClr val="FF3399"/>
                                        </p:clrVal>
                                      </p:to>
                                    </p:set>
                                    <p:set>
                                      <p:cBhvr>
                                        <p:cTn id="312" dur="500" autoRev="1" fill="hold"/>
                                        <p:tgtEl>
                                          <p:spTgt spid="1029142">
                                            <p:txEl>
                                              <p:pRg st="11" end="11"/>
                                            </p:txEl>
                                          </p:spTgt>
                                        </p:tgtEl>
                                        <p:attrNameLst>
                                          <p:attrName>fill.type</p:attrName>
                                        </p:attrNameLst>
                                      </p:cBhvr>
                                      <p:to>
                                        <p:strVal val="solid"/>
                                      </p:to>
                                    </p:set>
                                  </p:childTnLst>
                                </p:cTn>
                              </p:par>
                            </p:childTnLst>
                          </p:cTn>
                        </p:par>
                      </p:childTnLst>
                    </p:cTn>
                  </p:par>
                  <p:par>
                    <p:cTn id="313" fill="hold" nodeType="clickPar">
                      <p:stCondLst>
                        <p:cond delay="indefinite"/>
                      </p:stCondLst>
                      <p:childTnLst>
                        <p:par>
                          <p:cTn id="314" fill="hold" nodeType="withGroup">
                            <p:stCondLst>
                              <p:cond delay="0"/>
                            </p:stCondLst>
                            <p:childTnLst>
                              <p:par>
                                <p:cTn id="315" presetID="1" presetClass="entr" presetSubtype="0" fill="hold" grpId="0" nodeType="clickEffect">
                                  <p:stCondLst>
                                    <p:cond delay="0"/>
                                  </p:stCondLst>
                                  <p:childTnLst>
                                    <p:set>
                                      <p:cBhvr>
                                        <p:cTn id="316" dur="1" fill="hold">
                                          <p:stCondLst>
                                            <p:cond delay="0"/>
                                          </p:stCondLst>
                                        </p:cTn>
                                        <p:tgtEl>
                                          <p:spTgt spid="31"/>
                                        </p:tgtEl>
                                        <p:attrNameLst>
                                          <p:attrName>style.visibility</p:attrName>
                                        </p:attrNameLst>
                                      </p:cBhvr>
                                      <p:to>
                                        <p:strVal val="visible"/>
                                      </p:to>
                                    </p:set>
                                  </p:childTnLst>
                                </p:cTn>
                              </p:par>
                            </p:childTnLst>
                          </p:cTn>
                        </p:par>
                      </p:childTnLst>
                    </p:cTn>
                  </p:par>
                  <p:par>
                    <p:cTn id="317" fill="hold" nodeType="clickPar">
                      <p:stCondLst>
                        <p:cond delay="indefinite"/>
                      </p:stCondLst>
                      <p:childTnLst>
                        <p:par>
                          <p:cTn id="318" fill="hold" nodeType="withGroup">
                            <p:stCondLst>
                              <p:cond delay="0"/>
                            </p:stCondLst>
                            <p:childTnLst>
                              <p:par>
                                <p:cTn id="319" presetID="20" presetClass="emph" presetSubtype="0" fill="hold" nodeType="clickEffect">
                                  <p:stCondLst>
                                    <p:cond delay="0"/>
                                  </p:stCondLst>
                                  <p:iterate type="wd">
                                    <p:tmPct val="10000"/>
                                  </p:iterate>
                                  <p:childTnLst>
                                    <p:set>
                                      <p:cBhvr override="childStyle">
                                        <p:cTn id="320" dur="500" autoRev="1" fill="hold"/>
                                        <p:tgtEl>
                                          <p:spTgt spid="1029142">
                                            <p:txEl>
                                              <p:pRg st="12" end="12"/>
                                            </p:txEl>
                                          </p:spTgt>
                                        </p:tgtEl>
                                        <p:attrNameLst>
                                          <p:attrName>style.color</p:attrName>
                                        </p:attrNameLst>
                                      </p:cBhvr>
                                      <p:to>
                                        <p:clrVal>
                                          <a:srgbClr val="FF3399"/>
                                        </p:clrVal>
                                      </p:to>
                                    </p:set>
                                    <p:set>
                                      <p:cBhvr>
                                        <p:cTn id="321" dur="500" autoRev="1" fill="hold"/>
                                        <p:tgtEl>
                                          <p:spTgt spid="1029142">
                                            <p:txEl>
                                              <p:pRg st="12" end="12"/>
                                            </p:txEl>
                                          </p:spTgt>
                                        </p:tgtEl>
                                        <p:attrNameLst>
                                          <p:attrName>fillcolor</p:attrName>
                                        </p:attrNameLst>
                                      </p:cBhvr>
                                      <p:to>
                                        <p:clrVal>
                                          <a:srgbClr val="FF3399"/>
                                        </p:clrVal>
                                      </p:to>
                                    </p:set>
                                    <p:set>
                                      <p:cBhvr>
                                        <p:cTn id="322" dur="500" autoRev="1" fill="hold"/>
                                        <p:tgtEl>
                                          <p:spTgt spid="1029142">
                                            <p:txEl>
                                              <p:pRg st="12" end="12"/>
                                            </p:txEl>
                                          </p:spTgt>
                                        </p:tgtEl>
                                        <p:attrNameLst>
                                          <p:attrName>fill.type</p:attrName>
                                        </p:attrNameLst>
                                      </p:cBhvr>
                                      <p:to>
                                        <p:strVal val="solid"/>
                                      </p:to>
                                    </p:se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10" presetClass="entr" presetSubtype="0" fill="hold" nodeType="clickEffect">
                                  <p:stCondLst>
                                    <p:cond delay="0"/>
                                  </p:stCondLst>
                                  <p:childTnLst>
                                    <p:set>
                                      <p:cBhvr>
                                        <p:cTn id="326" dur="1" fill="hold">
                                          <p:stCondLst>
                                            <p:cond delay="0"/>
                                          </p:stCondLst>
                                        </p:cTn>
                                        <p:tgtEl>
                                          <p:spTgt spid="30"/>
                                        </p:tgtEl>
                                        <p:attrNameLst>
                                          <p:attrName>style.visibility</p:attrName>
                                        </p:attrNameLst>
                                      </p:cBhvr>
                                      <p:to>
                                        <p:strVal val="visible"/>
                                      </p:to>
                                    </p:set>
                                    <p:animEffect transition="in" filter="fade">
                                      <p:cBhvr>
                                        <p:cTn id="327" dur="500"/>
                                        <p:tgtEl>
                                          <p:spTgt spid="30"/>
                                        </p:tgtEl>
                                      </p:cBhvr>
                                    </p:animEffect>
                                  </p:childTnLst>
                                </p:cTn>
                              </p:par>
                            </p:childTnLst>
                          </p:cTn>
                        </p:par>
                      </p:childTnLst>
                    </p:cTn>
                  </p:par>
                  <p:par>
                    <p:cTn id="328" fill="hold" nodeType="clickPar">
                      <p:stCondLst>
                        <p:cond delay="indefinite"/>
                      </p:stCondLst>
                      <p:childTnLst>
                        <p:par>
                          <p:cTn id="329" fill="hold" nodeType="withGroup">
                            <p:stCondLst>
                              <p:cond delay="0"/>
                            </p:stCondLst>
                            <p:childTnLst>
                              <p:par>
                                <p:cTn id="330" presetID="4" presetClass="entr" presetSubtype="16" fill="hold" grpId="0" nodeType="clickEffect">
                                  <p:stCondLst>
                                    <p:cond delay="0"/>
                                  </p:stCondLst>
                                  <p:childTnLst>
                                    <p:set>
                                      <p:cBhvr>
                                        <p:cTn id="331" dur="1" fill="hold">
                                          <p:stCondLst>
                                            <p:cond delay="0"/>
                                          </p:stCondLst>
                                        </p:cTn>
                                        <p:tgtEl>
                                          <p:spTgt spid="1029121">
                                            <p:bg/>
                                          </p:spTgt>
                                        </p:tgtEl>
                                        <p:attrNameLst>
                                          <p:attrName>style.visibility</p:attrName>
                                        </p:attrNameLst>
                                      </p:cBhvr>
                                      <p:to>
                                        <p:strVal val="visible"/>
                                      </p:to>
                                    </p:set>
                                    <p:animEffect transition="in" filter="box(in)">
                                      <p:cBhvr>
                                        <p:cTn id="332" dur="500"/>
                                        <p:tgtEl>
                                          <p:spTgt spid="1029121">
                                            <p:bg/>
                                          </p:spTgt>
                                        </p:tgtEl>
                                      </p:cBhvr>
                                    </p:animEffect>
                                  </p:childTnLst>
                                </p:cTn>
                              </p:par>
                              <p:par>
                                <p:cTn id="333" presetID="4" presetClass="entr" presetSubtype="16" fill="hold" grpId="0" nodeType="withEffect">
                                  <p:stCondLst>
                                    <p:cond delay="0"/>
                                  </p:stCondLst>
                                  <p:iterate type="wd">
                                    <p:tmPct val="0"/>
                                  </p:iterate>
                                  <p:childTnLst>
                                    <p:set>
                                      <p:cBhvr>
                                        <p:cTn id="334" dur="1" fill="hold">
                                          <p:stCondLst>
                                            <p:cond delay="0"/>
                                          </p:stCondLst>
                                        </p:cTn>
                                        <p:tgtEl>
                                          <p:spTgt spid="1029121">
                                            <p:txEl>
                                              <p:pRg st="0" end="0"/>
                                            </p:txEl>
                                          </p:spTgt>
                                        </p:tgtEl>
                                        <p:attrNameLst>
                                          <p:attrName>style.visibility</p:attrName>
                                        </p:attrNameLst>
                                      </p:cBhvr>
                                      <p:to>
                                        <p:strVal val="visible"/>
                                      </p:to>
                                    </p:set>
                                    <p:animEffect transition="in" filter="box(in)">
                                      <p:cBhvr>
                                        <p:cTn id="335" dur="500"/>
                                        <p:tgtEl>
                                          <p:spTgt spid="1029121">
                                            <p:txEl>
                                              <p:pRg st="0" end="0"/>
                                            </p:txEl>
                                          </p:spTgt>
                                        </p:tgtEl>
                                      </p:cBhvr>
                                    </p:animEffect>
                                  </p:childTnLst>
                                </p:cTn>
                              </p:par>
                              <p:par>
                                <p:cTn id="336" presetID="16" presetClass="exit" presetSubtype="26" fill="hold" grpId="1" nodeType="withEffect">
                                  <p:stCondLst>
                                    <p:cond delay="0"/>
                                  </p:stCondLst>
                                  <p:childTnLst>
                                    <p:animEffect transition="out" filter="barn(inHorizontal)">
                                      <p:cBhvr>
                                        <p:cTn id="337" dur="500"/>
                                        <p:tgtEl>
                                          <p:spTgt spid="31"/>
                                        </p:tgtEl>
                                      </p:cBhvr>
                                    </p:animEffect>
                                    <p:set>
                                      <p:cBhvr>
                                        <p:cTn id="338" dur="1" fill="hold">
                                          <p:stCondLst>
                                            <p:cond delay="499"/>
                                          </p:stCondLst>
                                        </p:cTn>
                                        <p:tgtEl>
                                          <p:spTgt spid="31"/>
                                        </p:tgtEl>
                                        <p:attrNameLst>
                                          <p:attrName>style.visibility</p:attrName>
                                        </p:attrNameLst>
                                      </p:cBhvr>
                                      <p:to>
                                        <p:strVal val="hidden"/>
                                      </p:to>
                                    </p:set>
                                  </p:childTnLst>
                                </p:cTn>
                              </p:par>
                              <p:par>
                                <p:cTn id="339" presetID="16" presetClass="exit" presetSubtype="26" fill="hold" grpId="1" nodeType="withEffect">
                                  <p:stCondLst>
                                    <p:cond delay="0"/>
                                  </p:stCondLst>
                                  <p:childTnLst>
                                    <p:animEffect transition="out" filter="barn(inHorizontal)">
                                      <p:cBhvr>
                                        <p:cTn id="340" dur="500"/>
                                        <p:tgtEl>
                                          <p:spTgt spid="1029120"/>
                                        </p:tgtEl>
                                      </p:cBhvr>
                                    </p:animEffect>
                                    <p:set>
                                      <p:cBhvr>
                                        <p:cTn id="341" dur="1" fill="hold">
                                          <p:stCondLst>
                                            <p:cond delay="499"/>
                                          </p:stCondLst>
                                        </p:cTn>
                                        <p:tgtEl>
                                          <p:spTgt spid="1029120"/>
                                        </p:tgtEl>
                                        <p:attrNameLst>
                                          <p:attrName>style.visibility</p:attrName>
                                        </p:attrNameLst>
                                      </p:cBhvr>
                                      <p:to>
                                        <p:strVal val="hidden"/>
                                      </p:to>
                                    </p:set>
                                  </p:childTnLst>
                                </p:cTn>
                              </p:par>
                              <p:par>
                                <p:cTn id="342" presetID="16" presetClass="exit" presetSubtype="26" fill="hold" grpId="1" nodeType="withEffect">
                                  <p:stCondLst>
                                    <p:cond delay="0"/>
                                  </p:stCondLst>
                                  <p:childTnLst>
                                    <p:animEffect transition="out" filter="barn(inHorizontal)">
                                      <p:cBhvr>
                                        <p:cTn id="343" dur="500"/>
                                        <p:tgtEl>
                                          <p:spTgt spid="28"/>
                                        </p:tgtEl>
                                      </p:cBhvr>
                                    </p:animEffect>
                                    <p:set>
                                      <p:cBhvr>
                                        <p:cTn id="344" dur="1" fill="hold">
                                          <p:stCondLst>
                                            <p:cond delay="499"/>
                                          </p:stCondLst>
                                        </p:cTn>
                                        <p:tgtEl>
                                          <p:spTgt spid="28"/>
                                        </p:tgtEl>
                                        <p:attrNameLst>
                                          <p:attrName>style.visibility</p:attrName>
                                        </p:attrNameLst>
                                      </p:cBhvr>
                                      <p:to>
                                        <p:strVal val="hidden"/>
                                      </p:to>
                                    </p:set>
                                  </p:childTnLst>
                                </p:cTn>
                              </p:par>
                              <p:par>
                                <p:cTn id="345" presetID="16" presetClass="exit" presetSubtype="26" fill="hold" grpId="1" nodeType="withEffect">
                                  <p:stCondLst>
                                    <p:cond delay="0"/>
                                  </p:stCondLst>
                                  <p:childTnLst>
                                    <p:animEffect transition="out" filter="barn(inHorizontal)">
                                      <p:cBhvr>
                                        <p:cTn id="346" dur="500"/>
                                        <p:tgtEl>
                                          <p:spTgt spid="26"/>
                                        </p:tgtEl>
                                      </p:cBhvr>
                                    </p:animEffect>
                                    <p:set>
                                      <p:cBhvr>
                                        <p:cTn id="347" dur="1" fill="hold">
                                          <p:stCondLst>
                                            <p:cond delay="499"/>
                                          </p:stCondLst>
                                        </p:cTn>
                                        <p:tgtEl>
                                          <p:spTgt spid="26"/>
                                        </p:tgtEl>
                                        <p:attrNameLst>
                                          <p:attrName>style.visibility</p:attrName>
                                        </p:attrNameLst>
                                      </p:cBhvr>
                                      <p:to>
                                        <p:strVal val="hidden"/>
                                      </p:to>
                                    </p:set>
                                  </p:childTnLst>
                                </p:cTn>
                              </p:par>
                              <p:par>
                                <p:cTn id="348" presetID="16" presetClass="exit" presetSubtype="26" fill="hold" grpId="1" nodeType="withEffect">
                                  <p:stCondLst>
                                    <p:cond delay="0"/>
                                  </p:stCondLst>
                                  <p:childTnLst>
                                    <p:animEffect transition="out" filter="barn(inHorizontal)">
                                      <p:cBhvr>
                                        <p:cTn id="349" dur="500"/>
                                        <p:tgtEl>
                                          <p:spTgt spid="29"/>
                                        </p:tgtEl>
                                      </p:cBhvr>
                                    </p:animEffect>
                                    <p:set>
                                      <p:cBhvr>
                                        <p:cTn id="350" dur="1" fill="hold">
                                          <p:stCondLst>
                                            <p:cond delay="499"/>
                                          </p:stCondLst>
                                        </p:cTn>
                                        <p:tgtEl>
                                          <p:spTgt spid="29"/>
                                        </p:tgtEl>
                                        <p:attrNameLst>
                                          <p:attrName>style.visibility</p:attrName>
                                        </p:attrNameLst>
                                      </p:cBhvr>
                                      <p:to>
                                        <p:strVal val="hidden"/>
                                      </p:to>
                                    </p:set>
                                  </p:childTnLst>
                                </p:cTn>
                              </p:par>
                              <p:par>
                                <p:cTn id="351" presetID="16" presetClass="exit" presetSubtype="26" fill="hold" grpId="1" nodeType="withEffect">
                                  <p:stCondLst>
                                    <p:cond delay="0"/>
                                  </p:stCondLst>
                                  <p:childTnLst>
                                    <p:animEffect transition="out" filter="barn(inHorizontal)">
                                      <p:cBhvr>
                                        <p:cTn id="352" dur="500"/>
                                        <p:tgtEl>
                                          <p:spTgt spid="27"/>
                                        </p:tgtEl>
                                      </p:cBhvr>
                                    </p:animEffect>
                                    <p:set>
                                      <p:cBhvr>
                                        <p:cTn id="353" dur="1" fill="hold">
                                          <p:stCondLst>
                                            <p:cond delay="499"/>
                                          </p:stCondLst>
                                        </p:cTn>
                                        <p:tgtEl>
                                          <p:spTgt spid="27"/>
                                        </p:tgtEl>
                                        <p:attrNameLst>
                                          <p:attrName>style.visibility</p:attrName>
                                        </p:attrNameLst>
                                      </p:cBhvr>
                                      <p:to>
                                        <p:strVal val="hidden"/>
                                      </p:to>
                                    </p:se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1" presetClass="entr" presetSubtype="0" fill="hold" grpId="0" nodeType="clickEffect">
                                  <p:stCondLst>
                                    <p:cond delay="0"/>
                                  </p:stCondLst>
                                  <p:childTnLst>
                                    <p:set>
                                      <p:cBhvr>
                                        <p:cTn id="357" dur="1" fill="hold">
                                          <p:stCondLst>
                                            <p:cond delay="0"/>
                                          </p:stCondLst>
                                        </p:cTn>
                                        <p:tgtEl>
                                          <p:spTgt spid="11"/>
                                        </p:tgtEl>
                                        <p:attrNameLst>
                                          <p:attrName>style.visibility</p:attrName>
                                        </p:attrNameLst>
                                      </p:cBhvr>
                                      <p:to>
                                        <p:strVal val="visible"/>
                                      </p:to>
                                    </p:set>
                                  </p:childTnLst>
                                </p:cTn>
                              </p:par>
                            </p:childTnLst>
                          </p:cTn>
                        </p:par>
                      </p:childTnLst>
                    </p:cTn>
                  </p:par>
                  <p:par>
                    <p:cTn id="358" fill="hold" nodeType="clickPar">
                      <p:stCondLst>
                        <p:cond delay="indefinite"/>
                      </p:stCondLst>
                      <p:childTnLst>
                        <p:par>
                          <p:cTn id="359" fill="hold" nodeType="withGroup">
                            <p:stCondLst>
                              <p:cond delay="0"/>
                            </p:stCondLst>
                            <p:childTnLst>
                              <p:par>
                                <p:cTn id="360" presetID="20" presetClass="emph" presetSubtype="0" fill="hold" nodeType="clickEffect">
                                  <p:stCondLst>
                                    <p:cond delay="0"/>
                                  </p:stCondLst>
                                  <p:iterate type="wd">
                                    <p:tmPct val="10000"/>
                                  </p:iterate>
                                  <p:childTnLst>
                                    <p:set>
                                      <p:cBhvr override="childStyle">
                                        <p:cTn id="361" dur="500" autoRev="1" fill="hold"/>
                                        <p:tgtEl>
                                          <p:spTgt spid="1029142">
                                            <p:txEl>
                                              <p:pRg st="5" end="5"/>
                                            </p:txEl>
                                          </p:spTgt>
                                        </p:tgtEl>
                                        <p:attrNameLst>
                                          <p:attrName>style.color</p:attrName>
                                        </p:attrNameLst>
                                      </p:cBhvr>
                                      <p:to>
                                        <p:clrVal>
                                          <a:schemeClr val="accent2"/>
                                        </p:clrVal>
                                      </p:to>
                                    </p:set>
                                    <p:set>
                                      <p:cBhvr>
                                        <p:cTn id="362" dur="500" autoRev="1" fill="hold"/>
                                        <p:tgtEl>
                                          <p:spTgt spid="1029142">
                                            <p:txEl>
                                              <p:pRg st="5" end="5"/>
                                            </p:txEl>
                                          </p:spTgt>
                                        </p:tgtEl>
                                        <p:attrNameLst>
                                          <p:attrName>fillcolor</p:attrName>
                                        </p:attrNameLst>
                                      </p:cBhvr>
                                      <p:to>
                                        <p:clrVal>
                                          <a:schemeClr val="accent2"/>
                                        </p:clrVal>
                                      </p:to>
                                    </p:set>
                                    <p:set>
                                      <p:cBhvr>
                                        <p:cTn id="363" dur="500" autoRev="1" fill="hold"/>
                                        <p:tgtEl>
                                          <p:spTgt spid="1029142">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42" grpId="0" build="allAtOnce" animBg="1"/>
      <p:bldP spid="72715" grpId="0" animBg="1"/>
      <p:bldP spid="72715" grpId="1" animBg="1"/>
      <p:bldP spid="72716" grpId="0" animBg="1"/>
      <p:bldP spid="72716" grpId="1" animBg="1"/>
      <p:bldP spid="3" grpId="0" animBg="1"/>
      <p:bldP spid="6" grpId="0" animBg="1"/>
      <p:bldP spid="12" grpId="0" animBg="1"/>
      <p:bldP spid="13" grpId="0" animBg="1"/>
      <p:bldP spid="14" grpId="0" animBg="1"/>
      <p:bldP spid="14" grpId="1" animBg="1"/>
      <p:bldP spid="15" grpId="0" animBg="1"/>
      <p:bldP spid="15" grpId="1" animBg="1"/>
      <p:bldP spid="18" grpId="0" animBg="1"/>
      <p:bldP spid="18" grpId="1" animBg="1"/>
      <p:bldP spid="19" grpId="0" animBg="1"/>
      <p:bldP spid="19" grpId="1" animBg="1"/>
      <p:bldP spid="918536" grpId="0" animBg="1"/>
      <p:bldP spid="918536" grpId="1" animBg="1"/>
      <p:bldP spid="918538" grpId="0" animBg="1"/>
      <p:bldP spid="918538" grpId="1" animBg="1"/>
      <p:bldP spid="5" grpId="0" animBg="1"/>
      <p:bldP spid="5" grpId="1" animBg="1"/>
      <p:bldP spid="7" grpId="0" animBg="1"/>
      <p:bldP spid="7" grpId="1" animBg="1"/>
      <p:bldP spid="10" grpId="0" animBg="1"/>
      <p:bldP spid="11" grpId="0" animBg="1"/>
      <p:bldP spid="16" grpId="0" animBg="1"/>
      <p:bldP spid="17" grpId="0" animBg="1"/>
      <p:bldP spid="20" grpId="0" animBg="1"/>
      <p:bldP spid="20" grpId="1" animBg="1"/>
      <p:bldP spid="21" grpId="0" animBg="1"/>
      <p:bldP spid="21" grpId="1" animBg="1"/>
      <p:bldP spid="22" grpId="0" build="allAtOnce" animBg="1"/>
      <p:bldP spid="24" grpId="0" animBg="1"/>
      <p:bldP spid="25" grpId="0" animBg="1"/>
      <p:bldP spid="26" grpId="0" animBg="1"/>
      <p:bldP spid="26" grpId="1" animBg="1"/>
      <p:bldP spid="27" grpId="0" animBg="1"/>
      <p:bldP spid="27" grpId="1" animBg="1"/>
      <p:bldP spid="28" grpId="0" animBg="1"/>
      <p:bldP spid="28" grpId="1" animBg="1"/>
      <p:bldP spid="29" grpId="0" animBg="1"/>
      <p:bldP spid="29" grpId="1" animBg="1"/>
      <p:bldP spid="31" grpId="0" animBg="1"/>
      <p:bldP spid="31" grpId="1" animBg="1"/>
      <p:bldP spid="1029120" grpId="0" animBg="1"/>
      <p:bldP spid="1029120" grpId="1" animBg="1"/>
      <p:bldP spid="1029121"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5857" name="Group 113"/>
          <p:cNvGrpSpPr>
            <a:grpSpLocks/>
          </p:cNvGrpSpPr>
          <p:nvPr/>
        </p:nvGrpSpPr>
        <p:grpSpPr bwMode="auto">
          <a:xfrm>
            <a:off x="6227763" y="1347788"/>
            <a:ext cx="2736850" cy="1793875"/>
            <a:chOff x="3923" y="939"/>
            <a:chExt cx="1724" cy="1130"/>
          </a:xfrm>
        </p:grpSpPr>
        <p:sp>
          <p:nvSpPr>
            <p:cNvPr id="1055814" name="Rectangle 70"/>
            <p:cNvSpPr>
              <a:spLocks noChangeArrowheads="1"/>
            </p:cNvSpPr>
            <p:nvPr/>
          </p:nvSpPr>
          <p:spPr bwMode="auto">
            <a:xfrm>
              <a:off x="3923" y="981"/>
              <a:ext cx="1724" cy="1088"/>
            </a:xfrm>
            <a:prstGeom prst="rect">
              <a:avLst/>
            </a:prstGeom>
            <a:gradFill rotWithShape="1">
              <a:gsLst>
                <a:gs pos="0">
                  <a:srgbClr val="CCFFFF"/>
                </a:gs>
                <a:gs pos="100000">
                  <a:schemeClr val="bg1"/>
                </a:gs>
              </a:gsLst>
              <a:lin ang="5400000" scaled="1"/>
            </a:gradFill>
            <a:ln w="28575">
              <a:solidFill>
                <a:srgbClr val="0000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grpSp>
          <p:nvGrpSpPr>
            <p:cNvPr id="1055815" name="Group 71"/>
            <p:cNvGrpSpPr>
              <a:grpSpLocks/>
            </p:cNvGrpSpPr>
            <p:nvPr/>
          </p:nvGrpSpPr>
          <p:grpSpPr bwMode="auto">
            <a:xfrm>
              <a:off x="3969" y="1161"/>
              <a:ext cx="590" cy="317"/>
              <a:chOff x="2460" y="12426"/>
              <a:chExt cx="930" cy="492"/>
            </a:xfrm>
          </p:grpSpPr>
          <p:sp>
            <p:nvSpPr>
              <p:cNvPr id="1055816" name="Text Box 72"/>
              <p:cNvSpPr txBox="1">
                <a:spLocks noChangeArrowheads="1"/>
              </p:cNvSpPr>
              <p:nvPr/>
            </p:nvSpPr>
            <p:spPr bwMode="auto">
              <a:xfrm>
                <a:off x="2850" y="12450"/>
                <a:ext cx="540" cy="468"/>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effectLst>
                      <a:outerShdw blurRad="38100" dist="38100" dir="2700000" algn="tl">
                        <a:srgbClr val="FFFFFF"/>
                      </a:outerShdw>
                    </a:effectLst>
                  </a:rPr>
                  <a:t>7</a:t>
                </a:r>
              </a:p>
            </p:txBody>
          </p:sp>
          <p:sp>
            <p:nvSpPr>
              <p:cNvPr id="1055817" name="Text Box 73"/>
              <p:cNvSpPr txBox="1">
                <a:spLocks noChangeArrowheads="1"/>
              </p:cNvSpPr>
              <p:nvPr/>
            </p:nvSpPr>
            <p:spPr bwMode="auto">
              <a:xfrm>
                <a:off x="2460" y="124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effectLst>
                      <a:outerShdw blurRad="38100" dist="38100" dir="2700000" algn="tl">
                        <a:srgbClr val="FFFFFF"/>
                      </a:outerShdw>
                    </a:effectLst>
                  </a:rPr>
                  <a:t>x</a:t>
                </a:r>
              </a:p>
            </p:txBody>
          </p:sp>
        </p:grpSp>
        <p:grpSp>
          <p:nvGrpSpPr>
            <p:cNvPr id="1055818" name="Group 74"/>
            <p:cNvGrpSpPr>
              <a:grpSpLocks/>
            </p:cNvGrpSpPr>
            <p:nvPr/>
          </p:nvGrpSpPr>
          <p:grpSpPr bwMode="auto">
            <a:xfrm>
              <a:off x="4876" y="1161"/>
              <a:ext cx="613" cy="303"/>
              <a:chOff x="3780" y="12447"/>
              <a:chExt cx="960" cy="477"/>
            </a:xfrm>
          </p:grpSpPr>
          <p:sp>
            <p:nvSpPr>
              <p:cNvPr id="1055819" name="Text Box 75"/>
              <p:cNvSpPr txBox="1">
                <a:spLocks noChangeArrowheads="1"/>
              </p:cNvSpPr>
              <p:nvPr/>
            </p:nvSpPr>
            <p:spPr bwMode="auto">
              <a:xfrm>
                <a:off x="4200" y="12447"/>
                <a:ext cx="540" cy="468"/>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effectLst>
                      <a:outerShdw blurRad="38100" dist="38100" dir="2700000" algn="tl">
                        <a:srgbClr val="FFFFFF"/>
                      </a:outerShdw>
                    </a:effectLst>
                  </a:rPr>
                  <a:t>11</a:t>
                </a:r>
              </a:p>
            </p:txBody>
          </p:sp>
          <p:sp>
            <p:nvSpPr>
              <p:cNvPr id="1055820" name="Text Box 76"/>
              <p:cNvSpPr txBox="1">
                <a:spLocks noChangeArrowheads="1"/>
              </p:cNvSpPr>
              <p:nvPr/>
            </p:nvSpPr>
            <p:spPr bwMode="auto">
              <a:xfrm>
                <a:off x="3780" y="1245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effectLst>
                      <a:outerShdw blurRad="38100" dist="38100" dir="2700000" algn="tl">
                        <a:srgbClr val="FFFFFF"/>
                      </a:outerShdw>
                    </a:effectLst>
                  </a:rPr>
                  <a:t>y</a:t>
                </a:r>
              </a:p>
            </p:txBody>
          </p:sp>
        </p:grpSp>
        <p:sp>
          <p:nvSpPr>
            <p:cNvPr id="1055829" name="Text Box 85"/>
            <p:cNvSpPr txBox="1">
              <a:spLocks noChangeArrowheads="1"/>
            </p:cNvSpPr>
            <p:nvPr/>
          </p:nvSpPr>
          <p:spPr bwMode="auto">
            <a:xfrm>
              <a:off x="4331" y="939"/>
              <a:ext cx="87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sz="2000" b="1">
                  <a:solidFill>
                    <a:srgbClr val="FF33CC"/>
                  </a:solidFill>
                  <a:effectLst>
                    <a:outerShdw blurRad="38100" dist="38100" dir="2700000" algn="tl">
                      <a:srgbClr val="000000"/>
                    </a:outerShdw>
                  </a:effectLst>
                </a:rPr>
                <a:t>②</a:t>
              </a:r>
              <a:r>
                <a:rPr lang="en-US" altLang="zh-CN" sz="2000" b="1">
                  <a:solidFill>
                    <a:srgbClr val="FF33CC"/>
                  </a:solidFill>
                  <a:effectLst>
                    <a:outerShdw blurRad="38100" dist="38100" dir="2700000" algn="tl">
                      <a:srgbClr val="000000"/>
                    </a:outerShdw>
                  </a:effectLst>
                  <a:latin typeface="楷体_GB2312" pitchFamily="49" charset="-122"/>
                  <a:ea typeface="楷体_GB2312" pitchFamily="49" charset="-122"/>
                </a:rPr>
                <a:t> </a:t>
              </a:r>
              <a:r>
                <a:rPr lang="zh-CN" altLang="en-US" sz="2000" b="1">
                  <a:solidFill>
                    <a:srgbClr val="FF33CC"/>
                  </a:solidFill>
                  <a:effectLst>
                    <a:outerShdw blurRad="38100" dist="38100" dir="2700000" algn="tl">
                      <a:srgbClr val="000000"/>
                    </a:outerShdw>
                  </a:effectLst>
                  <a:latin typeface="楷体_GB2312" pitchFamily="49" charset="-122"/>
                  <a:ea typeface="楷体_GB2312" pitchFamily="49" charset="-122"/>
                </a:rPr>
                <a:t>调用</a:t>
              </a:r>
            </a:p>
          </p:txBody>
        </p:sp>
      </p:grpSp>
      <p:sp>
        <p:nvSpPr>
          <p:cNvPr id="1055746" name="Text Box 2"/>
          <p:cNvSpPr txBox="1">
            <a:spLocks noChangeArrowheads="1"/>
          </p:cNvSpPr>
          <p:nvPr/>
        </p:nvSpPr>
        <p:spPr bwMode="auto">
          <a:xfrm>
            <a:off x="684213" y="115888"/>
            <a:ext cx="4967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CC0000"/>
                </a:solidFill>
                <a:effectLst>
                  <a:outerShdw blurRad="38100" dist="38100" dir="2700000" algn="tl">
                    <a:srgbClr val="000000"/>
                  </a:outerShdw>
                </a:effectLst>
                <a:latin typeface="隶书" pitchFamily="49" charset="-122"/>
                <a:ea typeface="隶书" pitchFamily="49" charset="-122"/>
              </a:rPr>
              <a:t>例</a:t>
            </a:r>
            <a:r>
              <a:rPr lang="en-US" altLang="zh-CN" sz="2800" b="1">
                <a:solidFill>
                  <a:srgbClr val="CC0000"/>
                </a:solidFill>
                <a:effectLst>
                  <a:outerShdw blurRad="38100" dist="38100" dir="2700000" algn="tl">
                    <a:srgbClr val="000000"/>
                  </a:outerShdw>
                </a:effectLst>
                <a:latin typeface="隶书" pitchFamily="49" charset="-122"/>
                <a:ea typeface="隶书" pitchFamily="49" charset="-122"/>
              </a:rPr>
              <a:t>: </a:t>
            </a:r>
            <a:r>
              <a:rPr lang="zh-CN" altLang="en-US" sz="2800" b="1">
                <a:solidFill>
                  <a:srgbClr val="CC0000"/>
                </a:solidFill>
                <a:effectLst>
                  <a:outerShdw blurRad="38100" dist="38100" dir="2700000" algn="tl">
                    <a:srgbClr val="000000"/>
                  </a:outerShdw>
                </a:effectLst>
                <a:latin typeface="隶书" pitchFamily="49" charset="-122"/>
                <a:ea typeface="隶书" pitchFamily="49" charset="-122"/>
              </a:rPr>
              <a:t>交换两个数</a:t>
            </a:r>
            <a:r>
              <a:rPr lang="en-US" altLang="zh-CN" sz="2800" b="1">
                <a:solidFill>
                  <a:schemeClr val="accent2"/>
                </a:solidFill>
                <a:effectLst>
                  <a:outerShdw blurRad="38100" dist="38100" dir="2700000" algn="tl">
                    <a:srgbClr val="000000"/>
                  </a:outerShdw>
                </a:effectLst>
                <a:latin typeface="隶书" pitchFamily="49" charset="-122"/>
                <a:ea typeface="隶书" pitchFamily="49" charset="-122"/>
              </a:rPr>
              <a:t>(</a:t>
            </a:r>
            <a:r>
              <a:rPr lang="zh-CN" altLang="en-US" sz="2800" b="1">
                <a:solidFill>
                  <a:schemeClr val="accent2"/>
                </a:solidFill>
                <a:effectLst>
                  <a:outerShdw blurRad="38100" dist="38100" dir="2700000" algn="tl">
                    <a:srgbClr val="000000"/>
                  </a:outerShdw>
                </a:effectLst>
                <a:latin typeface="隶书" pitchFamily="49" charset="-122"/>
                <a:ea typeface="隶书" pitchFamily="49" charset="-122"/>
              </a:rPr>
              <a:t>值传递方式</a:t>
            </a:r>
            <a:r>
              <a:rPr lang="en-US" altLang="zh-CN" sz="2800" b="1">
                <a:solidFill>
                  <a:schemeClr val="accent2"/>
                </a:solidFill>
                <a:effectLst>
                  <a:outerShdw blurRad="38100" dist="38100" dir="2700000" algn="tl">
                    <a:srgbClr val="000000"/>
                  </a:outerShdw>
                </a:effectLst>
                <a:latin typeface="隶书" pitchFamily="49" charset="-122"/>
                <a:ea typeface="隶书" pitchFamily="49" charset="-122"/>
              </a:rPr>
              <a:t>)</a:t>
            </a:r>
          </a:p>
        </p:txBody>
      </p:sp>
      <p:sp>
        <p:nvSpPr>
          <p:cNvPr id="1055753" name="Rectangle 9" descr="信纸"/>
          <p:cNvSpPr>
            <a:spLocks noChangeArrowheads="1"/>
          </p:cNvSpPr>
          <p:nvPr/>
        </p:nvSpPr>
        <p:spPr bwMode="auto">
          <a:xfrm>
            <a:off x="828675" y="727075"/>
            <a:ext cx="5038725" cy="5921375"/>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marL="457200" indent="-457200"/>
            <a:r>
              <a:rPr lang="en-US" altLang="zh-CN" sz="2000" b="1">
                <a:effectLst>
                  <a:outerShdw blurRad="38100" dist="38100" dir="2700000" algn="tl">
                    <a:srgbClr val="FFFFFF"/>
                  </a:outerShdw>
                </a:effectLst>
                <a:ea typeface="楷体_GB2312" pitchFamily="49" charset="-122"/>
              </a:rPr>
              <a:t>#include &lt;stdio.h&gt;</a:t>
            </a:r>
          </a:p>
          <a:p>
            <a:pPr marL="457200" indent="-457200"/>
            <a:r>
              <a:rPr lang="en-US" altLang="zh-CN" sz="2000" b="1">
                <a:effectLst>
                  <a:outerShdw blurRad="38100" dist="38100" dir="2700000" algn="tl">
                    <a:srgbClr val="FFFFFF"/>
                  </a:outerShdw>
                </a:effectLst>
                <a:ea typeface="楷体_GB2312" pitchFamily="49" charset="-122"/>
              </a:rPr>
              <a:t>void swap (int a, int b); </a:t>
            </a:r>
          </a:p>
          <a:p>
            <a:pPr marL="457200" indent="-457200"/>
            <a:r>
              <a:rPr lang="en-US" altLang="zh-CN" sz="2000" b="1">
                <a:solidFill>
                  <a:srgbClr val="CC0000"/>
                </a:solidFill>
                <a:effectLst>
                  <a:outerShdw blurRad="38100" dist="38100" dir="2700000" algn="tl">
                    <a:srgbClr val="000000"/>
                  </a:outerShdw>
                </a:effectLst>
                <a:ea typeface="楷体_GB2312" pitchFamily="49" charset="-122"/>
              </a:rPr>
              <a:t>void main ( )</a:t>
            </a:r>
          </a:p>
          <a:p>
            <a:pPr marL="457200" indent="-457200"/>
            <a:r>
              <a:rPr lang="en-US" altLang="zh-CN" sz="2000" b="1">
                <a:effectLst>
                  <a:outerShdw blurRad="38100" dist="38100" dir="2700000" algn="tl">
                    <a:srgbClr val="FFFFFF"/>
                  </a:outerShdw>
                </a:effectLst>
                <a:ea typeface="楷体_GB2312" pitchFamily="49" charset="-122"/>
              </a:rPr>
              <a:t>{   </a:t>
            </a:r>
          </a:p>
          <a:p>
            <a:pPr marL="457200" indent="-457200"/>
            <a:r>
              <a:rPr lang="en-US" altLang="zh-CN" sz="2000" b="1">
                <a:effectLst>
                  <a:outerShdw blurRad="38100" dist="38100" dir="2700000" algn="tl">
                    <a:srgbClr val="FFFFFF"/>
                  </a:outerShdw>
                </a:effectLst>
                <a:ea typeface="楷体_GB2312" pitchFamily="49" charset="-122"/>
              </a:rPr>
              <a:t>    int x = 7, y = 11;</a:t>
            </a:r>
          </a:p>
          <a:p>
            <a:pPr marL="457200" indent="-457200"/>
            <a:r>
              <a:rPr lang="en-US" altLang="zh-CN" sz="2000" b="1">
                <a:effectLst>
                  <a:outerShdw blurRad="38100" dist="38100" dir="2700000" algn="tl">
                    <a:srgbClr val="FFFFFF"/>
                  </a:outerShdw>
                </a:effectLst>
                <a:ea typeface="楷体_GB2312" pitchFamily="49" charset="-122"/>
              </a:rPr>
              <a:t>    printf ("before swapped: ");</a:t>
            </a:r>
          </a:p>
          <a:p>
            <a:pPr marL="457200" indent="-457200"/>
            <a:r>
              <a:rPr lang="en-US" altLang="zh-CN" sz="2000" b="1">
                <a:effectLst>
                  <a:outerShdw blurRad="38100" dist="38100" dir="2700000" algn="tl">
                    <a:srgbClr val="FFFFFF"/>
                  </a:outerShdw>
                </a:effectLst>
                <a:ea typeface="楷体_GB2312" pitchFamily="49" charset="-122"/>
              </a:rPr>
              <a:t>    printf ("x=%d, y=%d\n", x, y);</a:t>
            </a:r>
          </a:p>
          <a:p>
            <a:pPr marL="457200" indent="-457200"/>
            <a:r>
              <a:rPr lang="en-US" altLang="zh-CN" sz="2000" b="1">
                <a:solidFill>
                  <a:schemeClr val="accent2"/>
                </a:solidFill>
                <a:effectLst>
                  <a:outerShdw blurRad="38100" dist="38100" dir="2700000" algn="tl">
                    <a:srgbClr val="000000"/>
                  </a:outerShdw>
                </a:effectLst>
                <a:ea typeface="楷体_GB2312" pitchFamily="49" charset="-122"/>
              </a:rPr>
              <a:t>    swap (x, y);</a:t>
            </a:r>
            <a:r>
              <a:rPr lang="en-US" altLang="zh-CN" sz="2000" b="1">
                <a:effectLst>
                  <a:outerShdw blurRad="38100" dist="38100" dir="2700000" algn="tl">
                    <a:srgbClr val="FFFFFF"/>
                  </a:outerShdw>
                </a:effectLst>
                <a:ea typeface="楷体_GB2312" pitchFamily="49" charset="-122"/>
              </a:rPr>
              <a:t>   </a:t>
            </a:r>
          </a:p>
          <a:p>
            <a:pPr marL="457200" indent="-457200"/>
            <a:r>
              <a:rPr lang="en-US" altLang="zh-CN" sz="2000" b="1">
                <a:effectLst>
                  <a:outerShdw blurRad="38100" dist="38100" dir="2700000" algn="tl">
                    <a:srgbClr val="FFFFFF"/>
                  </a:outerShdw>
                </a:effectLst>
                <a:ea typeface="楷体_GB2312" pitchFamily="49" charset="-122"/>
              </a:rPr>
              <a:t>    printf ("after  swapped: ");</a:t>
            </a:r>
          </a:p>
          <a:p>
            <a:pPr marL="457200" indent="-457200"/>
            <a:r>
              <a:rPr lang="en-US" altLang="zh-CN" sz="2000" b="1">
                <a:effectLst>
                  <a:outerShdw blurRad="38100" dist="38100" dir="2700000" algn="tl">
                    <a:srgbClr val="FFFFFF"/>
                  </a:outerShdw>
                </a:effectLst>
                <a:ea typeface="楷体_GB2312" pitchFamily="49" charset="-122"/>
              </a:rPr>
              <a:t>    printf ("x=%d, y=%d\n", x, y);</a:t>
            </a:r>
          </a:p>
          <a:p>
            <a:pPr marL="457200" indent="-457200"/>
            <a:r>
              <a:rPr lang="en-US" altLang="zh-CN" sz="2000" b="1">
                <a:effectLst>
                  <a:outerShdw blurRad="38100" dist="38100" dir="2700000" algn="tl">
                    <a:srgbClr val="FFFFFF"/>
                  </a:outerShdw>
                </a:effectLst>
                <a:ea typeface="楷体_GB2312" pitchFamily="49" charset="-122"/>
              </a:rPr>
              <a:t>}</a:t>
            </a:r>
          </a:p>
          <a:p>
            <a:pPr marL="914400" lvl="1" indent="-457200"/>
            <a:endParaRPr lang="en-US" altLang="zh-CN" sz="2000" b="1">
              <a:effectLst>
                <a:outerShdw blurRad="38100" dist="38100" dir="2700000" algn="tl">
                  <a:srgbClr val="FFFFFF"/>
                </a:outerShdw>
              </a:effectLst>
              <a:ea typeface="楷体_GB2312" pitchFamily="49" charset="-122"/>
            </a:endParaRPr>
          </a:p>
          <a:p>
            <a:pPr marL="457200" indent="-457200"/>
            <a:r>
              <a:rPr lang="en-US" altLang="zh-CN" sz="2000" b="1">
                <a:solidFill>
                  <a:schemeClr val="accent2"/>
                </a:solidFill>
                <a:effectLst>
                  <a:outerShdw blurRad="38100" dist="38100" dir="2700000" algn="tl">
                    <a:srgbClr val="000000"/>
                  </a:outerShdw>
                </a:effectLst>
                <a:ea typeface="楷体_GB2312" pitchFamily="49" charset="-122"/>
              </a:rPr>
              <a:t>void swap (int a, int b)</a:t>
            </a:r>
          </a:p>
          <a:p>
            <a:pPr marL="457200" indent="-457200"/>
            <a:r>
              <a:rPr lang="en-US" altLang="zh-CN" sz="2000" b="1">
                <a:effectLst>
                  <a:outerShdw blurRad="38100" dist="38100" dir="2700000" algn="tl">
                    <a:srgbClr val="FFFFFF"/>
                  </a:outerShdw>
                </a:effectLst>
                <a:ea typeface="楷体_GB2312" pitchFamily="49" charset="-122"/>
              </a:rPr>
              <a:t>{   </a:t>
            </a:r>
          </a:p>
          <a:p>
            <a:pPr marL="457200" indent="-457200"/>
            <a:r>
              <a:rPr lang="en-US" altLang="zh-CN" sz="2000" b="1">
                <a:effectLst>
                  <a:outerShdw blurRad="38100" dist="38100" dir="2700000" algn="tl">
                    <a:srgbClr val="FFFFFF"/>
                  </a:outerShdw>
                </a:effectLst>
                <a:ea typeface="楷体_GB2312" pitchFamily="49" charset="-122"/>
              </a:rPr>
              <a:t>    int temp;</a:t>
            </a:r>
          </a:p>
          <a:p>
            <a:pPr marL="457200" indent="-457200"/>
            <a:r>
              <a:rPr lang="en-US" altLang="zh-CN" sz="2000" b="1">
                <a:effectLst>
                  <a:outerShdw blurRad="38100" dist="38100" dir="2700000" algn="tl">
                    <a:srgbClr val="FFFFFF"/>
                  </a:outerShdw>
                </a:effectLst>
                <a:ea typeface="楷体_GB2312" pitchFamily="49" charset="-122"/>
              </a:rPr>
              <a:t>    temp = a; </a:t>
            </a:r>
          </a:p>
          <a:p>
            <a:pPr marL="457200" indent="-457200"/>
            <a:r>
              <a:rPr lang="en-US" altLang="zh-CN" sz="2000" b="1">
                <a:effectLst>
                  <a:outerShdw blurRad="38100" dist="38100" dir="2700000" algn="tl">
                    <a:srgbClr val="FFFFFF"/>
                  </a:outerShdw>
                </a:effectLst>
                <a:ea typeface="楷体_GB2312" pitchFamily="49" charset="-122"/>
              </a:rPr>
              <a:t>    a = b; </a:t>
            </a:r>
          </a:p>
          <a:p>
            <a:pPr marL="457200" indent="-457200"/>
            <a:r>
              <a:rPr lang="en-US" altLang="zh-CN" sz="2000" b="1">
                <a:effectLst>
                  <a:outerShdw blurRad="38100" dist="38100" dir="2700000" algn="tl">
                    <a:srgbClr val="FFFFFF"/>
                  </a:outerShdw>
                </a:effectLst>
                <a:ea typeface="楷体_GB2312" pitchFamily="49" charset="-122"/>
              </a:rPr>
              <a:t>    b = temp;</a:t>
            </a:r>
          </a:p>
          <a:p>
            <a:pPr marL="457200" indent="-457200"/>
            <a:r>
              <a:rPr lang="en-US" altLang="zh-CN" sz="2000" b="1">
                <a:effectLst>
                  <a:outerShdw blurRad="38100" dist="38100" dir="2700000" algn="tl">
                    <a:srgbClr val="FFFFFF"/>
                  </a:outerShdw>
                </a:effectLst>
                <a:ea typeface="楷体_GB2312" pitchFamily="49" charset="-122"/>
              </a:rPr>
              <a:t>}</a:t>
            </a:r>
          </a:p>
        </p:txBody>
      </p:sp>
      <p:sp>
        <p:nvSpPr>
          <p:cNvPr id="1055757" name="Rectangle 13"/>
          <p:cNvSpPr>
            <a:spLocks noChangeArrowheads="1"/>
          </p:cNvSpPr>
          <p:nvPr/>
        </p:nvSpPr>
        <p:spPr bwMode="auto">
          <a:xfrm>
            <a:off x="2411413" y="5403850"/>
            <a:ext cx="3382962" cy="104457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r>
              <a:rPr lang="zh-CN" altLang="en-US" sz="2000" b="1">
                <a:solidFill>
                  <a:srgbClr val="FF3300"/>
                </a:solidFill>
                <a:effectLst>
                  <a:outerShdw blurRad="38100" dist="38100" dir="2700000" algn="tl">
                    <a:srgbClr val="C0C0C0"/>
                  </a:outerShdw>
                </a:effectLst>
                <a:ea typeface="楷体_GB2312" pitchFamily="49" charset="-122"/>
              </a:rPr>
              <a:t>运行结果：</a:t>
            </a:r>
          </a:p>
          <a:p>
            <a:pPr algn="ctr"/>
            <a:r>
              <a:rPr lang="en-US" altLang="zh-CN" sz="2000" b="1">
                <a:effectLst>
                  <a:outerShdw blurRad="38100" dist="38100" dir="2700000" algn="tl">
                    <a:srgbClr val="C0C0C0"/>
                  </a:outerShdw>
                </a:effectLst>
              </a:rPr>
              <a:t>before swapped: x = 7, y = 11</a:t>
            </a:r>
          </a:p>
          <a:p>
            <a:pPr algn="ctr"/>
            <a:r>
              <a:rPr lang="en-US" altLang="zh-CN" sz="2000" b="1">
                <a:effectLst>
                  <a:outerShdw blurRad="38100" dist="38100" dir="2700000" algn="tl">
                    <a:srgbClr val="C0C0C0"/>
                  </a:outerShdw>
                </a:effectLst>
              </a:rPr>
              <a:t>after  swapped:  </a:t>
            </a:r>
            <a:r>
              <a:rPr lang="en-US" altLang="zh-CN" sz="2000" b="1">
                <a:solidFill>
                  <a:schemeClr val="accent2"/>
                </a:solidFill>
                <a:effectLst>
                  <a:outerShdw blurRad="38100" dist="38100" dir="2700000" algn="tl">
                    <a:srgbClr val="C0C0C0"/>
                  </a:outerShdw>
                </a:effectLst>
              </a:rPr>
              <a:t>x = 7, y = 11</a:t>
            </a:r>
          </a:p>
        </p:txBody>
      </p:sp>
      <p:grpSp>
        <p:nvGrpSpPr>
          <p:cNvPr id="1055856" name="Group 112"/>
          <p:cNvGrpSpPr>
            <a:grpSpLocks/>
          </p:cNvGrpSpPr>
          <p:nvPr/>
        </p:nvGrpSpPr>
        <p:grpSpPr bwMode="auto">
          <a:xfrm>
            <a:off x="6227763" y="174625"/>
            <a:ext cx="2736850" cy="1093788"/>
            <a:chOff x="3923" y="110"/>
            <a:chExt cx="1724" cy="689"/>
          </a:xfrm>
        </p:grpSpPr>
        <p:sp>
          <p:nvSpPr>
            <p:cNvPr id="1055813" name="Rectangle 69"/>
            <p:cNvSpPr>
              <a:spLocks noChangeArrowheads="1"/>
            </p:cNvSpPr>
            <p:nvPr/>
          </p:nvSpPr>
          <p:spPr bwMode="auto">
            <a:xfrm>
              <a:off x="3923" y="119"/>
              <a:ext cx="1724" cy="680"/>
            </a:xfrm>
            <a:prstGeom prst="rect">
              <a:avLst/>
            </a:prstGeom>
            <a:gradFill rotWithShape="1">
              <a:gsLst>
                <a:gs pos="0">
                  <a:srgbClr val="CCFFFF"/>
                </a:gs>
                <a:gs pos="100000">
                  <a:schemeClr val="bg1"/>
                </a:gs>
              </a:gsLst>
              <a:lin ang="5400000" scaled="1"/>
            </a:gradFill>
            <a:ln w="28575">
              <a:solidFill>
                <a:srgbClr val="0000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grpSp>
          <p:nvGrpSpPr>
            <p:cNvPr id="1055762" name="Group 18"/>
            <p:cNvGrpSpPr>
              <a:grpSpLocks/>
            </p:cNvGrpSpPr>
            <p:nvPr/>
          </p:nvGrpSpPr>
          <p:grpSpPr bwMode="auto">
            <a:xfrm>
              <a:off x="3969" y="373"/>
              <a:ext cx="590" cy="317"/>
              <a:chOff x="2460" y="12426"/>
              <a:chExt cx="930" cy="492"/>
            </a:xfrm>
          </p:grpSpPr>
          <p:sp>
            <p:nvSpPr>
              <p:cNvPr id="1055763" name="Text Box 19"/>
              <p:cNvSpPr txBox="1">
                <a:spLocks noChangeArrowheads="1"/>
              </p:cNvSpPr>
              <p:nvPr/>
            </p:nvSpPr>
            <p:spPr bwMode="auto">
              <a:xfrm>
                <a:off x="2850" y="12450"/>
                <a:ext cx="540" cy="468"/>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effectLst>
                      <a:outerShdw blurRad="38100" dist="38100" dir="2700000" algn="tl">
                        <a:srgbClr val="FFFFFF"/>
                      </a:outerShdw>
                    </a:effectLst>
                  </a:rPr>
                  <a:t>7</a:t>
                </a:r>
              </a:p>
            </p:txBody>
          </p:sp>
          <p:sp>
            <p:nvSpPr>
              <p:cNvPr id="1055764" name="Text Box 20"/>
              <p:cNvSpPr txBox="1">
                <a:spLocks noChangeArrowheads="1"/>
              </p:cNvSpPr>
              <p:nvPr/>
            </p:nvSpPr>
            <p:spPr bwMode="auto">
              <a:xfrm>
                <a:off x="2460" y="124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effectLst>
                      <a:outerShdw blurRad="38100" dist="38100" dir="2700000" algn="tl">
                        <a:srgbClr val="FFFFFF"/>
                      </a:outerShdw>
                    </a:effectLst>
                  </a:rPr>
                  <a:t>x</a:t>
                </a:r>
              </a:p>
            </p:txBody>
          </p:sp>
        </p:grpSp>
        <p:grpSp>
          <p:nvGrpSpPr>
            <p:cNvPr id="1055765" name="Group 21"/>
            <p:cNvGrpSpPr>
              <a:grpSpLocks/>
            </p:cNvGrpSpPr>
            <p:nvPr/>
          </p:nvGrpSpPr>
          <p:grpSpPr bwMode="auto">
            <a:xfrm>
              <a:off x="4851" y="360"/>
              <a:ext cx="613" cy="303"/>
              <a:chOff x="3780" y="12447"/>
              <a:chExt cx="960" cy="477"/>
            </a:xfrm>
          </p:grpSpPr>
          <p:sp>
            <p:nvSpPr>
              <p:cNvPr id="1055766" name="Text Box 22"/>
              <p:cNvSpPr txBox="1">
                <a:spLocks noChangeArrowheads="1"/>
              </p:cNvSpPr>
              <p:nvPr/>
            </p:nvSpPr>
            <p:spPr bwMode="auto">
              <a:xfrm>
                <a:off x="4200" y="12447"/>
                <a:ext cx="540" cy="468"/>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effectLst>
                      <a:outerShdw blurRad="38100" dist="38100" dir="2700000" algn="tl">
                        <a:srgbClr val="FFFFFF"/>
                      </a:outerShdw>
                    </a:effectLst>
                  </a:rPr>
                  <a:t>11</a:t>
                </a:r>
              </a:p>
            </p:txBody>
          </p:sp>
          <p:sp>
            <p:nvSpPr>
              <p:cNvPr id="1055767" name="Text Box 23"/>
              <p:cNvSpPr txBox="1">
                <a:spLocks noChangeArrowheads="1"/>
              </p:cNvSpPr>
              <p:nvPr/>
            </p:nvSpPr>
            <p:spPr bwMode="auto">
              <a:xfrm>
                <a:off x="3780" y="1245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effectLst>
                      <a:outerShdw blurRad="38100" dist="38100" dir="2700000" algn="tl">
                        <a:srgbClr val="FFFFFF"/>
                      </a:outerShdw>
                    </a:effectLst>
                  </a:rPr>
                  <a:t>y</a:t>
                </a:r>
              </a:p>
            </p:txBody>
          </p:sp>
        </p:grpSp>
        <p:sp>
          <p:nvSpPr>
            <p:cNvPr id="1055768" name="Text Box 24"/>
            <p:cNvSpPr txBox="1">
              <a:spLocks noChangeArrowheads="1"/>
            </p:cNvSpPr>
            <p:nvPr/>
          </p:nvSpPr>
          <p:spPr bwMode="auto">
            <a:xfrm>
              <a:off x="4276" y="110"/>
              <a:ext cx="87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FF33CC"/>
                  </a:solidFill>
                  <a:effectLst>
                    <a:outerShdw blurRad="38100" dist="38100" dir="2700000" algn="tl">
                      <a:srgbClr val="000000"/>
                    </a:outerShdw>
                  </a:effectLst>
                  <a:latin typeface="楷体_GB2312" pitchFamily="49" charset="-122"/>
                  <a:ea typeface="楷体_GB2312" pitchFamily="49" charset="-122"/>
                </a:rPr>
                <a:t>① </a:t>
              </a:r>
              <a:r>
                <a:rPr lang="zh-CN" altLang="en-US" sz="2000" b="1">
                  <a:solidFill>
                    <a:srgbClr val="FF33CC"/>
                  </a:solidFill>
                  <a:effectLst>
                    <a:outerShdw blurRad="38100" dist="38100" dir="2700000" algn="tl">
                      <a:srgbClr val="000000"/>
                    </a:outerShdw>
                  </a:effectLst>
                  <a:latin typeface="楷体_GB2312" pitchFamily="49" charset="-122"/>
                  <a:ea typeface="楷体_GB2312" pitchFamily="49" charset="-122"/>
                </a:rPr>
                <a:t>调用前</a:t>
              </a:r>
            </a:p>
          </p:txBody>
        </p:sp>
      </p:grpSp>
      <p:grpSp>
        <p:nvGrpSpPr>
          <p:cNvPr id="1055821" name="Group 77"/>
          <p:cNvGrpSpPr>
            <a:grpSpLocks/>
          </p:cNvGrpSpPr>
          <p:nvPr/>
        </p:nvGrpSpPr>
        <p:grpSpPr bwMode="auto">
          <a:xfrm>
            <a:off x="6302375" y="2544763"/>
            <a:ext cx="936625" cy="503237"/>
            <a:chOff x="2460" y="12426"/>
            <a:chExt cx="930" cy="492"/>
          </a:xfrm>
        </p:grpSpPr>
        <p:sp>
          <p:nvSpPr>
            <p:cNvPr id="1055822" name="Text Box 78"/>
            <p:cNvSpPr txBox="1">
              <a:spLocks noChangeArrowheads="1"/>
            </p:cNvSpPr>
            <p:nvPr/>
          </p:nvSpPr>
          <p:spPr bwMode="auto">
            <a:xfrm>
              <a:off x="2850" y="12450"/>
              <a:ext cx="540" cy="468"/>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solidFill>
                    <a:srgbClr val="FF33CC"/>
                  </a:solidFill>
                  <a:effectLst>
                    <a:outerShdw blurRad="38100" dist="38100" dir="2700000" algn="tl">
                      <a:srgbClr val="000000"/>
                    </a:outerShdw>
                  </a:effectLst>
                </a:rPr>
                <a:t>7</a:t>
              </a:r>
            </a:p>
          </p:txBody>
        </p:sp>
        <p:sp>
          <p:nvSpPr>
            <p:cNvPr id="1055823" name="Text Box 79"/>
            <p:cNvSpPr txBox="1">
              <a:spLocks noChangeArrowheads="1"/>
            </p:cNvSpPr>
            <p:nvPr/>
          </p:nvSpPr>
          <p:spPr bwMode="auto">
            <a:xfrm>
              <a:off x="2460" y="124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chemeClr val="accent2"/>
                  </a:solidFill>
                  <a:effectLst>
                    <a:outerShdw blurRad="38100" dist="38100" dir="2700000" algn="tl">
                      <a:srgbClr val="000000"/>
                    </a:outerShdw>
                  </a:effectLst>
                </a:rPr>
                <a:t>a</a:t>
              </a:r>
            </a:p>
          </p:txBody>
        </p:sp>
      </p:grpSp>
      <p:grpSp>
        <p:nvGrpSpPr>
          <p:cNvPr id="1055824" name="Group 80"/>
          <p:cNvGrpSpPr>
            <a:grpSpLocks/>
          </p:cNvGrpSpPr>
          <p:nvPr/>
        </p:nvGrpSpPr>
        <p:grpSpPr bwMode="auto">
          <a:xfrm>
            <a:off x="7761288" y="2503488"/>
            <a:ext cx="936625" cy="503237"/>
            <a:chOff x="2460" y="12426"/>
            <a:chExt cx="930" cy="492"/>
          </a:xfrm>
        </p:grpSpPr>
        <p:sp>
          <p:nvSpPr>
            <p:cNvPr id="1055825" name="Text Box 81"/>
            <p:cNvSpPr txBox="1">
              <a:spLocks noChangeArrowheads="1"/>
            </p:cNvSpPr>
            <p:nvPr/>
          </p:nvSpPr>
          <p:spPr bwMode="auto">
            <a:xfrm>
              <a:off x="2850" y="12450"/>
              <a:ext cx="540" cy="468"/>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solidFill>
                    <a:srgbClr val="FF33CC"/>
                  </a:solidFill>
                  <a:effectLst>
                    <a:outerShdw blurRad="38100" dist="38100" dir="2700000" algn="tl">
                      <a:srgbClr val="000000"/>
                    </a:outerShdw>
                  </a:effectLst>
                </a:rPr>
                <a:t>11</a:t>
              </a:r>
            </a:p>
          </p:txBody>
        </p:sp>
        <p:sp>
          <p:nvSpPr>
            <p:cNvPr id="1055826" name="Text Box 82"/>
            <p:cNvSpPr txBox="1">
              <a:spLocks noChangeArrowheads="1"/>
            </p:cNvSpPr>
            <p:nvPr/>
          </p:nvSpPr>
          <p:spPr bwMode="auto">
            <a:xfrm>
              <a:off x="2460" y="124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chemeClr val="accent2"/>
                  </a:solidFill>
                  <a:effectLst>
                    <a:outerShdw blurRad="38100" dist="38100" dir="2700000" algn="tl">
                      <a:srgbClr val="000000"/>
                    </a:outerShdw>
                  </a:effectLst>
                </a:rPr>
                <a:t>b</a:t>
              </a:r>
            </a:p>
          </p:txBody>
        </p:sp>
      </p:grpSp>
      <p:sp>
        <p:nvSpPr>
          <p:cNvPr id="1055827" name="Line 83"/>
          <p:cNvSpPr>
            <a:spLocks noChangeShapeType="1"/>
          </p:cNvSpPr>
          <p:nvPr/>
        </p:nvSpPr>
        <p:spPr bwMode="auto">
          <a:xfrm>
            <a:off x="6948488" y="2205038"/>
            <a:ext cx="0" cy="360362"/>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55828" name="Line 84"/>
          <p:cNvSpPr>
            <a:spLocks noChangeShapeType="1"/>
          </p:cNvSpPr>
          <p:nvPr/>
        </p:nvSpPr>
        <p:spPr bwMode="auto">
          <a:xfrm>
            <a:off x="8416925" y="2160588"/>
            <a:ext cx="0" cy="360362"/>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1055855" name="Group 111"/>
          <p:cNvGrpSpPr>
            <a:grpSpLocks/>
          </p:cNvGrpSpPr>
          <p:nvPr/>
        </p:nvGrpSpPr>
        <p:grpSpPr bwMode="auto">
          <a:xfrm>
            <a:off x="6229350" y="3273425"/>
            <a:ext cx="2736850" cy="2274888"/>
            <a:chOff x="3924" y="2224"/>
            <a:chExt cx="1724" cy="1433"/>
          </a:xfrm>
        </p:grpSpPr>
        <p:sp>
          <p:nvSpPr>
            <p:cNvPr id="1055830" name="Rectangle 86"/>
            <p:cNvSpPr>
              <a:spLocks noChangeArrowheads="1"/>
            </p:cNvSpPr>
            <p:nvPr/>
          </p:nvSpPr>
          <p:spPr bwMode="auto">
            <a:xfrm>
              <a:off x="3924" y="2233"/>
              <a:ext cx="1724" cy="1424"/>
            </a:xfrm>
            <a:prstGeom prst="rect">
              <a:avLst/>
            </a:prstGeom>
            <a:gradFill rotWithShape="1">
              <a:gsLst>
                <a:gs pos="0">
                  <a:srgbClr val="CCFFFF"/>
                </a:gs>
                <a:gs pos="100000">
                  <a:schemeClr val="bg1"/>
                </a:gs>
              </a:gsLst>
              <a:lin ang="5400000" scaled="1"/>
            </a:gradFill>
            <a:ln w="28575">
              <a:solidFill>
                <a:srgbClr val="0000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1055831" name="Text Box 87"/>
            <p:cNvSpPr txBox="1">
              <a:spLocks noChangeArrowheads="1"/>
            </p:cNvSpPr>
            <p:nvPr/>
          </p:nvSpPr>
          <p:spPr bwMode="auto">
            <a:xfrm>
              <a:off x="4332" y="2224"/>
              <a:ext cx="87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sz="2000" b="1">
                  <a:solidFill>
                    <a:srgbClr val="FF33CC"/>
                  </a:solidFill>
                  <a:effectLst>
                    <a:outerShdw blurRad="38100" dist="38100" dir="2700000" algn="tl">
                      <a:srgbClr val="000000"/>
                    </a:outerShdw>
                  </a:effectLst>
                </a:rPr>
                <a:t>③</a:t>
              </a:r>
              <a:r>
                <a:rPr lang="en-US" altLang="zh-CN" sz="2000" b="1">
                  <a:solidFill>
                    <a:srgbClr val="FF33CC"/>
                  </a:solidFill>
                  <a:effectLst>
                    <a:outerShdw blurRad="38100" dist="38100" dir="2700000" algn="tl">
                      <a:srgbClr val="000000"/>
                    </a:outerShdw>
                  </a:effectLst>
                  <a:latin typeface="楷体_GB2312" pitchFamily="49" charset="-122"/>
                  <a:ea typeface="楷体_GB2312" pitchFamily="49" charset="-122"/>
                </a:rPr>
                <a:t> </a:t>
              </a:r>
              <a:r>
                <a:rPr lang="en-US" altLang="zh-CN" sz="2000" b="1">
                  <a:solidFill>
                    <a:srgbClr val="FF33CC"/>
                  </a:solidFill>
                  <a:effectLst>
                    <a:outerShdw blurRad="38100" dist="38100" dir="2700000" algn="tl">
                      <a:srgbClr val="000000"/>
                    </a:outerShdw>
                  </a:effectLst>
                  <a:ea typeface="楷体_GB2312" pitchFamily="49" charset="-122"/>
                </a:rPr>
                <a:t>swap</a:t>
              </a:r>
            </a:p>
          </p:txBody>
        </p:sp>
        <p:grpSp>
          <p:nvGrpSpPr>
            <p:cNvPr id="1055832" name="Group 88"/>
            <p:cNvGrpSpPr>
              <a:grpSpLocks/>
            </p:cNvGrpSpPr>
            <p:nvPr/>
          </p:nvGrpSpPr>
          <p:grpSpPr bwMode="auto">
            <a:xfrm>
              <a:off x="3970" y="2476"/>
              <a:ext cx="590" cy="317"/>
              <a:chOff x="2460" y="12426"/>
              <a:chExt cx="930" cy="492"/>
            </a:xfrm>
          </p:grpSpPr>
          <p:sp>
            <p:nvSpPr>
              <p:cNvPr id="1055833" name="Text Box 89"/>
              <p:cNvSpPr txBox="1">
                <a:spLocks noChangeArrowheads="1"/>
              </p:cNvSpPr>
              <p:nvPr/>
            </p:nvSpPr>
            <p:spPr bwMode="auto">
              <a:xfrm>
                <a:off x="2850" y="12450"/>
                <a:ext cx="540" cy="468"/>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effectLst>
                      <a:outerShdw blurRad="38100" dist="38100" dir="2700000" algn="tl">
                        <a:srgbClr val="FFFFFF"/>
                      </a:outerShdw>
                    </a:effectLst>
                  </a:rPr>
                  <a:t>7</a:t>
                </a:r>
              </a:p>
            </p:txBody>
          </p:sp>
          <p:sp>
            <p:nvSpPr>
              <p:cNvPr id="1055834" name="Text Box 90"/>
              <p:cNvSpPr txBox="1">
                <a:spLocks noChangeArrowheads="1"/>
              </p:cNvSpPr>
              <p:nvPr/>
            </p:nvSpPr>
            <p:spPr bwMode="auto">
              <a:xfrm>
                <a:off x="2460" y="124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effectLst>
                      <a:outerShdw blurRad="38100" dist="38100" dir="2700000" algn="tl">
                        <a:srgbClr val="FFFFFF"/>
                      </a:outerShdw>
                    </a:effectLst>
                  </a:rPr>
                  <a:t>x</a:t>
                </a:r>
              </a:p>
            </p:txBody>
          </p:sp>
        </p:grpSp>
        <p:grpSp>
          <p:nvGrpSpPr>
            <p:cNvPr id="1055835" name="Group 91"/>
            <p:cNvGrpSpPr>
              <a:grpSpLocks/>
            </p:cNvGrpSpPr>
            <p:nvPr/>
          </p:nvGrpSpPr>
          <p:grpSpPr bwMode="auto">
            <a:xfrm>
              <a:off x="4877" y="2476"/>
              <a:ext cx="613" cy="303"/>
              <a:chOff x="3780" y="12447"/>
              <a:chExt cx="960" cy="477"/>
            </a:xfrm>
          </p:grpSpPr>
          <p:sp>
            <p:nvSpPr>
              <p:cNvPr id="1055836" name="Text Box 92"/>
              <p:cNvSpPr txBox="1">
                <a:spLocks noChangeArrowheads="1"/>
              </p:cNvSpPr>
              <p:nvPr/>
            </p:nvSpPr>
            <p:spPr bwMode="auto">
              <a:xfrm>
                <a:off x="4200" y="12447"/>
                <a:ext cx="540" cy="468"/>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effectLst>
                      <a:outerShdw blurRad="38100" dist="38100" dir="2700000" algn="tl">
                        <a:srgbClr val="FFFFFF"/>
                      </a:outerShdw>
                    </a:effectLst>
                  </a:rPr>
                  <a:t>11</a:t>
                </a:r>
              </a:p>
            </p:txBody>
          </p:sp>
          <p:sp>
            <p:nvSpPr>
              <p:cNvPr id="1055837" name="Text Box 93"/>
              <p:cNvSpPr txBox="1">
                <a:spLocks noChangeArrowheads="1"/>
              </p:cNvSpPr>
              <p:nvPr/>
            </p:nvSpPr>
            <p:spPr bwMode="auto">
              <a:xfrm>
                <a:off x="3780" y="1245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effectLst>
                      <a:outerShdw blurRad="38100" dist="38100" dir="2700000" algn="tl">
                        <a:srgbClr val="FFFFFF"/>
                      </a:outerShdw>
                    </a:effectLst>
                  </a:rPr>
                  <a:t>y</a:t>
                </a:r>
              </a:p>
            </p:txBody>
          </p:sp>
        </p:grpSp>
        <p:grpSp>
          <p:nvGrpSpPr>
            <p:cNvPr id="1055844" name="Group 100"/>
            <p:cNvGrpSpPr>
              <a:grpSpLocks/>
            </p:cNvGrpSpPr>
            <p:nvPr/>
          </p:nvGrpSpPr>
          <p:grpSpPr bwMode="auto">
            <a:xfrm>
              <a:off x="3971" y="2900"/>
              <a:ext cx="590" cy="317"/>
              <a:chOff x="2460" y="12426"/>
              <a:chExt cx="930" cy="492"/>
            </a:xfrm>
          </p:grpSpPr>
          <p:sp>
            <p:nvSpPr>
              <p:cNvPr id="1055845" name="Text Box 101"/>
              <p:cNvSpPr txBox="1">
                <a:spLocks noChangeArrowheads="1"/>
              </p:cNvSpPr>
              <p:nvPr/>
            </p:nvSpPr>
            <p:spPr bwMode="auto">
              <a:xfrm>
                <a:off x="2850" y="12450"/>
                <a:ext cx="540" cy="468"/>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solidFill>
                      <a:srgbClr val="FF33CC"/>
                    </a:solidFill>
                    <a:effectLst>
                      <a:outerShdw blurRad="38100" dist="38100" dir="2700000" algn="tl">
                        <a:srgbClr val="000000"/>
                      </a:outerShdw>
                    </a:effectLst>
                  </a:rPr>
                  <a:t>7</a:t>
                </a:r>
              </a:p>
            </p:txBody>
          </p:sp>
          <p:sp>
            <p:nvSpPr>
              <p:cNvPr id="1055846" name="Text Box 102"/>
              <p:cNvSpPr txBox="1">
                <a:spLocks noChangeArrowheads="1"/>
              </p:cNvSpPr>
              <p:nvPr/>
            </p:nvSpPr>
            <p:spPr bwMode="auto">
              <a:xfrm>
                <a:off x="2460" y="124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chemeClr val="accent2"/>
                    </a:solidFill>
                    <a:effectLst>
                      <a:outerShdw blurRad="38100" dist="38100" dir="2700000" algn="tl">
                        <a:srgbClr val="000000"/>
                      </a:outerShdw>
                    </a:effectLst>
                  </a:rPr>
                  <a:t>a</a:t>
                </a:r>
              </a:p>
            </p:txBody>
          </p:sp>
        </p:grpSp>
        <p:grpSp>
          <p:nvGrpSpPr>
            <p:cNvPr id="1055847" name="Group 103"/>
            <p:cNvGrpSpPr>
              <a:grpSpLocks/>
            </p:cNvGrpSpPr>
            <p:nvPr/>
          </p:nvGrpSpPr>
          <p:grpSpPr bwMode="auto">
            <a:xfrm>
              <a:off x="4890" y="2874"/>
              <a:ext cx="590" cy="317"/>
              <a:chOff x="2460" y="12426"/>
              <a:chExt cx="930" cy="492"/>
            </a:xfrm>
          </p:grpSpPr>
          <p:sp>
            <p:nvSpPr>
              <p:cNvPr id="1055848" name="Text Box 104"/>
              <p:cNvSpPr txBox="1">
                <a:spLocks noChangeArrowheads="1"/>
              </p:cNvSpPr>
              <p:nvPr/>
            </p:nvSpPr>
            <p:spPr bwMode="auto">
              <a:xfrm>
                <a:off x="2850" y="12450"/>
                <a:ext cx="540" cy="468"/>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solidFill>
                      <a:srgbClr val="FF33CC"/>
                    </a:solidFill>
                    <a:effectLst>
                      <a:outerShdw blurRad="38100" dist="38100" dir="2700000" algn="tl">
                        <a:srgbClr val="000000"/>
                      </a:outerShdw>
                    </a:effectLst>
                  </a:rPr>
                  <a:t>11</a:t>
                </a:r>
              </a:p>
            </p:txBody>
          </p:sp>
          <p:sp>
            <p:nvSpPr>
              <p:cNvPr id="1055849" name="Text Box 105"/>
              <p:cNvSpPr txBox="1">
                <a:spLocks noChangeArrowheads="1"/>
              </p:cNvSpPr>
              <p:nvPr/>
            </p:nvSpPr>
            <p:spPr bwMode="auto">
              <a:xfrm>
                <a:off x="2460" y="124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chemeClr val="accent2"/>
                    </a:solidFill>
                    <a:effectLst>
                      <a:outerShdw blurRad="38100" dist="38100" dir="2700000" algn="tl">
                        <a:srgbClr val="000000"/>
                      </a:outerShdw>
                    </a:effectLst>
                  </a:rPr>
                  <a:t>b</a:t>
                </a:r>
              </a:p>
            </p:txBody>
          </p:sp>
        </p:grpSp>
        <p:grpSp>
          <p:nvGrpSpPr>
            <p:cNvPr id="1055854" name="Group 110"/>
            <p:cNvGrpSpPr>
              <a:grpSpLocks/>
            </p:cNvGrpSpPr>
            <p:nvPr/>
          </p:nvGrpSpPr>
          <p:grpSpPr bwMode="auto">
            <a:xfrm>
              <a:off x="4250" y="3276"/>
              <a:ext cx="780" cy="305"/>
              <a:chOff x="4250" y="3276"/>
              <a:chExt cx="780" cy="305"/>
            </a:xfrm>
          </p:grpSpPr>
          <p:sp>
            <p:nvSpPr>
              <p:cNvPr id="1055851" name="Text Box 107"/>
              <p:cNvSpPr txBox="1">
                <a:spLocks noChangeArrowheads="1"/>
              </p:cNvSpPr>
              <p:nvPr/>
            </p:nvSpPr>
            <p:spPr bwMode="auto">
              <a:xfrm>
                <a:off x="4687" y="3276"/>
                <a:ext cx="343" cy="302"/>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endParaRPr lang="zh-CN" altLang="zh-CN" sz="2000" b="1">
                  <a:solidFill>
                    <a:srgbClr val="FF33CC"/>
                  </a:solidFill>
                  <a:effectLst>
                    <a:outerShdw blurRad="38100" dist="38100" dir="2700000" algn="tl">
                      <a:srgbClr val="000000"/>
                    </a:outerShdw>
                  </a:effectLst>
                </a:endParaRPr>
              </a:p>
            </p:txBody>
          </p:sp>
          <p:sp>
            <p:nvSpPr>
              <p:cNvPr id="1055852" name="Text Box 108"/>
              <p:cNvSpPr txBox="1">
                <a:spLocks noChangeArrowheads="1"/>
              </p:cNvSpPr>
              <p:nvPr/>
            </p:nvSpPr>
            <p:spPr bwMode="auto">
              <a:xfrm>
                <a:off x="4250" y="3279"/>
                <a:ext cx="49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solidFill>
                      <a:srgbClr val="008000"/>
                    </a:solidFill>
                    <a:effectLst>
                      <a:outerShdw blurRad="38100" dist="38100" dir="2700000" algn="tl">
                        <a:srgbClr val="000000"/>
                      </a:outerShdw>
                    </a:effectLst>
                  </a:rPr>
                  <a:t>temp</a:t>
                </a:r>
              </a:p>
            </p:txBody>
          </p:sp>
        </p:grpSp>
      </p:grpSp>
      <p:sp>
        <p:nvSpPr>
          <p:cNvPr id="1055853" name="Text Box 109"/>
          <p:cNvSpPr txBox="1">
            <a:spLocks noChangeArrowheads="1"/>
          </p:cNvSpPr>
          <p:nvPr/>
        </p:nvSpPr>
        <p:spPr bwMode="auto">
          <a:xfrm>
            <a:off x="7451725" y="4943475"/>
            <a:ext cx="544513" cy="479425"/>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solidFill>
                  <a:srgbClr val="CC0000"/>
                </a:solidFill>
                <a:effectLst>
                  <a:outerShdw blurRad="38100" dist="38100" dir="2700000" algn="tl">
                    <a:srgbClr val="000000"/>
                  </a:outerShdw>
                </a:effectLst>
              </a:rPr>
              <a:t>7</a:t>
            </a:r>
          </a:p>
        </p:txBody>
      </p:sp>
      <p:sp>
        <p:nvSpPr>
          <p:cNvPr id="1055858" name="Line 114"/>
          <p:cNvSpPr>
            <a:spLocks noChangeShapeType="1"/>
          </p:cNvSpPr>
          <p:nvPr/>
        </p:nvSpPr>
        <p:spPr bwMode="auto">
          <a:xfrm>
            <a:off x="7064375" y="4929188"/>
            <a:ext cx="358775" cy="21590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55859" name="Line 115"/>
          <p:cNvSpPr>
            <a:spLocks noChangeShapeType="1"/>
          </p:cNvSpPr>
          <p:nvPr/>
        </p:nvSpPr>
        <p:spPr bwMode="auto">
          <a:xfrm flipH="1">
            <a:off x="7280275" y="4640263"/>
            <a:ext cx="792163" cy="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55860" name="Text Box 116"/>
          <p:cNvSpPr txBox="1">
            <a:spLocks noChangeArrowheads="1"/>
          </p:cNvSpPr>
          <p:nvPr/>
        </p:nvSpPr>
        <p:spPr bwMode="auto">
          <a:xfrm>
            <a:off x="6704013" y="4367213"/>
            <a:ext cx="544512" cy="479425"/>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solidFill>
                  <a:srgbClr val="CC0000"/>
                </a:solidFill>
                <a:effectLst>
                  <a:outerShdw blurRad="38100" dist="38100" dir="2700000" algn="tl">
                    <a:srgbClr val="000000"/>
                  </a:outerShdw>
                </a:effectLst>
              </a:rPr>
              <a:t>11</a:t>
            </a:r>
          </a:p>
        </p:txBody>
      </p:sp>
      <p:sp>
        <p:nvSpPr>
          <p:cNvPr id="1055861" name="Line 117"/>
          <p:cNvSpPr>
            <a:spLocks noChangeShapeType="1"/>
          </p:cNvSpPr>
          <p:nvPr/>
        </p:nvSpPr>
        <p:spPr bwMode="auto">
          <a:xfrm flipV="1">
            <a:off x="8027988" y="4827588"/>
            <a:ext cx="288925" cy="43180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55862" name="Text Box 118"/>
          <p:cNvSpPr txBox="1">
            <a:spLocks noChangeArrowheads="1"/>
          </p:cNvSpPr>
          <p:nvPr/>
        </p:nvSpPr>
        <p:spPr bwMode="auto">
          <a:xfrm>
            <a:off x="8158163" y="4324350"/>
            <a:ext cx="544512" cy="479425"/>
          </a:xfrm>
          <a:prstGeom prst="rect">
            <a:avLst/>
          </a:prstGeom>
          <a:solidFill>
            <a:srgbClr val="FFFF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solidFill>
                  <a:srgbClr val="CC0000"/>
                </a:solidFill>
                <a:effectLst>
                  <a:outerShdw blurRad="38100" dist="38100" dir="2700000" algn="tl">
                    <a:srgbClr val="000000"/>
                  </a:outerShdw>
                </a:effectLst>
              </a:rPr>
              <a:t>7</a:t>
            </a:r>
          </a:p>
        </p:txBody>
      </p:sp>
      <p:grpSp>
        <p:nvGrpSpPr>
          <p:cNvPr id="1055872" name="Group 128"/>
          <p:cNvGrpSpPr>
            <a:grpSpLocks/>
          </p:cNvGrpSpPr>
          <p:nvPr/>
        </p:nvGrpSpPr>
        <p:grpSpPr bwMode="auto">
          <a:xfrm>
            <a:off x="6227763" y="5664200"/>
            <a:ext cx="2736850" cy="1093788"/>
            <a:chOff x="3923" y="3577"/>
            <a:chExt cx="1724" cy="689"/>
          </a:xfrm>
        </p:grpSpPr>
        <p:sp>
          <p:nvSpPr>
            <p:cNvPr id="1055864" name="Rectangle 120"/>
            <p:cNvSpPr>
              <a:spLocks noChangeArrowheads="1"/>
            </p:cNvSpPr>
            <p:nvPr/>
          </p:nvSpPr>
          <p:spPr bwMode="auto">
            <a:xfrm>
              <a:off x="3923" y="3586"/>
              <a:ext cx="1724" cy="680"/>
            </a:xfrm>
            <a:prstGeom prst="rect">
              <a:avLst/>
            </a:prstGeom>
            <a:gradFill rotWithShape="1">
              <a:gsLst>
                <a:gs pos="0">
                  <a:srgbClr val="CCFFFF"/>
                </a:gs>
                <a:gs pos="100000">
                  <a:schemeClr val="bg1"/>
                </a:gs>
              </a:gsLst>
              <a:lin ang="5400000" scaled="1"/>
            </a:gradFill>
            <a:ln w="28575">
              <a:solidFill>
                <a:srgbClr val="0000FF"/>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grpSp>
          <p:nvGrpSpPr>
            <p:cNvPr id="1055865" name="Group 121"/>
            <p:cNvGrpSpPr>
              <a:grpSpLocks/>
            </p:cNvGrpSpPr>
            <p:nvPr/>
          </p:nvGrpSpPr>
          <p:grpSpPr bwMode="auto">
            <a:xfrm>
              <a:off x="3969" y="3840"/>
              <a:ext cx="590" cy="317"/>
              <a:chOff x="2460" y="12426"/>
              <a:chExt cx="930" cy="492"/>
            </a:xfrm>
          </p:grpSpPr>
          <p:sp>
            <p:nvSpPr>
              <p:cNvPr id="1055866" name="Text Box 122"/>
              <p:cNvSpPr txBox="1">
                <a:spLocks noChangeArrowheads="1"/>
              </p:cNvSpPr>
              <p:nvPr/>
            </p:nvSpPr>
            <p:spPr bwMode="auto">
              <a:xfrm>
                <a:off x="2850" y="12450"/>
                <a:ext cx="540" cy="468"/>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effectLst>
                      <a:outerShdw blurRad="38100" dist="38100" dir="2700000" algn="tl">
                        <a:srgbClr val="FFFFFF"/>
                      </a:outerShdw>
                    </a:effectLst>
                  </a:rPr>
                  <a:t>7</a:t>
                </a:r>
              </a:p>
            </p:txBody>
          </p:sp>
          <p:sp>
            <p:nvSpPr>
              <p:cNvPr id="1055867" name="Text Box 123"/>
              <p:cNvSpPr txBox="1">
                <a:spLocks noChangeArrowheads="1"/>
              </p:cNvSpPr>
              <p:nvPr/>
            </p:nvSpPr>
            <p:spPr bwMode="auto">
              <a:xfrm>
                <a:off x="2460" y="1242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effectLst>
                      <a:outerShdw blurRad="38100" dist="38100" dir="2700000" algn="tl">
                        <a:srgbClr val="FFFFFF"/>
                      </a:outerShdw>
                    </a:effectLst>
                  </a:rPr>
                  <a:t>x</a:t>
                </a:r>
              </a:p>
            </p:txBody>
          </p:sp>
        </p:grpSp>
        <p:grpSp>
          <p:nvGrpSpPr>
            <p:cNvPr id="1055868" name="Group 124"/>
            <p:cNvGrpSpPr>
              <a:grpSpLocks/>
            </p:cNvGrpSpPr>
            <p:nvPr/>
          </p:nvGrpSpPr>
          <p:grpSpPr bwMode="auto">
            <a:xfrm>
              <a:off x="4851" y="3827"/>
              <a:ext cx="613" cy="303"/>
              <a:chOff x="3780" y="12447"/>
              <a:chExt cx="960" cy="477"/>
            </a:xfrm>
          </p:grpSpPr>
          <p:sp>
            <p:nvSpPr>
              <p:cNvPr id="1055869" name="Text Box 125"/>
              <p:cNvSpPr txBox="1">
                <a:spLocks noChangeArrowheads="1"/>
              </p:cNvSpPr>
              <p:nvPr/>
            </p:nvSpPr>
            <p:spPr bwMode="auto">
              <a:xfrm>
                <a:off x="4200" y="12447"/>
                <a:ext cx="540" cy="468"/>
              </a:xfrm>
              <a:prstGeom prst="rect">
                <a:avLst/>
              </a:prstGeom>
              <a:solidFill>
                <a:srgbClr val="FFCC99"/>
              </a:solidFill>
              <a:ln w="9525">
                <a:solidFill>
                  <a:srgbClr val="000000"/>
                </a:solidFill>
                <a:miter lim="800000"/>
                <a:headEnd/>
                <a:tailEnd/>
              </a:ln>
              <a:effectLst>
                <a:outerShdw dist="107763" dir="2700000" algn="ctr" rotWithShape="0">
                  <a:srgbClr val="808080">
                    <a:alpha val="50000"/>
                  </a:srgbClr>
                </a:outerShdw>
              </a:effectLst>
            </p:spPr>
            <p:txBody>
              <a:bodyPr/>
              <a:lstStyle/>
              <a:p>
                <a:pPr algn="ctr"/>
                <a:r>
                  <a:rPr lang="en-US" altLang="zh-CN" sz="2000" b="1">
                    <a:effectLst>
                      <a:outerShdw blurRad="38100" dist="38100" dir="2700000" algn="tl">
                        <a:srgbClr val="FFFFFF"/>
                      </a:outerShdw>
                    </a:effectLst>
                  </a:rPr>
                  <a:t>11</a:t>
                </a:r>
              </a:p>
            </p:txBody>
          </p:sp>
          <p:sp>
            <p:nvSpPr>
              <p:cNvPr id="1055870" name="Text Box 126"/>
              <p:cNvSpPr txBox="1">
                <a:spLocks noChangeArrowheads="1"/>
              </p:cNvSpPr>
              <p:nvPr/>
            </p:nvSpPr>
            <p:spPr bwMode="auto">
              <a:xfrm>
                <a:off x="3780" y="12456"/>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b="1">
                    <a:effectLst>
                      <a:outerShdw blurRad="38100" dist="38100" dir="2700000" algn="tl">
                        <a:srgbClr val="FFFFFF"/>
                      </a:outerShdw>
                    </a:effectLst>
                  </a:rPr>
                  <a:t>y</a:t>
                </a:r>
              </a:p>
            </p:txBody>
          </p:sp>
        </p:grpSp>
        <p:sp>
          <p:nvSpPr>
            <p:cNvPr id="1055871" name="Text Box 127"/>
            <p:cNvSpPr txBox="1">
              <a:spLocks noChangeArrowheads="1"/>
            </p:cNvSpPr>
            <p:nvPr/>
          </p:nvSpPr>
          <p:spPr bwMode="auto">
            <a:xfrm>
              <a:off x="4276" y="3577"/>
              <a:ext cx="105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en-US" sz="2000" b="1">
                  <a:solidFill>
                    <a:srgbClr val="FF33CC"/>
                  </a:solidFill>
                  <a:effectLst>
                    <a:outerShdw blurRad="38100" dist="38100" dir="2700000" algn="tl">
                      <a:srgbClr val="000000"/>
                    </a:outerShdw>
                  </a:effectLst>
                </a:rPr>
                <a:t>④</a:t>
              </a:r>
              <a:r>
                <a:rPr lang="en-US" altLang="zh-CN" sz="2000" b="1">
                  <a:solidFill>
                    <a:srgbClr val="FF33CC"/>
                  </a:solidFill>
                  <a:effectLst>
                    <a:outerShdw blurRad="38100" dist="38100" dir="2700000" algn="tl">
                      <a:srgbClr val="000000"/>
                    </a:outerShdw>
                  </a:effectLst>
                  <a:latin typeface="楷体_GB2312" pitchFamily="49" charset="-122"/>
                  <a:ea typeface="楷体_GB2312" pitchFamily="49" charset="-122"/>
                </a:rPr>
                <a:t> </a:t>
              </a:r>
              <a:r>
                <a:rPr lang="zh-CN" altLang="en-US" sz="2000" b="1">
                  <a:solidFill>
                    <a:srgbClr val="FF33CC"/>
                  </a:solidFill>
                  <a:effectLst>
                    <a:outerShdw blurRad="38100" dist="38100" dir="2700000" algn="tl">
                      <a:srgbClr val="000000"/>
                    </a:outerShdw>
                  </a:effectLst>
                  <a:latin typeface="楷体_GB2312" pitchFamily="49" charset="-122"/>
                  <a:ea typeface="楷体_GB2312" pitchFamily="49" charset="-122"/>
                </a:rPr>
                <a:t>调用结束</a:t>
              </a:r>
            </a:p>
          </p:txBody>
        </p:sp>
      </p:grpSp>
      <p:sp>
        <p:nvSpPr>
          <p:cNvPr id="1055873" name="AutoShape 129"/>
          <p:cNvSpPr>
            <a:spLocks noChangeArrowheads="1"/>
          </p:cNvSpPr>
          <p:nvPr/>
        </p:nvSpPr>
        <p:spPr bwMode="auto">
          <a:xfrm>
            <a:off x="3492500" y="3933825"/>
            <a:ext cx="2159000" cy="1079500"/>
          </a:xfrm>
          <a:prstGeom prst="cloudCallout">
            <a:avLst>
              <a:gd name="adj1" fmla="val -50736"/>
              <a:gd name="adj2" fmla="val 157352"/>
            </a:avLst>
          </a:prstGeom>
          <a:gradFill rotWithShape="1">
            <a:gsLst>
              <a:gs pos="0">
                <a:srgbClr val="FFCC99"/>
              </a:gs>
              <a:gs pos="100000">
                <a:schemeClr val="bg1"/>
              </a:gs>
            </a:gsLst>
            <a:lin ang="5400000" scaled="1"/>
          </a:gradFill>
          <a:ln w="25400">
            <a:solidFill>
              <a:srgbClr val="FF0000"/>
            </a:solidFill>
            <a:round/>
            <a:headEnd/>
            <a:tailEnd/>
          </a:ln>
          <a:effectLst>
            <a:outerShdw dist="107763" dir="2700000" algn="ctr" rotWithShape="0">
              <a:schemeClr val="bg2">
                <a:alpha val="50000"/>
              </a:schemeClr>
            </a:outerShdw>
          </a:effectLst>
        </p:spPr>
        <p:txBody>
          <a:bodyPr/>
          <a:lstStyle/>
          <a:p>
            <a:pPr algn="ctr"/>
            <a:r>
              <a:rPr lang="en-US" altLang="zh-CN" sz="2800" b="1">
                <a:solidFill>
                  <a:srgbClr val="CC0000"/>
                </a:solidFill>
                <a:effectLst>
                  <a:outerShdw blurRad="38100" dist="38100" dir="2700000" algn="tl">
                    <a:srgbClr val="000000"/>
                  </a:outerShdw>
                </a:effectLst>
              </a:rPr>
              <a:t>Why?</a:t>
            </a:r>
          </a:p>
        </p:txBody>
      </p:sp>
    </p:spTree>
    <p:extLst>
      <p:ext uri="{BB962C8B-B14F-4D97-AF65-F5344CB8AC3E}">
        <p14:creationId xmlns:p14="http://schemas.microsoft.com/office/powerpoint/2010/main" val="168763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5753"/>
                                        </p:tgtEl>
                                        <p:attrNameLst>
                                          <p:attrName>style.visibility</p:attrName>
                                        </p:attrNameLst>
                                      </p:cBhvr>
                                      <p:to>
                                        <p:strVal val="visible"/>
                                      </p:to>
                                    </p:set>
                                    <p:animEffect transition="in" filter="box(out)">
                                      <p:cBhvr>
                                        <p:cTn id="7" dur="500"/>
                                        <p:tgtEl>
                                          <p:spTgt spid="105575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55757"/>
                                        </p:tgtEl>
                                        <p:attrNameLst>
                                          <p:attrName>style.visibility</p:attrName>
                                        </p:attrNameLst>
                                      </p:cBhvr>
                                      <p:to>
                                        <p:strVal val="visible"/>
                                      </p:to>
                                    </p:set>
                                    <p:animEffect transition="in" filter="box(in)">
                                      <p:cBhvr>
                                        <p:cTn id="12" dur="500"/>
                                        <p:tgtEl>
                                          <p:spTgt spid="1055757"/>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55873"/>
                                        </p:tgtEl>
                                        <p:attrNameLst>
                                          <p:attrName>style.visibility</p:attrName>
                                        </p:attrNameLst>
                                      </p:cBhvr>
                                      <p:to>
                                        <p:strVal val="visible"/>
                                      </p:to>
                                    </p:set>
                                    <p:animEffect transition="in" filter="strips(upRight)">
                                      <p:cBhvr>
                                        <p:cTn id="17" dur="500"/>
                                        <p:tgtEl>
                                          <p:spTgt spid="1055873"/>
                                        </p:tgtEl>
                                      </p:cBhvr>
                                    </p:animEffect>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055856"/>
                                        </p:tgtEl>
                                        <p:attrNameLst>
                                          <p:attrName>style.visibility</p:attrName>
                                        </p:attrNameLst>
                                      </p:cBhvr>
                                      <p:to>
                                        <p:strVal val="visible"/>
                                      </p:to>
                                    </p:set>
                                    <p:animEffect transition="in" filter="box(out)">
                                      <p:cBhvr>
                                        <p:cTn id="22" dur="500"/>
                                        <p:tgtEl>
                                          <p:spTgt spid="105585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055857"/>
                                        </p:tgtEl>
                                        <p:attrNameLst>
                                          <p:attrName>style.visibility</p:attrName>
                                        </p:attrNameLst>
                                      </p:cBhvr>
                                      <p:to>
                                        <p:strVal val="visible"/>
                                      </p:to>
                                    </p:set>
                                    <p:animEffect transition="in" filter="box(out)">
                                      <p:cBhvr>
                                        <p:cTn id="27" dur="500"/>
                                        <p:tgtEl>
                                          <p:spTgt spid="1055857"/>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1055828"/>
                                        </p:tgtEl>
                                        <p:attrNameLst>
                                          <p:attrName>style.visibility</p:attrName>
                                        </p:attrNameLst>
                                      </p:cBhvr>
                                      <p:to>
                                        <p:strVal val="visible"/>
                                      </p:to>
                                    </p:set>
                                    <p:animEffect transition="in" filter="strips(downLeft)">
                                      <p:cBhvr>
                                        <p:cTn id="32" dur="500"/>
                                        <p:tgtEl>
                                          <p:spTgt spid="1055828"/>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par>
                          <p:cTn id="33" fill="hold" nodeType="afterGroup">
                            <p:stCondLst>
                              <p:cond delay="500"/>
                            </p:stCondLst>
                            <p:childTnLst>
                              <p:par>
                                <p:cTn id="34" presetID="4" presetClass="entr" presetSubtype="16" fill="hold" nodeType="afterEffect">
                                  <p:stCondLst>
                                    <p:cond delay="0"/>
                                  </p:stCondLst>
                                  <p:childTnLst>
                                    <p:set>
                                      <p:cBhvr>
                                        <p:cTn id="35" dur="1" fill="hold">
                                          <p:stCondLst>
                                            <p:cond delay="0"/>
                                          </p:stCondLst>
                                        </p:cTn>
                                        <p:tgtEl>
                                          <p:spTgt spid="1055824"/>
                                        </p:tgtEl>
                                        <p:attrNameLst>
                                          <p:attrName>style.visibility</p:attrName>
                                        </p:attrNameLst>
                                      </p:cBhvr>
                                      <p:to>
                                        <p:strVal val="visible"/>
                                      </p:to>
                                    </p:set>
                                    <p:animEffect transition="in" filter="box(in)">
                                      <p:cBhvr>
                                        <p:cTn id="36" dur="500"/>
                                        <p:tgtEl>
                                          <p:spTgt spid="1055824"/>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1055827"/>
                                        </p:tgtEl>
                                        <p:attrNameLst>
                                          <p:attrName>style.visibility</p:attrName>
                                        </p:attrNameLst>
                                      </p:cBhvr>
                                      <p:to>
                                        <p:strVal val="visible"/>
                                      </p:to>
                                    </p:set>
                                    <p:animEffect transition="in" filter="strips(downLeft)">
                                      <p:cBhvr>
                                        <p:cTn id="41" dur="500"/>
                                        <p:tgtEl>
                                          <p:spTgt spid="1055827"/>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par>
                          <p:cTn id="42" fill="hold" nodeType="afterGroup">
                            <p:stCondLst>
                              <p:cond delay="500"/>
                            </p:stCondLst>
                            <p:childTnLst>
                              <p:par>
                                <p:cTn id="43" presetID="4" presetClass="entr" presetSubtype="16" fill="hold" nodeType="afterEffect">
                                  <p:stCondLst>
                                    <p:cond delay="0"/>
                                  </p:stCondLst>
                                  <p:childTnLst>
                                    <p:set>
                                      <p:cBhvr>
                                        <p:cTn id="44" dur="1" fill="hold">
                                          <p:stCondLst>
                                            <p:cond delay="0"/>
                                          </p:stCondLst>
                                        </p:cTn>
                                        <p:tgtEl>
                                          <p:spTgt spid="1055821"/>
                                        </p:tgtEl>
                                        <p:attrNameLst>
                                          <p:attrName>style.visibility</p:attrName>
                                        </p:attrNameLst>
                                      </p:cBhvr>
                                      <p:to>
                                        <p:strVal val="visible"/>
                                      </p:to>
                                    </p:set>
                                    <p:animEffect transition="in" filter="box(in)">
                                      <p:cBhvr>
                                        <p:cTn id="45" dur="500"/>
                                        <p:tgtEl>
                                          <p:spTgt spid="1055821"/>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nodeType="clickEffect">
                                  <p:stCondLst>
                                    <p:cond delay="0"/>
                                  </p:stCondLst>
                                  <p:childTnLst>
                                    <p:set>
                                      <p:cBhvr>
                                        <p:cTn id="49" dur="1" fill="hold">
                                          <p:stCondLst>
                                            <p:cond delay="0"/>
                                          </p:stCondLst>
                                        </p:cTn>
                                        <p:tgtEl>
                                          <p:spTgt spid="1055855"/>
                                        </p:tgtEl>
                                        <p:attrNameLst>
                                          <p:attrName>style.visibility</p:attrName>
                                        </p:attrNameLst>
                                      </p:cBhvr>
                                      <p:to>
                                        <p:strVal val="visible"/>
                                      </p:to>
                                    </p:set>
                                    <p:animEffect transition="in" filter="box(out)">
                                      <p:cBhvr>
                                        <p:cTn id="50" dur="500"/>
                                        <p:tgtEl>
                                          <p:spTgt spid="1055855"/>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1055858"/>
                                        </p:tgtEl>
                                        <p:attrNameLst>
                                          <p:attrName>style.visibility</p:attrName>
                                        </p:attrNameLst>
                                      </p:cBhvr>
                                      <p:to>
                                        <p:strVal val="visible"/>
                                      </p:to>
                                    </p:set>
                                    <p:animEffect transition="in" filter="strips(downRight)">
                                      <p:cBhvr>
                                        <p:cTn id="55" dur="500"/>
                                        <p:tgtEl>
                                          <p:spTgt spid="1055858"/>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par>
                          <p:cTn id="56" fill="hold" nodeType="afterGroup">
                            <p:stCondLst>
                              <p:cond delay="500"/>
                            </p:stCondLst>
                            <p:childTnLst>
                              <p:par>
                                <p:cTn id="57" presetID="4" presetClass="entr" presetSubtype="32" fill="hold" grpId="0" nodeType="afterEffect">
                                  <p:stCondLst>
                                    <p:cond delay="0"/>
                                  </p:stCondLst>
                                  <p:childTnLst>
                                    <p:set>
                                      <p:cBhvr>
                                        <p:cTn id="58" dur="1" fill="hold">
                                          <p:stCondLst>
                                            <p:cond delay="0"/>
                                          </p:stCondLst>
                                        </p:cTn>
                                        <p:tgtEl>
                                          <p:spTgt spid="1055853"/>
                                        </p:tgtEl>
                                        <p:attrNameLst>
                                          <p:attrName>style.visibility</p:attrName>
                                        </p:attrNameLst>
                                      </p:cBhvr>
                                      <p:to>
                                        <p:strVal val="visible"/>
                                      </p:to>
                                    </p:set>
                                    <p:animEffect transition="in" filter="box(out)">
                                      <p:cBhvr>
                                        <p:cTn id="59" dur="500"/>
                                        <p:tgtEl>
                                          <p:spTgt spid="1055853"/>
                                        </p:tgtEl>
                                      </p:cBhvr>
                                    </p:animEffect>
                                  </p:childTnLst>
                                  <p:subTnLst>
                                    <p:audio>
                                      <p:cMediaNode>
                                        <p:cTn display="0" masterRel="sameClick">
                                          <p:stCondLst>
                                            <p:cond evt="begin" delay="0">
                                              <p:tn val="57"/>
                                            </p:cond>
                                          </p:stCondLst>
                                          <p:endCondLst>
                                            <p:cond evt="onStopAudio" delay="0">
                                              <p:tgtEl>
                                                <p:sldTgt/>
                                              </p:tgtEl>
                                            </p:cond>
                                          </p:endCondLst>
                                        </p:cTn>
                                        <p:tgtEl>
                                          <p:sndTgt r:embed="rId2" name="camera.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grpId="0" nodeType="clickEffect">
                                  <p:stCondLst>
                                    <p:cond delay="0"/>
                                  </p:stCondLst>
                                  <p:childTnLst>
                                    <p:set>
                                      <p:cBhvr>
                                        <p:cTn id="63" dur="1" fill="hold">
                                          <p:stCondLst>
                                            <p:cond delay="0"/>
                                          </p:stCondLst>
                                        </p:cTn>
                                        <p:tgtEl>
                                          <p:spTgt spid="1055859"/>
                                        </p:tgtEl>
                                        <p:attrNameLst>
                                          <p:attrName>style.visibility</p:attrName>
                                        </p:attrNameLst>
                                      </p:cBhvr>
                                      <p:to>
                                        <p:strVal val="visible"/>
                                      </p:to>
                                    </p:set>
                                    <p:animEffect transition="in" filter="strips(downLeft)">
                                      <p:cBhvr>
                                        <p:cTn id="64" dur="500"/>
                                        <p:tgtEl>
                                          <p:spTgt spid="1055859"/>
                                        </p:tgtEl>
                                      </p:cBhvr>
                                    </p:animEffect>
                                  </p:childTnLst>
                                  <p:subTnLst>
                                    <p:audio>
                                      <p:cMediaNode>
                                        <p:cTn display="0" masterRel="sameClick">
                                          <p:stCondLst>
                                            <p:cond evt="begin" delay="0">
                                              <p:tn val="62"/>
                                            </p:cond>
                                          </p:stCondLst>
                                          <p:endCondLst>
                                            <p:cond evt="onStopAudio" delay="0">
                                              <p:tgtEl>
                                                <p:sldTgt/>
                                              </p:tgtEl>
                                            </p:cond>
                                          </p:endCondLst>
                                        </p:cTn>
                                        <p:tgtEl>
                                          <p:sndTgt r:embed="rId2" name="camera.wav"/>
                                        </p:tgtEl>
                                      </p:cMediaNode>
                                    </p:audio>
                                  </p:subTnLst>
                                </p:cTn>
                              </p:par>
                            </p:childTnLst>
                          </p:cTn>
                        </p:par>
                        <p:par>
                          <p:cTn id="65" fill="hold" nodeType="afterGroup">
                            <p:stCondLst>
                              <p:cond delay="500"/>
                            </p:stCondLst>
                            <p:childTnLst>
                              <p:par>
                                <p:cTn id="66" presetID="4" presetClass="entr" presetSubtype="32" fill="hold" grpId="0" nodeType="afterEffect">
                                  <p:stCondLst>
                                    <p:cond delay="0"/>
                                  </p:stCondLst>
                                  <p:childTnLst>
                                    <p:set>
                                      <p:cBhvr>
                                        <p:cTn id="67" dur="1" fill="hold">
                                          <p:stCondLst>
                                            <p:cond delay="0"/>
                                          </p:stCondLst>
                                        </p:cTn>
                                        <p:tgtEl>
                                          <p:spTgt spid="1055860"/>
                                        </p:tgtEl>
                                        <p:attrNameLst>
                                          <p:attrName>style.visibility</p:attrName>
                                        </p:attrNameLst>
                                      </p:cBhvr>
                                      <p:to>
                                        <p:strVal val="visible"/>
                                      </p:to>
                                    </p:set>
                                    <p:animEffect transition="in" filter="box(out)">
                                      <p:cBhvr>
                                        <p:cTn id="68" dur="500"/>
                                        <p:tgtEl>
                                          <p:spTgt spid="1055860"/>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3" fill="hold" grpId="0" nodeType="clickEffect">
                                  <p:stCondLst>
                                    <p:cond delay="0"/>
                                  </p:stCondLst>
                                  <p:childTnLst>
                                    <p:set>
                                      <p:cBhvr>
                                        <p:cTn id="72" dur="1" fill="hold">
                                          <p:stCondLst>
                                            <p:cond delay="0"/>
                                          </p:stCondLst>
                                        </p:cTn>
                                        <p:tgtEl>
                                          <p:spTgt spid="1055861"/>
                                        </p:tgtEl>
                                        <p:attrNameLst>
                                          <p:attrName>style.visibility</p:attrName>
                                        </p:attrNameLst>
                                      </p:cBhvr>
                                      <p:to>
                                        <p:strVal val="visible"/>
                                      </p:to>
                                    </p:set>
                                    <p:animEffect transition="in" filter="strips(upRight)">
                                      <p:cBhvr>
                                        <p:cTn id="73" dur="500"/>
                                        <p:tgtEl>
                                          <p:spTgt spid="1055861"/>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par>
                          <p:cTn id="74" fill="hold" nodeType="afterGroup">
                            <p:stCondLst>
                              <p:cond delay="500"/>
                            </p:stCondLst>
                            <p:childTnLst>
                              <p:par>
                                <p:cTn id="75" presetID="4" presetClass="entr" presetSubtype="32" fill="hold" grpId="0" nodeType="afterEffect">
                                  <p:stCondLst>
                                    <p:cond delay="0"/>
                                  </p:stCondLst>
                                  <p:childTnLst>
                                    <p:set>
                                      <p:cBhvr>
                                        <p:cTn id="76" dur="1" fill="hold">
                                          <p:stCondLst>
                                            <p:cond delay="0"/>
                                          </p:stCondLst>
                                        </p:cTn>
                                        <p:tgtEl>
                                          <p:spTgt spid="1055862"/>
                                        </p:tgtEl>
                                        <p:attrNameLst>
                                          <p:attrName>style.visibility</p:attrName>
                                        </p:attrNameLst>
                                      </p:cBhvr>
                                      <p:to>
                                        <p:strVal val="visible"/>
                                      </p:to>
                                    </p:set>
                                    <p:animEffect transition="in" filter="box(out)">
                                      <p:cBhvr>
                                        <p:cTn id="77" dur="500"/>
                                        <p:tgtEl>
                                          <p:spTgt spid="1055862"/>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1055872"/>
                                        </p:tgtEl>
                                        <p:attrNameLst>
                                          <p:attrName>style.visibility</p:attrName>
                                        </p:attrNameLst>
                                      </p:cBhvr>
                                      <p:to>
                                        <p:strVal val="visible"/>
                                      </p:to>
                                    </p:set>
                                    <p:animEffect transition="in" filter="box(out)">
                                      <p:cBhvr>
                                        <p:cTn id="82" dur="500"/>
                                        <p:tgtEl>
                                          <p:spTgt spid="1055872"/>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53" grpId="0" animBg="1"/>
      <p:bldP spid="1055757" grpId="0" animBg="1"/>
      <p:bldP spid="1055827" grpId="0" animBg="1"/>
      <p:bldP spid="1055828" grpId="0" animBg="1"/>
      <p:bldP spid="1055853" grpId="0" animBg="1"/>
      <p:bldP spid="1055858" grpId="0" animBg="1"/>
      <p:bldP spid="1055859" grpId="0" animBg="1"/>
      <p:bldP spid="1055860" grpId="0" animBg="1"/>
      <p:bldP spid="1055861" grpId="0" animBg="1"/>
      <p:bldP spid="1055862" grpId="0" animBg="1"/>
      <p:bldP spid="10558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67" name="Text Box 11"/>
          <p:cNvSpPr txBox="1">
            <a:spLocks noChangeArrowheads="1"/>
          </p:cNvSpPr>
          <p:nvPr/>
        </p:nvSpPr>
        <p:spPr bwMode="auto">
          <a:xfrm>
            <a:off x="539750" y="115888"/>
            <a:ext cx="5545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rgbClr val="CC0000"/>
                </a:solidFill>
                <a:effectLst>
                  <a:outerShdw blurRad="38100" dist="38100" dir="2700000" algn="tl">
                    <a:srgbClr val="C0C0C0"/>
                  </a:outerShdw>
                </a:effectLst>
                <a:latin typeface="隶书" pitchFamily="49" charset="-122"/>
                <a:ea typeface="隶书" pitchFamily="49" charset="-122"/>
              </a:rPr>
              <a:t>例</a:t>
            </a:r>
            <a:r>
              <a:rPr lang="en-US" altLang="zh-CN" sz="2800" b="1">
                <a:solidFill>
                  <a:srgbClr val="CC0000"/>
                </a:solidFill>
                <a:effectLst>
                  <a:outerShdw blurRad="38100" dist="38100" dir="2700000" algn="tl">
                    <a:srgbClr val="C0C0C0"/>
                  </a:outerShdw>
                </a:effectLst>
                <a:latin typeface="隶书" pitchFamily="49" charset="-122"/>
                <a:ea typeface="隶书" pitchFamily="49" charset="-122"/>
              </a:rPr>
              <a:t>: </a:t>
            </a:r>
            <a:r>
              <a:rPr lang="zh-CN" altLang="en-US" sz="2800" b="1">
                <a:solidFill>
                  <a:srgbClr val="CC0000"/>
                </a:solidFill>
                <a:effectLst>
                  <a:outerShdw blurRad="38100" dist="38100" dir="2700000" algn="tl">
                    <a:srgbClr val="C0C0C0"/>
                  </a:outerShdw>
                </a:effectLst>
                <a:latin typeface="隶书" pitchFamily="49" charset="-122"/>
                <a:ea typeface="隶书" pitchFamily="49" charset="-122"/>
              </a:rPr>
              <a:t>交换两个数</a:t>
            </a:r>
            <a:r>
              <a:rPr lang="en-US" altLang="zh-CN" sz="2800" b="1">
                <a:solidFill>
                  <a:schemeClr val="accent2"/>
                </a:solidFill>
                <a:effectLst>
                  <a:outerShdw blurRad="38100" dist="38100" dir="2700000" algn="tl">
                    <a:srgbClr val="C0C0C0"/>
                  </a:outerShdw>
                </a:effectLst>
                <a:latin typeface="隶书" pitchFamily="49" charset="-122"/>
                <a:ea typeface="隶书" pitchFamily="49" charset="-122"/>
              </a:rPr>
              <a:t>(</a:t>
            </a:r>
            <a:r>
              <a:rPr lang="zh-CN" altLang="en-US" sz="2800" b="1">
                <a:solidFill>
                  <a:srgbClr val="CC0000"/>
                </a:solidFill>
                <a:effectLst>
                  <a:outerShdw blurRad="38100" dist="38100" dir="2700000" algn="tl">
                    <a:srgbClr val="C0C0C0"/>
                  </a:outerShdw>
                </a:effectLst>
                <a:latin typeface="隶书" pitchFamily="49" charset="-122"/>
                <a:ea typeface="隶书" pitchFamily="49" charset="-122"/>
              </a:rPr>
              <a:t>自定义函数</a:t>
            </a:r>
            <a:r>
              <a:rPr lang="en-US" altLang="zh-CN" sz="2800" b="1">
                <a:solidFill>
                  <a:srgbClr val="CC0000"/>
                </a:solidFill>
                <a:effectLst>
                  <a:outerShdw blurRad="38100" dist="38100" dir="2700000" algn="tl">
                    <a:srgbClr val="C0C0C0"/>
                  </a:outerShdw>
                </a:effectLst>
                <a:latin typeface="隶书" pitchFamily="49" charset="-122"/>
                <a:ea typeface="隶书" pitchFamily="49" charset="-122"/>
              </a:rPr>
              <a:t>swap</a:t>
            </a:r>
            <a:r>
              <a:rPr lang="en-US" altLang="zh-CN" sz="2800" b="1">
                <a:solidFill>
                  <a:schemeClr val="accent2"/>
                </a:solidFill>
                <a:effectLst>
                  <a:outerShdw blurRad="38100" dist="38100" dir="2700000" algn="tl">
                    <a:srgbClr val="C0C0C0"/>
                  </a:outerShdw>
                </a:effectLst>
                <a:latin typeface="隶书" pitchFamily="49" charset="-122"/>
                <a:ea typeface="隶书" pitchFamily="49" charset="-122"/>
              </a:rPr>
              <a:t>)</a:t>
            </a:r>
          </a:p>
        </p:txBody>
      </p:sp>
      <p:sp>
        <p:nvSpPr>
          <p:cNvPr id="1248268" name="Rectangle 12" descr="信纸"/>
          <p:cNvSpPr>
            <a:spLocks noChangeArrowheads="1"/>
          </p:cNvSpPr>
          <p:nvPr/>
        </p:nvSpPr>
        <p:spPr bwMode="auto">
          <a:xfrm>
            <a:off x="828675" y="727075"/>
            <a:ext cx="5038725" cy="5921375"/>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eaLnBrk="0" hangingPunct="0">
              <a:defRPr kumimoji="1" sz="2400">
                <a:solidFill>
                  <a:schemeClr val="tx1"/>
                </a:solidFill>
                <a:latin typeface="Times New Roman" pitchFamily="18" charset="0"/>
                <a:ea typeface="宋体" pitchFamily="2" charset="-122"/>
              </a:defRPr>
            </a:lvl1pPr>
            <a:lvl2pPr marL="914400" indent="-45720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effectLst>
                  <a:outerShdw blurRad="38100" dist="38100" dir="2700000" algn="tl">
                    <a:srgbClr val="C0C0C0"/>
                  </a:outerShdw>
                </a:effectLst>
                <a:ea typeface="楷体_GB2312" pitchFamily="49" charset="-122"/>
              </a:rPr>
              <a:t>#include &lt;stdio.h&gt;</a:t>
            </a:r>
          </a:p>
          <a:p>
            <a:pPr eaLnBrk="1" hangingPunct="1"/>
            <a:r>
              <a:rPr lang="en-US" altLang="zh-CN" sz="2000" b="1">
                <a:effectLst>
                  <a:outerShdw blurRad="38100" dist="38100" dir="2700000" algn="tl">
                    <a:srgbClr val="C0C0C0"/>
                  </a:outerShdw>
                </a:effectLst>
                <a:ea typeface="楷体_GB2312" pitchFamily="49" charset="-122"/>
              </a:rPr>
              <a:t>void swap (int a, int b); </a:t>
            </a:r>
          </a:p>
          <a:p>
            <a:pPr eaLnBrk="1" hangingPunct="1"/>
            <a:r>
              <a:rPr lang="en-US" altLang="zh-CN" sz="2000" b="1">
                <a:effectLst>
                  <a:outerShdw blurRad="38100" dist="38100" dir="2700000" algn="tl">
                    <a:srgbClr val="C0C0C0"/>
                  </a:outerShdw>
                </a:effectLst>
                <a:ea typeface="楷体_GB2312" pitchFamily="49" charset="-122"/>
              </a:rPr>
              <a:t>void main ( )</a:t>
            </a:r>
          </a:p>
          <a:p>
            <a:pPr eaLnBrk="1" hangingPunct="1"/>
            <a:r>
              <a:rPr lang="en-US" altLang="zh-CN" sz="2000" b="1">
                <a:effectLst>
                  <a:outerShdw blurRad="38100" dist="38100" dir="2700000" algn="tl">
                    <a:srgbClr val="C0C0C0"/>
                  </a:outerShdw>
                </a:effectLst>
                <a:ea typeface="楷体_GB2312" pitchFamily="49" charset="-122"/>
              </a:rPr>
              <a:t>{   </a:t>
            </a:r>
          </a:p>
          <a:p>
            <a:pPr eaLnBrk="1" hangingPunct="1"/>
            <a:r>
              <a:rPr lang="en-US" altLang="zh-CN" sz="2000" b="1">
                <a:effectLst>
                  <a:outerShdw blurRad="38100" dist="38100" dir="2700000" algn="tl">
                    <a:srgbClr val="C0C0C0"/>
                  </a:outerShdw>
                </a:effectLst>
                <a:ea typeface="楷体_GB2312" pitchFamily="49" charset="-122"/>
              </a:rPr>
              <a:t>    int a= 7, b = 11;</a:t>
            </a:r>
          </a:p>
          <a:p>
            <a:pPr eaLnBrk="1" hangingPunct="1"/>
            <a:r>
              <a:rPr lang="en-US" altLang="zh-CN" sz="2000" b="1">
                <a:effectLst>
                  <a:outerShdw blurRad="38100" dist="38100" dir="2700000" algn="tl">
                    <a:srgbClr val="C0C0C0"/>
                  </a:outerShdw>
                </a:effectLst>
                <a:ea typeface="楷体_GB2312" pitchFamily="49" charset="-122"/>
              </a:rPr>
              <a:t>    printf ("before swapped: ");</a:t>
            </a:r>
          </a:p>
          <a:p>
            <a:pPr eaLnBrk="1" hangingPunct="1"/>
            <a:r>
              <a:rPr lang="en-US" altLang="zh-CN" sz="2000" b="1">
                <a:effectLst>
                  <a:outerShdw blurRad="38100" dist="38100" dir="2700000" algn="tl">
                    <a:srgbClr val="C0C0C0"/>
                  </a:outerShdw>
                </a:effectLst>
                <a:ea typeface="楷体_GB2312" pitchFamily="49" charset="-122"/>
              </a:rPr>
              <a:t>    printf ("a=%d, b=%d\n", a, b);</a:t>
            </a:r>
          </a:p>
          <a:p>
            <a:pPr eaLnBrk="1" hangingPunct="1"/>
            <a:r>
              <a:rPr lang="en-US" altLang="zh-CN" sz="2000" b="1">
                <a:effectLst>
                  <a:outerShdw blurRad="38100" dist="38100" dir="2700000" algn="tl">
                    <a:srgbClr val="C0C0C0"/>
                  </a:outerShdw>
                </a:effectLst>
                <a:ea typeface="楷体_GB2312" pitchFamily="49" charset="-122"/>
              </a:rPr>
              <a:t>    swap (a, b);   </a:t>
            </a:r>
          </a:p>
          <a:p>
            <a:pPr eaLnBrk="1" hangingPunct="1"/>
            <a:r>
              <a:rPr lang="en-US" altLang="zh-CN" sz="2000" b="1">
                <a:effectLst>
                  <a:outerShdw blurRad="38100" dist="38100" dir="2700000" algn="tl">
                    <a:srgbClr val="C0C0C0"/>
                  </a:outerShdw>
                </a:effectLst>
                <a:ea typeface="楷体_GB2312" pitchFamily="49" charset="-122"/>
              </a:rPr>
              <a:t>    printf ("after  swapped: ");</a:t>
            </a:r>
          </a:p>
          <a:p>
            <a:pPr eaLnBrk="1" hangingPunct="1"/>
            <a:r>
              <a:rPr lang="en-US" altLang="zh-CN" sz="2000" b="1">
                <a:effectLst>
                  <a:outerShdw blurRad="38100" dist="38100" dir="2700000" algn="tl">
                    <a:srgbClr val="C0C0C0"/>
                  </a:outerShdw>
                </a:effectLst>
                <a:ea typeface="楷体_GB2312" pitchFamily="49" charset="-122"/>
              </a:rPr>
              <a:t>    printf ("a=%d, b=%d\n", a, b);</a:t>
            </a:r>
          </a:p>
          <a:p>
            <a:pPr eaLnBrk="1" hangingPunct="1"/>
            <a:r>
              <a:rPr lang="en-US" altLang="zh-CN" sz="2000" b="1">
                <a:effectLst>
                  <a:outerShdw blurRad="38100" dist="38100" dir="2700000" algn="tl">
                    <a:srgbClr val="C0C0C0"/>
                  </a:outerShdw>
                </a:effectLst>
                <a:ea typeface="楷体_GB2312" pitchFamily="49" charset="-122"/>
              </a:rPr>
              <a:t>}</a:t>
            </a:r>
          </a:p>
          <a:p>
            <a:pPr lvl="1" eaLnBrk="1" hangingPunct="1"/>
            <a:endParaRPr lang="en-US" altLang="zh-CN" sz="2000" b="1">
              <a:effectLst>
                <a:outerShdw blurRad="38100" dist="38100" dir="2700000" algn="tl">
                  <a:srgbClr val="C0C0C0"/>
                </a:outerShdw>
              </a:effectLst>
              <a:ea typeface="楷体_GB2312" pitchFamily="49" charset="-122"/>
            </a:endParaRPr>
          </a:p>
          <a:p>
            <a:pPr eaLnBrk="1" hangingPunct="1"/>
            <a:r>
              <a:rPr lang="en-US" altLang="zh-CN" sz="2000" b="1">
                <a:effectLst>
                  <a:outerShdw blurRad="38100" dist="38100" dir="2700000" algn="tl">
                    <a:srgbClr val="C0C0C0"/>
                  </a:outerShdw>
                </a:effectLst>
                <a:ea typeface="楷体_GB2312" pitchFamily="49" charset="-122"/>
              </a:rPr>
              <a:t>void swap (int x, int y)</a:t>
            </a:r>
          </a:p>
          <a:p>
            <a:pPr eaLnBrk="1" hangingPunct="1"/>
            <a:r>
              <a:rPr lang="en-US" altLang="zh-CN" sz="2000" b="1">
                <a:effectLst>
                  <a:outerShdw blurRad="38100" dist="38100" dir="2700000" algn="tl">
                    <a:srgbClr val="C0C0C0"/>
                  </a:outerShdw>
                </a:effectLst>
                <a:ea typeface="楷体_GB2312" pitchFamily="49" charset="-122"/>
              </a:rPr>
              <a:t>{   </a:t>
            </a:r>
          </a:p>
          <a:p>
            <a:pPr eaLnBrk="1" hangingPunct="1"/>
            <a:r>
              <a:rPr lang="en-US" altLang="zh-CN" sz="2000" b="1">
                <a:effectLst>
                  <a:outerShdw blurRad="38100" dist="38100" dir="2700000" algn="tl">
                    <a:srgbClr val="C0C0C0"/>
                  </a:outerShdw>
                </a:effectLst>
                <a:ea typeface="楷体_GB2312" pitchFamily="49" charset="-122"/>
              </a:rPr>
              <a:t>    int t;</a:t>
            </a:r>
          </a:p>
          <a:p>
            <a:pPr eaLnBrk="1" hangingPunct="1"/>
            <a:r>
              <a:rPr lang="en-US" altLang="zh-CN" sz="2000" b="1">
                <a:effectLst>
                  <a:outerShdw blurRad="38100" dist="38100" dir="2700000" algn="tl">
                    <a:srgbClr val="C0C0C0"/>
                  </a:outerShdw>
                </a:effectLst>
                <a:ea typeface="楷体_GB2312" pitchFamily="49" charset="-122"/>
              </a:rPr>
              <a:t>    t = x; </a:t>
            </a:r>
          </a:p>
          <a:p>
            <a:pPr eaLnBrk="1" hangingPunct="1"/>
            <a:r>
              <a:rPr lang="en-US" altLang="zh-CN" sz="2000" b="1">
                <a:effectLst>
                  <a:outerShdw blurRad="38100" dist="38100" dir="2700000" algn="tl">
                    <a:srgbClr val="C0C0C0"/>
                  </a:outerShdw>
                </a:effectLst>
                <a:ea typeface="楷体_GB2312" pitchFamily="49" charset="-122"/>
              </a:rPr>
              <a:t>    x= y; </a:t>
            </a:r>
          </a:p>
          <a:p>
            <a:pPr eaLnBrk="1" hangingPunct="1"/>
            <a:r>
              <a:rPr lang="en-US" altLang="zh-CN" sz="2000" b="1">
                <a:effectLst>
                  <a:outerShdw blurRad="38100" dist="38100" dir="2700000" algn="tl">
                    <a:srgbClr val="C0C0C0"/>
                  </a:outerShdw>
                </a:effectLst>
                <a:ea typeface="楷体_GB2312" pitchFamily="49" charset="-122"/>
              </a:rPr>
              <a:t>    y= t;</a:t>
            </a:r>
          </a:p>
          <a:p>
            <a:pPr eaLnBrk="1" hangingPunct="1"/>
            <a:r>
              <a:rPr lang="en-US" altLang="zh-CN" sz="2000" b="1">
                <a:effectLst>
                  <a:outerShdw blurRad="38100" dist="38100" dir="2700000" algn="tl">
                    <a:srgbClr val="C0C0C0"/>
                  </a:outerShdw>
                </a:effectLst>
                <a:ea typeface="楷体_GB2312" pitchFamily="49" charset="-122"/>
              </a:rPr>
              <a:t>}</a:t>
            </a:r>
          </a:p>
        </p:txBody>
      </p:sp>
      <p:sp>
        <p:nvSpPr>
          <p:cNvPr id="1248269" name="Rectangle 13"/>
          <p:cNvSpPr>
            <a:spLocks noChangeArrowheads="1"/>
          </p:cNvSpPr>
          <p:nvPr/>
        </p:nvSpPr>
        <p:spPr bwMode="auto">
          <a:xfrm>
            <a:off x="2411413" y="5403850"/>
            <a:ext cx="3382962" cy="104457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rgbClr val="FF3300"/>
                </a:solidFill>
                <a:effectLst>
                  <a:outerShdw blurRad="38100" dist="38100" dir="2700000" algn="tl">
                    <a:srgbClr val="C0C0C0"/>
                  </a:outerShdw>
                </a:effectLst>
                <a:ea typeface="楷体_GB2312" pitchFamily="49" charset="-122"/>
              </a:rPr>
              <a:t>运行结果：</a:t>
            </a:r>
          </a:p>
          <a:p>
            <a:pPr algn="ctr" eaLnBrk="1" hangingPunct="1"/>
            <a:r>
              <a:rPr lang="en-US" altLang="zh-CN" sz="2000" b="1">
                <a:effectLst>
                  <a:outerShdw blurRad="38100" dist="38100" dir="2700000" algn="tl">
                    <a:srgbClr val="C0C0C0"/>
                  </a:outerShdw>
                </a:effectLst>
              </a:rPr>
              <a:t>before swapped: a = 7, b= 11</a:t>
            </a:r>
          </a:p>
          <a:p>
            <a:pPr algn="ctr" eaLnBrk="1" hangingPunct="1"/>
            <a:r>
              <a:rPr lang="en-US" altLang="zh-CN" sz="2000" b="1">
                <a:effectLst>
                  <a:outerShdw blurRad="38100" dist="38100" dir="2700000" algn="tl">
                    <a:srgbClr val="C0C0C0"/>
                  </a:outerShdw>
                </a:effectLst>
              </a:rPr>
              <a:t>after  swapped:  </a:t>
            </a:r>
            <a:r>
              <a:rPr lang="en-US" altLang="zh-CN" sz="2000" b="1">
                <a:solidFill>
                  <a:schemeClr val="accent2"/>
                </a:solidFill>
                <a:effectLst>
                  <a:outerShdw blurRad="38100" dist="38100" dir="2700000" algn="tl">
                    <a:srgbClr val="C0C0C0"/>
                  </a:outerShdw>
                </a:effectLst>
              </a:rPr>
              <a:t>a = 7, b = 11</a:t>
            </a:r>
          </a:p>
        </p:txBody>
      </p:sp>
      <p:sp>
        <p:nvSpPr>
          <p:cNvPr id="5" name="动作按钮: 前进或下一项 4">
            <a:hlinkClick r:id="rId5" action="ppaction://hlinksldjump" highlightClick="1"/>
          </p:cNvPr>
          <p:cNvSpPr>
            <a:spLocks noChangeArrowheads="1"/>
          </p:cNvSpPr>
          <p:nvPr/>
        </p:nvSpPr>
        <p:spPr bwMode="auto">
          <a:xfrm>
            <a:off x="8604250" y="6453188"/>
            <a:ext cx="431800" cy="288925"/>
          </a:xfrm>
          <a:prstGeom prst="actionButtonBackPrevious">
            <a:avLst/>
          </a:prstGeom>
          <a:noFill/>
          <a:ln w="9525" algn="ctr">
            <a:solidFill>
              <a:srgbClr val="00CC98"/>
            </a:solidFill>
            <a:miter lim="800000"/>
            <a:headEnd/>
            <a:tailEnd/>
          </a:ln>
          <a:effectLst>
            <a:outerShdw blurRad="40000" dist="20000" dir="5400000" rotWithShape="0">
              <a:srgbClr val="000000">
                <a:alpha val="37999"/>
              </a:srgbClr>
            </a:outerShdw>
          </a:effectLst>
          <a:extLst>
            <a:ext uri="{909E8E84-426E-40DD-AFC4-6F175D3DCCD1}">
              <a14:hiddenFill xmlns:a14="http://schemas.microsoft.com/office/drawing/2010/main">
                <a:gradFill rotWithShape="1">
                  <a:gsLst>
                    <a:gs pos="0">
                      <a:srgbClr val="90FFDA"/>
                    </a:gs>
                    <a:gs pos="35001">
                      <a:srgbClr val="B2FFE3"/>
                    </a:gs>
                    <a:gs pos="100000">
                      <a:srgbClr val="E0FFF4"/>
                    </a:gs>
                  </a:gsLst>
                  <a:lin ang="16200000" scaled="1"/>
                </a:gradFill>
              </a14:hiddenFill>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sz="1200"/>
          </a:p>
        </p:txBody>
      </p:sp>
      <p:graphicFrame>
        <p:nvGraphicFramePr>
          <p:cNvPr id="67653" name="Group 69"/>
          <p:cNvGraphicFramePr>
            <a:graphicFrameLocks noGrp="1"/>
          </p:cNvGraphicFramePr>
          <p:nvPr/>
        </p:nvGraphicFramePr>
        <p:xfrm>
          <a:off x="7035800" y="115888"/>
          <a:ext cx="1390650" cy="6664326"/>
        </p:xfrm>
        <a:graphic>
          <a:graphicData uri="http://schemas.openxmlformats.org/drawingml/2006/table">
            <a:tbl>
              <a:tblPr/>
              <a:tblGrid>
                <a:gridCol w="695325"/>
                <a:gridCol w="695325"/>
              </a:tblGrid>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2913">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2913">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2CA"/>
                    </a:solidFill>
                  </a:tcPr>
                </a:tc>
              </a:tr>
              <a:tr h="444500">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a:noFill/>
                    </a:lnL>
                    <a:lnR w="19050" cap="flat" cmpd="sng" algn="ctr">
                      <a:solidFill>
                        <a:schemeClr val="tx1"/>
                      </a:solidFill>
                      <a:prstDash val="dashDot"/>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b="1">
                          <a:solidFill>
                            <a:schemeClr val="tx1"/>
                          </a:solidFill>
                          <a:latin typeface="Times New Roman" pitchFamily="18" charset="0"/>
                          <a:ea typeface="宋体" pitchFamily="2" charset="-122"/>
                        </a:defRPr>
                      </a:lvl1pPr>
                      <a:lvl2pPr marL="742950" indent="-285750" eaLnBrk="0" hangingPunct="0">
                        <a:spcBef>
                          <a:spcPct val="20000"/>
                        </a:spcBef>
                        <a:defRPr kumimoji="1" sz="2400" b="1">
                          <a:solidFill>
                            <a:schemeClr val="tx1"/>
                          </a:solidFill>
                          <a:latin typeface="Times New Roman" pitchFamily="18" charset="0"/>
                          <a:ea typeface="宋体" pitchFamily="2" charset="-122"/>
                        </a:defRPr>
                      </a:lvl2pPr>
                      <a:lvl3pPr marL="1143000" indent="-228600" eaLnBrk="0" hangingPunct="0">
                        <a:spcBef>
                          <a:spcPct val="20000"/>
                        </a:spcBef>
                        <a:defRPr kumimoji="1" sz="2000" b="1">
                          <a:solidFill>
                            <a:schemeClr val="tx1"/>
                          </a:solidFill>
                          <a:latin typeface="Times New Roman" pitchFamily="18" charset="0"/>
                          <a:ea typeface="宋体" pitchFamily="2" charset="-122"/>
                        </a:defRPr>
                      </a:lvl3pPr>
                      <a:lvl4pPr marL="1600200" indent="-228600" eaLnBrk="0" hangingPunct="0">
                        <a:spcBef>
                          <a:spcPct val="20000"/>
                        </a:spcBef>
                        <a:defRPr kumimoji="1" b="1">
                          <a:solidFill>
                            <a:schemeClr val="tx1"/>
                          </a:solidFill>
                          <a:latin typeface="Times New Roman" pitchFamily="18" charset="0"/>
                          <a:ea typeface="宋体" pitchFamily="2" charset="-122"/>
                        </a:defRPr>
                      </a:lvl4pPr>
                      <a:lvl5pPr marL="2057400" indent="-228600" eaLnBrk="0" hangingPunct="0">
                        <a:spcBef>
                          <a:spcPct val="20000"/>
                        </a:spcBef>
                        <a:defRPr kumimoji="1" b="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vert="eaVert" horzOverflow="overflow">
                    <a:lnL w="19050" cap="flat" cmpd="sng" algn="ctr">
                      <a:solidFill>
                        <a:schemeClr val="tx1"/>
                      </a:solidFill>
                      <a:prstDash val="dashDot"/>
                      <a:round/>
                      <a:headEnd type="none" w="med" len="med"/>
                      <a:tailEnd type="none" w="med" len="med"/>
                    </a:lnL>
                    <a:lnR w="19050" cap="flat" cmpd="sng" algn="ctr">
                      <a:solidFill>
                        <a:schemeClr val="tx1"/>
                      </a:solidFill>
                      <a:prstDash val="dashDot"/>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AAE2CA"/>
                    </a:solidFill>
                  </a:tcPr>
                </a:tc>
              </a:tr>
            </a:tbl>
          </a:graphicData>
        </a:graphic>
      </p:graphicFrame>
      <p:sp>
        <p:nvSpPr>
          <p:cNvPr id="3" name="TextBox 2"/>
          <p:cNvSpPr txBox="1">
            <a:spLocks noChangeArrowheads="1"/>
          </p:cNvSpPr>
          <p:nvPr/>
        </p:nvSpPr>
        <p:spPr bwMode="auto">
          <a:xfrm>
            <a:off x="7754938" y="566738"/>
            <a:ext cx="649287" cy="450850"/>
          </a:xfrm>
          <a:prstGeom prst="rect">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7</a:t>
            </a:r>
            <a:endParaRPr lang="zh-CN" altLang="en-US" sz="2100" b="1"/>
          </a:p>
        </p:txBody>
      </p:sp>
      <p:sp>
        <p:nvSpPr>
          <p:cNvPr id="6" name="线形标注 1 5"/>
          <p:cNvSpPr>
            <a:spLocks/>
          </p:cNvSpPr>
          <p:nvPr/>
        </p:nvSpPr>
        <p:spPr bwMode="auto">
          <a:xfrm>
            <a:off x="6962775" y="660400"/>
            <a:ext cx="323850" cy="403225"/>
          </a:xfrm>
          <a:prstGeom prst="borderCallout1">
            <a:avLst>
              <a:gd name="adj1" fmla="val 40759"/>
              <a:gd name="adj2" fmla="val 99667"/>
              <a:gd name="adj3" fmla="val 46477"/>
              <a:gd name="adj4" fmla="val 170699"/>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a</a:t>
            </a:r>
            <a:endParaRPr lang="zh-CN" altLang="en-US" b="1"/>
          </a:p>
        </p:txBody>
      </p:sp>
      <p:sp>
        <p:nvSpPr>
          <p:cNvPr id="14" name="TextBox 13"/>
          <p:cNvSpPr txBox="1"/>
          <p:nvPr/>
        </p:nvSpPr>
        <p:spPr>
          <a:xfrm>
            <a:off x="7754938" y="3213100"/>
            <a:ext cx="649287" cy="450850"/>
          </a:xfrm>
          <a:prstGeom prst="rect">
            <a:avLst/>
          </a:prstGeom>
          <a:noFill/>
          <a:ln w="38100">
            <a:solidFill>
              <a:schemeClr val="accent6"/>
            </a:solid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7</a:t>
            </a:r>
            <a:endParaRPr lang="zh-CN" altLang="en-US" sz="2100" b="1"/>
          </a:p>
        </p:txBody>
      </p:sp>
      <p:sp>
        <p:nvSpPr>
          <p:cNvPr id="15" name="TextBox 14"/>
          <p:cNvSpPr txBox="1"/>
          <p:nvPr/>
        </p:nvSpPr>
        <p:spPr>
          <a:xfrm>
            <a:off x="7756525" y="5013325"/>
            <a:ext cx="649288" cy="450850"/>
          </a:xfrm>
          <a:prstGeom prst="rect">
            <a:avLst/>
          </a:prstGeom>
          <a:noFill/>
          <a:ln w="38100">
            <a:solidFill>
              <a:schemeClr val="accent6"/>
            </a:solidFill>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11</a:t>
            </a:r>
          </a:p>
        </p:txBody>
      </p:sp>
      <p:sp>
        <p:nvSpPr>
          <p:cNvPr id="18" name="线形标注 1 17"/>
          <p:cNvSpPr/>
          <p:nvPr/>
        </p:nvSpPr>
        <p:spPr bwMode="auto">
          <a:xfrm>
            <a:off x="7054850" y="3598863"/>
            <a:ext cx="323850" cy="403225"/>
          </a:xfrm>
          <a:prstGeom prst="borderCallout1">
            <a:avLst>
              <a:gd name="adj1" fmla="val 40757"/>
              <a:gd name="adj2" fmla="val 99666"/>
              <a:gd name="adj3" fmla="val -26880"/>
              <a:gd name="adj4" fmla="val 198568"/>
            </a:avLst>
          </a:prstGeom>
          <a:noFill/>
          <a:ln w="38100">
            <a:solidFill>
              <a:schemeClr val="accent6"/>
            </a:solidFill>
          </a:ln>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rgbClr val="0000FF"/>
                </a:solidFill>
              </a:rPr>
              <a:t>x</a:t>
            </a:r>
            <a:endParaRPr lang="zh-CN" altLang="en-US" b="1">
              <a:solidFill>
                <a:srgbClr val="0000FF"/>
              </a:solidFill>
            </a:endParaRPr>
          </a:p>
        </p:txBody>
      </p:sp>
      <p:sp>
        <p:nvSpPr>
          <p:cNvPr id="19" name="线形标注 1 18"/>
          <p:cNvSpPr/>
          <p:nvPr/>
        </p:nvSpPr>
        <p:spPr bwMode="auto">
          <a:xfrm>
            <a:off x="7092950" y="5441950"/>
            <a:ext cx="323850" cy="403225"/>
          </a:xfrm>
          <a:prstGeom prst="borderCallout1">
            <a:avLst>
              <a:gd name="adj1" fmla="val 40757"/>
              <a:gd name="adj2" fmla="val 99666"/>
              <a:gd name="adj3" fmla="val -51332"/>
              <a:gd name="adj4" fmla="val 195084"/>
            </a:avLst>
          </a:prstGeom>
          <a:noFill/>
          <a:ln w="38100">
            <a:solidFill>
              <a:schemeClr val="accent6"/>
            </a:solidFill>
          </a:ln>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rgbClr val="0000FF"/>
                </a:solidFill>
              </a:rPr>
              <a:t>y</a:t>
            </a:r>
            <a:endParaRPr lang="zh-CN" altLang="en-US" b="1">
              <a:solidFill>
                <a:srgbClr val="0000FF"/>
              </a:solidFill>
            </a:endParaRPr>
          </a:p>
        </p:txBody>
      </p:sp>
      <p:sp>
        <p:nvSpPr>
          <p:cNvPr id="12" name="线形标注 1 11"/>
          <p:cNvSpPr>
            <a:spLocks/>
          </p:cNvSpPr>
          <p:nvPr/>
        </p:nvSpPr>
        <p:spPr bwMode="auto">
          <a:xfrm>
            <a:off x="7034213" y="2416175"/>
            <a:ext cx="323850" cy="403225"/>
          </a:xfrm>
          <a:prstGeom prst="borderCallout1">
            <a:avLst>
              <a:gd name="adj1" fmla="val 40759"/>
              <a:gd name="adj2" fmla="val 99667"/>
              <a:gd name="adj3" fmla="val 46477"/>
              <a:gd name="adj4" fmla="val 170699"/>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t>b</a:t>
            </a:r>
            <a:endParaRPr lang="zh-CN" altLang="en-US" b="1"/>
          </a:p>
        </p:txBody>
      </p:sp>
      <p:sp>
        <p:nvSpPr>
          <p:cNvPr id="13" name="TextBox 12"/>
          <p:cNvSpPr txBox="1">
            <a:spLocks noChangeArrowheads="1"/>
          </p:cNvSpPr>
          <p:nvPr/>
        </p:nvSpPr>
        <p:spPr bwMode="auto">
          <a:xfrm>
            <a:off x="7759700" y="2324100"/>
            <a:ext cx="647700" cy="450850"/>
          </a:xfrm>
          <a:prstGeom prst="rect">
            <a:avLst/>
          </a:prstGeom>
          <a:noFill/>
          <a:ln w="38100">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11</a:t>
            </a:r>
            <a:endParaRPr lang="zh-CN" altLang="en-US" sz="2100" b="1"/>
          </a:p>
        </p:txBody>
      </p:sp>
      <p:sp>
        <p:nvSpPr>
          <p:cNvPr id="4" name="线形标注 1 18"/>
          <p:cNvSpPr>
            <a:spLocks/>
          </p:cNvSpPr>
          <p:nvPr/>
        </p:nvSpPr>
        <p:spPr bwMode="auto">
          <a:xfrm>
            <a:off x="7092950" y="4576763"/>
            <a:ext cx="333375" cy="403225"/>
          </a:xfrm>
          <a:prstGeom prst="borderCallout1">
            <a:avLst>
              <a:gd name="adj1" fmla="val 28347"/>
              <a:gd name="adj2" fmla="val 122856"/>
              <a:gd name="adj3" fmla="val -51181"/>
              <a:gd name="adj4" fmla="val 192380"/>
            </a:avLst>
          </a:prstGeom>
          <a:noFill/>
          <a:ln w="38100">
            <a:solidFill>
              <a:srgbClr val="2D2DB9"/>
            </a:solidFill>
            <a:miter lim="800000"/>
            <a:headEnd/>
            <a:tailEnd/>
          </a:ln>
          <a:extLst>
            <a:ext uri="{909E8E84-426E-40DD-AFC4-6F175D3DCCD1}">
              <a14:hiddenFill xmlns:a14="http://schemas.microsoft.com/office/drawing/2010/main">
                <a:solidFill>
                  <a:srgbClr val="FFFFFF"/>
                </a:solidFill>
              </a14:hiddenFill>
            </a:ext>
          </a:extLst>
        </p:spPr>
        <p:txBody>
          <a:bodyPr lIns="36000" tIns="0" rIns="3600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b="1">
                <a:solidFill>
                  <a:srgbClr val="0000FF"/>
                </a:solidFill>
              </a:rPr>
              <a:t>t</a:t>
            </a:r>
            <a:endParaRPr lang="zh-CN" altLang="en-US" b="1">
              <a:solidFill>
                <a:srgbClr val="0000FF"/>
              </a:solidFill>
            </a:endParaRPr>
          </a:p>
        </p:txBody>
      </p:sp>
      <p:grpSp>
        <p:nvGrpSpPr>
          <p:cNvPr id="2" name="Group 28"/>
          <p:cNvGrpSpPr>
            <a:grpSpLocks/>
          </p:cNvGrpSpPr>
          <p:nvPr/>
        </p:nvGrpSpPr>
        <p:grpSpPr bwMode="auto">
          <a:xfrm>
            <a:off x="3276600" y="2997200"/>
            <a:ext cx="3694113" cy="1752600"/>
            <a:chOff x="2381" y="2296"/>
            <a:chExt cx="3599" cy="1007"/>
          </a:xfrm>
        </p:grpSpPr>
        <p:sp>
          <p:nvSpPr>
            <p:cNvPr id="67745" name="AutoShape 23"/>
            <p:cNvSpPr>
              <a:spLocks noChangeArrowheads="1"/>
            </p:cNvSpPr>
            <p:nvPr/>
          </p:nvSpPr>
          <p:spPr bwMode="auto">
            <a:xfrm>
              <a:off x="2381" y="2296"/>
              <a:ext cx="1546" cy="1007"/>
            </a:xfrm>
            <a:prstGeom prst="curvedLeftArrow">
              <a:avLst>
                <a:gd name="adj1" fmla="val 4319"/>
                <a:gd name="adj2" fmla="val 17727"/>
                <a:gd name="adj3" fmla="val 34955"/>
              </a:avLst>
            </a:prstGeom>
            <a:gradFill rotWithShape="1">
              <a:gsLst>
                <a:gs pos="0">
                  <a:srgbClr val="00FFFF">
                    <a:alpha val="39000"/>
                  </a:srgbClr>
                </a:gs>
                <a:gs pos="100000">
                  <a:srgbClr val="00B9B9"/>
                </a:gs>
              </a:gsLst>
              <a:lin ang="5400000" scaled="1"/>
            </a:gradFill>
            <a:ln w="9525">
              <a:solidFill>
                <a:schemeClr val="tx1"/>
              </a:solidFill>
              <a:miter lim="800000"/>
              <a:headEnd/>
              <a:tailEnd/>
            </a:ln>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en-US"/>
            </a:p>
          </p:txBody>
        </p:sp>
        <p:sp>
          <p:nvSpPr>
            <p:cNvPr id="1029147" name="Rectangle 27"/>
            <p:cNvSpPr>
              <a:spLocks noChangeArrowheads="1"/>
            </p:cNvSpPr>
            <p:nvPr/>
          </p:nvSpPr>
          <p:spPr bwMode="auto">
            <a:xfrm>
              <a:off x="3932" y="2644"/>
              <a:ext cx="2048" cy="438"/>
            </a:xfrm>
            <a:prstGeom prst="rect">
              <a:avLst/>
            </a:prstGeom>
            <a:noFill/>
            <a:ln>
              <a:noFill/>
            </a:ln>
            <a:effectLs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solidFill>
                    <a:schemeClr val="accent2"/>
                  </a:solidFill>
                  <a:effectLst>
                    <a:outerShdw blurRad="38100" dist="38100" dir="2700000" algn="tl">
                      <a:srgbClr val="C0C0C0"/>
                    </a:outerShdw>
                  </a:effectLst>
                  <a:ea typeface="楷体_GB2312" pitchFamily="49" charset="-122"/>
                </a:rPr>
                <a:t>调用函数时</a:t>
              </a:r>
            </a:p>
            <a:p>
              <a:pPr eaLnBrk="1" hangingPunct="1"/>
              <a:r>
                <a:rPr lang="zh-CN" altLang="en-US" sz="2000" b="1">
                  <a:solidFill>
                    <a:schemeClr val="accent2"/>
                  </a:solidFill>
                  <a:effectLst>
                    <a:outerShdw blurRad="38100" dist="38100" dir="2700000" algn="tl">
                      <a:srgbClr val="C0C0C0"/>
                    </a:outerShdw>
                  </a:effectLst>
                  <a:ea typeface="楷体_GB2312" pitchFamily="49" charset="-122"/>
                </a:rPr>
                <a:t>将</a:t>
              </a:r>
              <a:r>
                <a:rPr lang="en-US" altLang="zh-CN" sz="2000" b="1">
                  <a:solidFill>
                    <a:schemeClr val="accent2"/>
                  </a:solidFill>
                  <a:effectLst>
                    <a:outerShdw blurRad="38100" dist="38100" dir="2700000" algn="tl">
                      <a:srgbClr val="C0C0C0"/>
                    </a:outerShdw>
                  </a:effectLst>
                  <a:ea typeface="楷体_GB2312" pitchFamily="49" charset="-122"/>
                </a:rPr>
                <a:t>a</a:t>
              </a:r>
              <a:r>
                <a:rPr lang="zh-CN" altLang="en-US" sz="2000" b="1">
                  <a:solidFill>
                    <a:schemeClr val="accent2"/>
                  </a:solidFill>
                  <a:effectLst>
                    <a:outerShdw blurRad="38100" dist="38100" dir="2700000" algn="tl">
                      <a:srgbClr val="C0C0C0"/>
                    </a:outerShdw>
                  </a:effectLst>
                  <a:ea typeface="楷体_GB2312" pitchFamily="49" charset="-122"/>
                </a:rPr>
                <a:t>和</a:t>
              </a:r>
              <a:r>
                <a:rPr lang="en-US" altLang="zh-CN" sz="2000" b="1">
                  <a:solidFill>
                    <a:schemeClr val="accent2"/>
                  </a:solidFill>
                  <a:effectLst>
                    <a:outerShdw blurRad="38100" dist="38100" dir="2700000" algn="tl">
                      <a:srgbClr val="C0C0C0"/>
                    </a:outerShdw>
                  </a:effectLst>
                  <a:ea typeface="楷体_GB2312" pitchFamily="49" charset="-122"/>
                </a:rPr>
                <a:t>b</a:t>
              </a:r>
              <a:r>
                <a:rPr lang="zh-CN" altLang="en-US" sz="2000" b="1">
                  <a:solidFill>
                    <a:schemeClr val="accent2"/>
                  </a:solidFill>
                  <a:effectLst>
                    <a:outerShdw blurRad="38100" dist="38100" dir="2700000" algn="tl">
                      <a:srgbClr val="C0C0C0"/>
                    </a:outerShdw>
                  </a:effectLst>
                  <a:ea typeface="楷体_GB2312" pitchFamily="49" charset="-122"/>
                </a:rPr>
                <a:t>传给</a:t>
              </a:r>
              <a:r>
                <a:rPr lang="en-US" altLang="zh-CN" sz="2000" b="1">
                  <a:solidFill>
                    <a:schemeClr val="accent2"/>
                  </a:solidFill>
                  <a:effectLst>
                    <a:outerShdw blurRad="38100" dist="38100" dir="2700000" algn="tl">
                      <a:srgbClr val="C0C0C0"/>
                    </a:outerShdw>
                  </a:effectLst>
                  <a:ea typeface="楷体_GB2312" pitchFamily="49" charset="-122"/>
                </a:rPr>
                <a:t>swap</a:t>
              </a:r>
              <a:r>
                <a:rPr lang="en-US" altLang="zh-CN"/>
                <a:t> </a:t>
              </a:r>
            </a:p>
          </p:txBody>
        </p:sp>
      </p:grpSp>
      <p:sp>
        <p:nvSpPr>
          <p:cNvPr id="7" name="TextBox 13"/>
          <p:cNvSpPr txBox="1">
            <a:spLocks noChangeArrowheads="1"/>
          </p:cNvSpPr>
          <p:nvPr/>
        </p:nvSpPr>
        <p:spPr bwMode="auto">
          <a:xfrm>
            <a:off x="7740650" y="4076700"/>
            <a:ext cx="649288" cy="450850"/>
          </a:xfrm>
          <a:prstGeom prst="rect">
            <a:avLst/>
          </a:prstGeom>
          <a:solidFill>
            <a:srgbClr val="A9F1F9"/>
          </a:solidFill>
          <a:ln w="38100">
            <a:solidFill>
              <a:srgbClr val="2D2DB9"/>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7</a:t>
            </a:r>
            <a:endParaRPr lang="zh-CN" altLang="en-US" sz="2100" b="1"/>
          </a:p>
        </p:txBody>
      </p:sp>
      <p:sp>
        <p:nvSpPr>
          <p:cNvPr id="8" name="TextBox 14"/>
          <p:cNvSpPr txBox="1">
            <a:spLocks noChangeArrowheads="1"/>
          </p:cNvSpPr>
          <p:nvPr/>
        </p:nvSpPr>
        <p:spPr bwMode="auto">
          <a:xfrm>
            <a:off x="7740650" y="3213100"/>
            <a:ext cx="649288" cy="450850"/>
          </a:xfrm>
          <a:prstGeom prst="rect">
            <a:avLst/>
          </a:prstGeom>
          <a:solidFill>
            <a:srgbClr val="A9F1F9"/>
          </a:solidFill>
          <a:ln w="38100">
            <a:solidFill>
              <a:srgbClr val="2D2DB9"/>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11</a:t>
            </a:r>
          </a:p>
        </p:txBody>
      </p:sp>
      <p:sp>
        <p:nvSpPr>
          <p:cNvPr id="9" name="TextBox 13"/>
          <p:cNvSpPr txBox="1">
            <a:spLocks noChangeArrowheads="1"/>
          </p:cNvSpPr>
          <p:nvPr/>
        </p:nvSpPr>
        <p:spPr bwMode="auto">
          <a:xfrm>
            <a:off x="7753350" y="5013325"/>
            <a:ext cx="649288" cy="450850"/>
          </a:xfrm>
          <a:prstGeom prst="rect">
            <a:avLst/>
          </a:prstGeom>
          <a:solidFill>
            <a:srgbClr val="A9F1F9"/>
          </a:solidFill>
          <a:ln w="38100">
            <a:solidFill>
              <a:srgbClr val="2D2DB9"/>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2100" b="1"/>
              <a:t>7</a:t>
            </a:r>
            <a:endParaRPr lang="zh-CN" altLang="en-US" sz="2100" b="1"/>
          </a:p>
        </p:txBody>
      </p:sp>
    </p:spTree>
    <p:extLst>
      <p:ext uri="{BB962C8B-B14F-4D97-AF65-F5344CB8AC3E}">
        <p14:creationId xmlns:p14="http://schemas.microsoft.com/office/powerpoint/2010/main" val="9310578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48268">
                                            <p:bg/>
                                          </p:spTgt>
                                        </p:tgtEl>
                                        <p:attrNameLst>
                                          <p:attrName>style.visibility</p:attrName>
                                        </p:attrNameLst>
                                      </p:cBhvr>
                                      <p:to>
                                        <p:strVal val="visible"/>
                                      </p:to>
                                    </p:set>
                                    <p:animEffect transition="in" filter="box(out)">
                                      <p:cBhvr>
                                        <p:cTn id="7" dur="500"/>
                                        <p:tgtEl>
                                          <p:spTgt spid="1248268">
                                            <p:bg/>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1248268">
                                            <p:txEl>
                                              <p:pRg st="0" end="0"/>
                                            </p:txEl>
                                          </p:spTgt>
                                        </p:tgtEl>
                                        <p:attrNameLst>
                                          <p:attrName>style.visibility</p:attrName>
                                        </p:attrNameLst>
                                      </p:cBhvr>
                                      <p:to>
                                        <p:strVal val="visible"/>
                                      </p:to>
                                    </p:set>
                                    <p:animEffect transition="in" filter="box(out)">
                                      <p:cBhvr>
                                        <p:cTn id="10" dur="500"/>
                                        <p:tgtEl>
                                          <p:spTgt spid="1248268">
                                            <p:txEl>
                                              <p:pRg st="0" end="0"/>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248268">
                                            <p:txEl>
                                              <p:pRg st="1" end="1"/>
                                            </p:txEl>
                                          </p:spTgt>
                                        </p:tgtEl>
                                        <p:attrNameLst>
                                          <p:attrName>style.visibility</p:attrName>
                                        </p:attrNameLst>
                                      </p:cBhvr>
                                      <p:to>
                                        <p:strVal val="visible"/>
                                      </p:to>
                                    </p:set>
                                    <p:animEffect transition="in" filter="box(out)">
                                      <p:cBhvr>
                                        <p:cTn id="13" dur="500"/>
                                        <p:tgtEl>
                                          <p:spTgt spid="1248268">
                                            <p:txEl>
                                              <p:pRg st="1" end="1"/>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1248268">
                                            <p:txEl>
                                              <p:pRg st="2" end="2"/>
                                            </p:txEl>
                                          </p:spTgt>
                                        </p:tgtEl>
                                        <p:attrNameLst>
                                          <p:attrName>style.visibility</p:attrName>
                                        </p:attrNameLst>
                                      </p:cBhvr>
                                      <p:to>
                                        <p:strVal val="visible"/>
                                      </p:to>
                                    </p:set>
                                    <p:animEffect transition="in" filter="box(out)">
                                      <p:cBhvr>
                                        <p:cTn id="16" dur="500"/>
                                        <p:tgtEl>
                                          <p:spTgt spid="1248268">
                                            <p:txEl>
                                              <p:pRg st="2" end="2"/>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1248268">
                                            <p:txEl>
                                              <p:pRg st="3" end="3"/>
                                            </p:txEl>
                                          </p:spTgt>
                                        </p:tgtEl>
                                        <p:attrNameLst>
                                          <p:attrName>style.visibility</p:attrName>
                                        </p:attrNameLst>
                                      </p:cBhvr>
                                      <p:to>
                                        <p:strVal val="visible"/>
                                      </p:to>
                                    </p:set>
                                    <p:animEffect transition="in" filter="box(out)">
                                      <p:cBhvr>
                                        <p:cTn id="19" dur="500"/>
                                        <p:tgtEl>
                                          <p:spTgt spid="1248268">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0" presetID="4" presetClass="entr" presetSubtype="32" fill="hold" grpId="0" nodeType="withEffect">
                                  <p:stCondLst>
                                    <p:cond delay="0"/>
                                  </p:stCondLst>
                                  <p:iterate type="wd">
                                    <p:tmPct val="0"/>
                                  </p:iterate>
                                  <p:childTnLst>
                                    <p:set>
                                      <p:cBhvr>
                                        <p:cTn id="21" dur="1" fill="hold">
                                          <p:stCondLst>
                                            <p:cond delay="0"/>
                                          </p:stCondLst>
                                        </p:cTn>
                                        <p:tgtEl>
                                          <p:spTgt spid="1248268">
                                            <p:txEl>
                                              <p:pRg st="4" end="4"/>
                                            </p:txEl>
                                          </p:spTgt>
                                        </p:tgtEl>
                                        <p:attrNameLst>
                                          <p:attrName>style.visibility</p:attrName>
                                        </p:attrNameLst>
                                      </p:cBhvr>
                                      <p:to>
                                        <p:strVal val="visible"/>
                                      </p:to>
                                    </p:set>
                                    <p:animEffect transition="in" filter="box(out)">
                                      <p:cBhvr>
                                        <p:cTn id="22" dur="500"/>
                                        <p:tgtEl>
                                          <p:spTgt spid="1248268">
                                            <p:txEl>
                                              <p:pRg st="4" end="4"/>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par>
                                <p:cTn id="23" presetID="4" presetClass="entr" presetSubtype="32" fill="hold" grpId="0" nodeType="withEffect">
                                  <p:stCondLst>
                                    <p:cond delay="0"/>
                                  </p:stCondLst>
                                  <p:iterate type="wd">
                                    <p:tmPct val="0"/>
                                  </p:iterate>
                                  <p:childTnLst>
                                    <p:set>
                                      <p:cBhvr>
                                        <p:cTn id="24" dur="1" fill="hold">
                                          <p:stCondLst>
                                            <p:cond delay="0"/>
                                          </p:stCondLst>
                                        </p:cTn>
                                        <p:tgtEl>
                                          <p:spTgt spid="1248268">
                                            <p:txEl>
                                              <p:pRg st="5" end="5"/>
                                            </p:txEl>
                                          </p:spTgt>
                                        </p:tgtEl>
                                        <p:attrNameLst>
                                          <p:attrName>style.visibility</p:attrName>
                                        </p:attrNameLst>
                                      </p:cBhvr>
                                      <p:to>
                                        <p:strVal val="visible"/>
                                      </p:to>
                                    </p:set>
                                    <p:animEffect transition="in" filter="box(out)">
                                      <p:cBhvr>
                                        <p:cTn id="25" dur="500"/>
                                        <p:tgtEl>
                                          <p:spTgt spid="1248268">
                                            <p:txEl>
                                              <p:pRg st="5" end="5"/>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par>
                                <p:cTn id="26" presetID="4" presetClass="entr" presetSubtype="32" fill="hold" grpId="0" nodeType="withEffect">
                                  <p:stCondLst>
                                    <p:cond delay="0"/>
                                  </p:stCondLst>
                                  <p:iterate type="wd">
                                    <p:tmPct val="0"/>
                                  </p:iterate>
                                  <p:childTnLst>
                                    <p:set>
                                      <p:cBhvr>
                                        <p:cTn id="27" dur="1" fill="hold">
                                          <p:stCondLst>
                                            <p:cond delay="0"/>
                                          </p:stCondLst>
                                        </p:cTn>
                                        <p:tgtEl>
                                          <p:spTgt spid="1248268">
                                            <p:txEl>
                                              <p:pRg st="6" end="6"/>
                                            </p:txEl>
                                          </p:spTgt>
                                        </p:tgtEl>
                                        <p:attrNameLst>
                                          <p:attrName>style.visibility</p:attrName>
                                        </p:attrNameLst>
                                      </p:cBhvr>
                                      <p:to>
                                        <p:strVal val="visible"/>
                                      </p:to>
                                    </p:set>
                                    <p:animEffect transition="in" filter="box(out)">
                                      <p:cBhvr>
                                        <p:cTn id="28" dur="500"/>
                                        <p:tgtEl>
                                          <p:spTgt spid="1248268">
                                            <p:txEl>
                                              <p:pRg st="6" end="6"/>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par>
                                <p:cTn id="29" presetID="4" presetClass="entr" presetSubtype="32" fill="hold" grpId="0" nodeType="withEffect">
                                  <p:stCondLst>
                                    <p:cond delay="0"/>
                                  </p:stCondLst>
                                  <p:iterate type="wd">
                                    <p:tmPct val="0"/>
                                  </p:iterate>
                                  <p:childTnLst>
                                    <p:set>
                                      <p:cBhvr>
                                        <p:cTn id="30" dur="1" fill="hold">
                                          <p:stCondLst>
                                            <p:cond delay="0"/>
                                          </p:stCondLst>
                                        </p:cTn>
                                        <p:tgtEl>
                                          <p:spTgt spid="1248268">
                                            <p:txEl>
                                              <p:pRg st="7" end="7"/>
                                            </p:txEl>
                                          </p:spTgt>
                                        </p:tgtEl>
                                        <p:attrNameLst>
                                          <p:attrName>style.visibility</p:attrName>
                                        </p:attrNameLst>
                                      </p:cBhvr>
                                      <p:to>
                                        <p:strVal val="visible"/>
                                      </p:to>
                                    </p:set>
                                    <p:animEffect transition="in" filter="box(out)">
                                      <p:cBhvr>
                                        <p:cTn id="31" dur="500"/>
                                        <p:tgtEl>
                                          <p:spTgt spid="1248268">
                                            <p:txEl>
                                              <p:pRg st="7" end="7"/>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par>
                                <p:cTn id="32" presetID="4" presetClass="entr" presetSubtype="32" fill="hold" grpId="0" nodeType="withEffect">
                                  <p:stCondLst>
                                    <p:cond delay="0"/>
                                  </p:stCondLst>
                                  <p:iterate type="wd">
                                    <p:tmPct val="0"/>
                                  </p:iterate>
                                  <p:childTnLst>
                                    <p:set>
                                      <p:cBhvr>
                                        <p:cTn id="33" dur="1" fill="hold">
                                          <p:stCondLst>
                                            <p:cond delay="0"/>
                                          </p:stCondLst>
                                        </p:cTn>
                                        <p:tgtEl>
                                          <p:spTgt spid="1248268">
                                            <p:txEl>
                                              <p:pRg st="8" end="8"/>
                                            </p:txEl>
                                          </p:spTgt>
                                        </p:tgtEl>
                                        <p:attrNameLst>
                                          <p:attrName>style.visibility</p:attrName>
                                        </p:attrNameLst>
                                      </p:cBhvr>
                                      <p:to>
                                        <p:strVal val="visible"/>
                                      </p:to>
                                    </p:set>
                                    <p:animEffect transition="in" filter="box(out)">
                                      <p:cBhvr>
                                        <p:cTn id="34" dur="500"/>
                                        <p:tgtEl>
                                          <p:spTgt spid="1248268">
                                            <p:txEl>
                                              <p:pRg st="8" end="8"/>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par>
                                <p:cTn id="35" presetID="4" presetClass="entr" presetSubtype="32" fill="hold" grpId="0" nodeType="withEffect">
                                  <p:stCondLst>
                                    <p:cond delay="0"/>
                                  </p:stCondLst>
                                  <p:iterate type="wd">
                                    <p:tmPct val="0"/>
                                  </p:iterate>
                                  <p:childTnLst>
                                    <p:set>
                                      <p:cBhvr>
                                        <p:cTn id="36" dur="1" fill="hold">
                                          <p:stCondLst>
                                            <p:cond delay="0"/>
                                          </p:stCondLst>
                                        </p:cTn>
                                        <p:tgtEl>
                                          <p:spTgt spid="1248268">
                                            <p:txEl>
                                              <p:pRg st="9" end="9"/>
                                            </p:txEl>
                                          </p:spTgt>
                                        </p:tgtEl>
                                        <p:attrNameLst>
                                          <p:attrName>style.visibility</p:attrName>
                                        </p:attrNameLst>
                                      </p:cBhvr>
                                      <p:to>
                                        <p:strVal val="visible"/>
                                      </p:to>
                                    </p:set>
                                    <p:animEffect transition="in" filter="box(out)">
                                      <p:cBhvr>
                                        <p:cTn id="37" dur="500"/>
                                        <p:tgtEl>
                                          <p:spTgt spid="1248268">
                                            <p:txEl>
                                              <p:pRg st="9" end="9"/>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par>
                                <p:cTn id="38" presetID="4" presetClass="entr" presetSubtype="32" fill="hold" grpId="0" nodeType="withEffect">
                                  <p:stCondLst>
                                    <p:cond delay="0"/>
                                  </p:stCondLst>
                                  <p:childTnLst>
                                    <p:set>
                                      <p:cBhvr>
                                        <p:cTn id="39" dur="1" fill="hold">
                                          <p:stCondLst>
                                            <p:cond delay="0"/>
                                          </p:stCondLst>
                                        </p:cTn>
                                        <p:tgtEl>
                                          <p:spTgt spid="1248268">
                                            <p:txEl>
                                              <p:pRg st="10" end="10"/>
                                            </p:txEl>
                                          </p:spTgt>
                                        </p:tgtEl>
                                        <p:attrNameLst>
                                          <p:attrName>style.visibility</p:attrName>
                                        </p:attrNameLst>
                                      </p:cBhvr>
                                      <p:to>
                                        <p:strVal val="visible"/>
                                      </p:to>
                                    </p:set>
                                    <p:animEffect transition="in" filter="box(out)">
                                      <p:cBhvr>
                                        <p:cTn id="40" dur="500"/>
                                        <p:tgtEl>
                                          <p:spTgt spid="1248268">
                                            <p:txEl>
                                              <p:pRg st="10" end="10"/>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par>
                                <p:cTn id="41" presetID="4" presetClass="entr" presetSubtype="32" fill="hold" grpId="0" nodeType="withEffect">
                                  <p:stCondLst>
                                    <p:cond delay="0"/>
                                  </p:stCondLst>
                                  <p:childTnLst>
                                    <p:set>
                                      <p:cBhvr>
                                        <p:cTn id="42" dur="1" fill="hold">
                                          <p:stCondLst>
                                            <p:cond delay="0"/>
                                          </p:stCondLst>
                                        </p:cTn>
                                        <p:tgtEl>
                                          <p:spTgt spid="1248268">
                                            <p:txEl>
                                              <p:pRg st="12" end="12"/>
                                            </p:txEl>
                                          </p:spTgt>
                                        </p:tgtEl>
                                        <p:attrNameLst>
                                          <p:attrName>style.visibility</p:attrName>
                                        </p:attrNameLst>
                                      </p:cBhvr>
                                      <p:to>
                                        <p:strVal val="visible"/>
                                      </p:to>
                                    </p:set>
                                    <p:animEffect transition="in" filter="box(out)">
                                      <p:cBhvr>
                                        <p:cTn id="43" dur="500"/>
                                        <p:tgtEl>
                                          <p:spTgt spid="1248268">
                                            <p:txEl>
                                              <p:pRg st="12" end="12"/>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par>
                                <p:cTn id="44" presetID="4" presetClass="entr" presetSubtype="32" fill="hold" grpId="0" nodeType="withEffect">
                                  <p:stCondLst>
                                    <p:cond delay="0"/>
                                  </p:stCondLst>
                                  <p:childTnLst>
                                    <p:set>
                                      <p:cBhvr>
                                        <p:cTn id="45" dur="1" fill="hold">
                                          <p:stCondLst>
                                            <p:cond delay="0"/>
                                          </p:stCondLst>
                                        </p:cTn>
                                        <p:tgtEl>
                                          <p:spTgt spid="1248268">
                                            <p:txEl>
                                              <p:pRg st="13" end="13"/>
                                            </p:txEl>
                                          </p:spTgt>
                                        </p:tgtEl>
                                        <p:attrNameLst>
                                          <p:attrName>style.visibility</p:attrName>
                                        </p:attrNameLst>
                                      </p:cBhvr>
                                      <p:to>
                                        <p:strVal val="visible"/>
                                      </p:to>
                                    </p:set>
                                    <p:animEffect transition="in" filter="box(out)">
                                      <p:cBhvr>
                                        <p:cTn id="46" dur="500"/>
                                        <p:tgtEl>
                                          <p:spTgt spid="1248268">
                                            <p:txEl>
                                              <p:pRg st="13" end="13"/>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par>
                                <p:cTn id="47" presetID="4" presetClass="entr" presetSubtype="32" fill="hold" grpId="0" nodeType="withEffect">
                                  <p:stCondLst>
                                    <p:cond delay="0"/>
                                  </p:stCondLst>
                                  <p:childTnLst>
                                    <p:set>
                                      <p:cBhvr>
                                        <p:cTn id="48" dur="1" fill="hold">
                                          <p:stCondLst>
                                            <p:cond delay="0"/>
                                          </p:stCondLst>
                                        </p:cTn>
                                        <p:tgtEl>
                                          <p:spTgt spid="1248268">
                                            <p:txEl>
                                              <p:pRg st="14" end="14"/>
                                            </p:txEl>
                                          </p:spTgt>
                                        </p:tgtEl>
                                        <p:attrNameLst>
                                          <p:attrName>style.visibility</p:attrName>
                                        </p:attrNameLst>
                                      </p:cBhvr>
                                      <p:to>
                                        <p:strVal val="visible"/>
                                      </p:to>
                                    </p:set>
                                    <p:animEffect transition="in" filter="box(out)">
                                      <p:cBhvr>
                                        <p:cTn id="49" dur="500"/>
                                        <p:tgtEl>
                                          <p:spTgt spid="1248268">
                                            <p:txEl>
                                              <p:pRg st="14" end="14"/>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par>
                                <p:cTn id="50" presetID="4" presetClass="entr" presetSubtype="32" fill="hold" grpId="0" nodeType="withEffect">
                                  <p:stCondLst>
                                    <p:cond delay="0"/>
                                  </p:stCondLst>
                                  <p:iterate type="wd">
                                    <p:tmPct val="0"/>
                                  </p:iterate>
                                  <p:childTnLst>
                                    <p:set>
                                      <p:cBhvr>
                                        <p:cTn id="51" dur="1" fill="hold">
                                          <p:stCondLst>
                                            <p:cond delay="0"/>
                                          </p:stCondLst>
                                        </p:cTn>
                                        <p:tgtEl>
                                          <p:spTgt spid="1248268">
                                            <p:txEl>
                                              <p:pRg st="15" end="15"/>
                                            </p:txEl>
                                          </p:spTgt>
                                        </p:tgtEl>
                                        <p:attrNameLst>
                                          <p:attrName>style.visibility</p:attrName>
                                        </p:attrNameLst>
                                      </p:cBhvr>
                                      <p:to>
                                        <p:strVal val="visible"/>
                                      </p:to>
                                    </p:set>
                                    <p:animEffect transition="in" filter="box(out)">
                                      <p:cBhvr>
                                        <p:cTn id="52" dur="500"/>
                                        <p:tgtEl>
                                          <p:spTgt spid="1248268">
                                            <p:txEl>
                                              <p:pRg st="15" end="15"/>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par>
                                <p:cTn id="53" presetID="4" presetClass="entr" presetSubtype="32" fill="hold" grpId="0" nodeType="withEffect">
                                  <p:stCondLst>
                                    <p:cond delay="0"/>
                                  </p:stCondLst>
                                  <p:iterate type="wd">
                                    <p:tmPct val="0"/>
                                  </p:iterate>
                                  <p:childTnLst>
                                    <p:set>
                                      <p:cBhvr>
                                        <p:cTn id="54" dur="1" fill="hold">
                                          <p:stCondLst>
                                            <p:cond delay="0"/>
                                          </p:stCondLst>
                                        </p:cTn>
                                        <p:tgtEl>
                                          <p:spTgt spid="1248268">
                                            <p:txEl>
                                              <p:pRg st="16" end="16"/>
                                            </p:txEl>
                                          </p:spTgt>
                                        </p:tgtEl>
                                        <p:attrNameLst>
                                          <p:attrName>style.visibility</p:attrName>
                                        </p:attrNameLst>
                                      </p:cBhvr>
                                      <p:to>
                                        <p:strVal val="visible"/>
                                      </p:to>
                                    </p:set>
                                    <p:animEffect transition="in" filter="box(out)">
                                      <p:cBhvr>
                                        <p:cTn id="55" dur="500"/>
                                        <p:tgtEl>
                                          <p:spTgt spid="1248268">
                                            <p:txEl>
                                              <p:pRg st="16" end="16"/>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par>
                                <p:cTn id="56" presetID="4" presetClass="entr" presetSubtype="32" fill="hold" grpId="0" nodeType="withEffect">
                                  <p:stCondLst>
                                    <p:cond delay="0"/>
                                  </p:stCondLst>
                                  <p:iterate type="wd">
                                    <p:tmPct val="0"/>
                                  </p:iterate>
                                  <p:childTnLst>
                                    <p:set>
                                      <p:cBhvr>
                                        <p:cTn id="57" dur="1" fill="hold">
                                          <p:stCondLst>
                                            <p:cond delay="0"/>
                                          </p:stCondLst>
                                        </p:cTn>
                                        <p:tgtEl>
                                          <p:spTgt spid="1248268">
                                            <p:txEl>
                                              <p:pRg st="17" end="17"/>
                                            </p:txEl>
                                          </p:spTgt>
                                        </p:tgtEl>
                                        <p:attrNameLst>
                                          <p:attrName>style.visibility</p:attrName>
                                        </p:attrNameLst>
                                      </p:cBhvr>
                                      <p:to>
                                        <p:strVal val="visible"/>
                                      </p:to>
                                    </p:set>
                                    <p:animEffect transition="in" filter="box(out)">
                                      <p:cBhvr>
                                        <p:cTn id="58" dur="500"/>
                                        <p:tgtEl>
                                          <p:spTgt spid="1248268">
                                            <p:txEl>
                                              <p:pRg st="17" end="17"/>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par>
                                <p:cTn id="59" presetID="4" presetClass="entr" presetSubtype="32" fill="hold" grpId="0" nodeType="withEffect">
                                  <p:stCondLst>
                                    <p:cond delay="0"/>
                                  </p:stCondLst>
                                  <p:childTnLst>
                                    <p:set>
                                      <p:cBhvr>
                                        <p:cTn id="60" dur="1" fill="hold">
                                          <p:stCondLst>
                                            <p:cond delay="0"/>
                                          </p:stCondLst>
                                        </p:cTn>
                                        <p:tgtEl>
                                          <p:spTgt spid="1248268">
                                            <p:txEl>
                                              <p:pRg st="18" end="18"/>
                                            </p:txEl>
                                          </p:spTgt>
                                        </p:tgtEl>
                                        <p:attrNameLst>
                                          <p:attrName>style.visibility</p:attrName>
                                        </p:attrNameLst>
                                      </p:cBhvr>
                                      <p:to>
                                        <p:strVal val="visible"/>
                                      </p:to>
                                    </p:set>
                                    <p:animEffect transition="in" filter="box(out)">
                                      <p:cBhvr>
                                        <p:cTn id="61" dur="500"/>
                                        <p:tgtEl>
                                          <p:spTgt spid="1248268">
                                            <p:txEl>
                                              <p:pRg st="18" end="18"/>
                                            </p:txEl>
                                          </p:spTgt>
                                        </p:tgtEl>
                                      </p:cBhvr>
                                    </p:animEffect>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1248269">
                                            <p:bg/>
                                          </p:spTgt>
                                        </p:tgtEl>
                                        <p:attrNameLst>
                                          <p:attrName>style.visibility</p:attrName>
                                        </p:attrNameLst>
                                      </p:cBhvr>
                                      <p:to>
                                        <p:strVal val="visible"/>
                                      </p:to>
                                    </p:set>
                                    <p:animEffect transition="in" filter="box(in)">
                                      <p:cBhvr>
                                        <p:cTn id="66" dur="500"/>
                                        <p:tgtEl>
                                          <p:spTgt spid="1248269">
                                            <p:bg/>
                                          </p:spTgt>
                                        </p:tgtEl>
                                      </p:cBhvr>
                                    </p:animEffect>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par>
                                <p:cTn id="67" presetID="4" presetClass="entr" presetSubtype="16" fill="hold" grpId="0" nodeType="withEffect">
                                  <p:stCondLst>
                                    <p:cond delay="0"/>
                                  </p:stCondLst>
                                  <p:childTnLst>
                                    <p:set>
                                      <p:cBhvr>
                                        <p:cTn id="68" dur="1" fill="hold">
                                          <p:stCondLst>
                                            <p:cond delay="0"/>
                                          </p:stCondLst>
                                        </p:cTn>
                                        <p:tgtEl>
                                          <p:spTgt spid="1248269">
                                            <p:txEl>
                                              <p:pRg st="0" end="0"/>
                                            </p:txEl>
                                          </p:spTgt>
                                        </p:tgtEl>
                                        <p:attrNameLst>
                                          <p:attrName>style.visibility</p:attrName>
                                        </p:attrNameLst>
                                      </p:cBhvr>
                                      <p:to>
                                        <p:strVal val="visible"/>
                                      </p:to>
                                    </p:set>
                                    <p:animEffect transition="in" filter="box(in)">
                                      <p:cBhvr>
                                        <p:cTn id="69" dur="500"/>
                                        <p:tgtEl>
                                          <p:spTgt spid="1248269">
                                            <p:txEl>
                                              <p:pRg st="0" end="0"/>
                                            </p:txEl>
                                          </p:spTgt>
                                        </p:tgtEl>
                                      </p:cBhvr>
                                    </p:animEffect>
                                  </p:childTnLst>
                                  <p:subTnLst>
                                    <p:audio>
                                      <p:cMediaNode>
                                        <p:cTn display="0" masterRel="sameClick">
                                          <p:stCondLst>
                                            <p:cond evt="begin" delay="0">
                                              <p:tn val="67"/>
                                            </p:cond>
                                          </p:stCondLst>
                                          <p:endCondLst>
                                            <p:cond evt="onStopAudio" delay="0">
                                              <p:tgtEl>
                                                <p:sldTgt/>
                                              </p:tgtEl>
                                            </p:cond>
                                          </p:endCondLst>
                                        </p:cTn>
                                        <p:tgtEl>
                                          <p:sndTgt r:embed="rId3" name="chimes.wav"/>
                                        </p:tgtEl>
                                      </p:cMediaNode>
                                    </p:audio>
                                  </p:subTnLst>
                                </p:cTn>
                              </p:par>
                            </p:childTnLst>
                          </p:cTn>
                        </p:par>
                      </p:childTnLst>
                    </p:cTn>
                  </p:par>
                  <p:par>
                    <p:cTn id="70" fill="hold" nodeType="clickPar">
                      <p:stCondLst>
                        <p:cond delay="indefinite"/>
                      </p:stCondLst>
                      <p:childTnLst>
                        <p:par>
                          <p:cTn id="71" fill="hold" nodeType="withGroup">
                            <p:stCondLst>
                              <p:cond delay="0"/>
                            </p:stCondLst>
                            <p:childTnLst>
                              <p:par>
                                <p:cTn id="72" presetID="6" presetClass="entr" presetSubtype="16" fill="hold" nodeType="clickEffect">
                                  <p:stCondLst>
                                    <p:cond delay="0"/>
                                  </p:stCondLst>
                                  <p:childTnLst>
                                    <p:set>
                                      <p:cBhvr>
                                        <p:cTn id="73" dur="1" fill="hold">
                                          <p:stCondLst>
                                            <p:cond delay="0"/>
                                          </p:stCondLst>
                                        </p:cTn>
                                        <p:tgtEl>
                                          <p:spTgt spid="67653"/>
                                        </p:tgtEl>
                                        <p:attrNameLst>
                                          <p:attrName>style.visibility</p:attrName>
                                        </p:attrNameLst>
                                      </p:cBhvr>
                                      <p:to>
                                        <p:strVal val="visible"/>
                                      </p:to>
                                    </p:set>
                                    <p:animEffect transition="in" filter="circle(in)">
                                      <p:cBhvr>
                                        <p:cTn id="74" dur="2000"/>
                                        <p:tgtEl>
                                          <p:spTgt spid="67653"/>
                                        </p:tgtEl>
                                      </p:cBhvr>
                                    </p:animEffect>
                                  </p:childTnLst>
                                </p:cTn>
                              </p:par>
                            </p:childTnLst>
                          </p:cTn>
                        </p:par>
                        <p:par>
                          <p:cTn id="75" fill="hold" nodeType="afterGroup">
                            <p:stCondLst>
                              <p:cond delay="2000"/>
                            </p:stCondLst>
                            <p:childTnLst>
                              <p:par>
                                <p:cTn id="76" presetID="47" presetClass="entr" presetSubtype="0"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fade">
                                      <p:cBhvr>
                                        <p:cTn id="78" dur="1000"/>
                                        <p:tgtEl>
                                          <p:spTgt spid="6"/>
                                        </p:tgtEl>
                                      </p:cBhvr>
                                    </p:animEffect>
                                    <p:anim calcmode="lin" valueType="num">
                                      <p:cBhvr>
                                        <p:cTn id="79" dur="1000" fill="hold"/>
                                        <p:tgtEl>
                                          <p:spTgt spid="6"/>
                                        </p:tgtEl>
                                        <p:attrNameLst>
                                          <p:attrName>ppt_x</p:attrName>
                                        </p:attrNameLst>
                                      </p:cBhvr>
                                      <p:tavLst>
                                        <p:tav tm="0">
                                          <p:val>
                                            <p:strVal val="#ppt_x"/>
                                          </p:val>
                                        </p:tav>
                                        <p:tav tm="100000">
                                          <p:val>
                                            <p:strVal val="#ppt_x"/>
                                          </p:val>
                                        </p:tav>
                                      </p:tavLst>
                                    </p:anim>
                                    <p:anim calcmode="lin" valueType="num">
                                      <p:cBhvr>
                                        <p:cTn id="80" dur="1000" fill="hold"/>
                                        <p:tgtEl>
                                          <p:spTgt spid="6"/>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1000"/>
                                        <p:tgtEl>
                                          <p:spTgt spid="12"/>
                                        </p:tgtEl>
                                      </p:cBhvr>
                                    </p:animEffect>
                                    <p:anim calcmode="lin" valueType="num">
                                      <p:cBhvr>
                                        <p:cTn id="84" dur="1000" fill="hold"/>
                                        <p:tgtEl>
                                          <p:spTgt spid="12"/>
                                        </p:tgtEl>
                                        <p:attrNameLst>
                                          <p:attrName>ppt_x</p:attrName>
                                        </p:attrNameLst>
                                      </p:cBhvr>
                                      <p:tavLst>
                                        <p:tav tm="0">
                                          <p:val>
                                            <p:strVal val="#ppt_x"/>
                                          </p:val>
                                        </p:tav>
                                        <p:tav tm="100000">
                                          <p:val>
                                            <p:strVal val="#ppt_x"/>
                                          </p:val>
                                        </p:tav>
                                      </p:tavLst>
                                    </p:anim>
                                    <p:anim calcmode="lin" valueType="num">
                                      <p:cBhvr>
                                        <p:cTn id="8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0" presetClass="emph" presetSubtype="0" fill="hold" nodeType="clickEffect">
                                  <p:stCondLst>
                                    <p:cond delay="0"/>
                                  </p:stCondLst>
                                  <p:iterate type="wd">
                                    <p:tmPct val="10000"/>
                                  </p:iterate>
                                  <p:childTnLst>
                                    <p:set>
                                      <p:cBhvr override="childStyle">
                                        <p:cTn id="89" dur="500" autoRev="1" fill="hold"/>
                                        <p:tgtEl>
                                          <p:spTgt spid="1248268">
                                            <p:txEl>
                                              <p:pRg st="4" end="4"/>
                                            </p:txEl>
                                          </p:spTgt>
                                        </p:tgtEl>
                                        <p:attrNameLst>
                                          <p:attrName>style.color</p:attrName>
                                        </p:attrNameLst>
                                      </p:cBhvr>
                                      <p:to>
                                        <p:clrVal>
                                          <a:schemeClr val="accent2"/>
                                        </p:clrVal>
                                      </p:to>
                                    </p:set>
                                    <p:set>
                                      <p:cBhvr>
                                        <p:cTn id="90" dur="500" autoRev="1" fill="hold"/>
                                        <p:tgtEl>
                                          <p:spTgt spid="1248268">
                                            <p:txEl>
                                              <p:pRg st="4" end="4"/>
                                            </p:txEl>
                                          </p:spTgt>
                                        </p:tgtEl>
                                        <p:attrNameLst>
                                          <p:attrName>fillcolor</p:attrName>
                                        </p:attrNameLst>
                                      </p:cBhvr>
                                      <p:to>
                                        <p:clrVal>
                                          <a:schemeClr val="accent2"/>
                                        </p:clrVal>
                                      </p:to>
                                    </p:set>
                                    <p:set>
                                      <p:cBhvr>
                                        <p:cTn id="91" dur="500" autoRev="1" fill="hold"/>
                                        <p:tgtEl>
                                          <p:spTgt spid="1248268">
                                            <p:txEl>
                                              <p:pRg st="4" end="4"/>
                                            </p:txEl>
                                          </p:spTgt>
                                        </p:tgtEl>
                                        <p:attrNameLst>
                                          <p:attrName>fill.type</p:attrName>
                                        </p:attrNameLst>
                                      </p:cBhvr>
                                      <p:to>
                                        <p:strVal val="solid"/>
                                      </p:to>
                                    </p:set>
                                  </p:childTnLst>
                                </p:cTn>
                              </p:par>
                            </p:childTnLst>
                          </p:cTn>
                        </p:par>
                        <p:par>
                          <p:cTn id="92" fill="hold" nodeType="afterGroup">
                            <p:stCondLst>
                              <p:cond delay="1800"/>
                            </p:stCondLst>
                            <p:childTnLst>
                              <p:par>
                                <p:cTn id="93" presetID="1" presetClass="entr" presetSubtype="0" fill="hold" grpId="0" nodeType="afterEffect">
                                  <p:stCondLst>
                                    <p:cond delay="0"/>
                                  </p:stCondLst>
                                  <p:childTnLst>
                                    <p:set>
                                      <p:cBhvr>
                                        <p:cTn id="94" dur="1" fill="hold">
                                          <p:stCondLst>
                                            <p:cond delay="0"/>
                                          </p:stCondLst>
                                        </p:cTn>
                                        <p:tgtEl>
                                          <p:spTgt spid="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20" presetClass="emph" presetSubtype="0" fill="hold" nodeType="clickEffect">
                                  <p:stCondLst>
                                    <p:cond delay="0"/>
                                  </p:stCondLst>
                                  <p:iterate type="wd">
                                    <p:tmPct val="10000"/>
                                  </p:iterate>
                                  <p:childTnLst>
                                    <p:set>
                                      <p:cBhvr override="childStyle">
                                        <p:cTn id="100" dur="500" autoRev="1" fill="hold"/>
                                        <p:tgtEl>
                                          <p:spTgt spid="1248268">
                                            <p:txEl>
                                              <p:pRg st="5" end="5"/>
                                            </p:txEl>
                                          </p:spTgt>
                                        </p:tgtEl>
                                        <p:attrNameLst>
                                          <p:attrName>style.color</p:attrName>
                                        </p:attrNameLst>
                                      </p:cBhvr>
                                      <p:to>
                                        <p:clrVal>
                                          <a:schemeClr val="accent2"/>
                                        </p:clrVal>
                                      </p:to>
                                    </p:set>
                                    <p:set>
                                      <p:cBhvr>
                                        <p:cTn id="101" dur="500" autoRev="1" fill="hold"/>
                                        <p:tgtEl>
                                          <p:spTgt spid="1248268">
                                            <p:txEl>
                                              <p:pRg st="5" end="5"/>
                                            </p:txEl>
                                          </p:spTgt>
                                        </p:tgtEl>
                                        <p:attrNameLst>
                                          <p:attrName>fillcolor</p:attrName>
                                        </p:attrNameLst>
                                      </p:cBhvr>
                                      <p:to>
                                        <p:clrVal>
                                          <a:schemeClr val="accent2"/>
                                        </p:clrVal>
                                      </p:to>
                                    </p:set>
                                    <p:set>
                                      <p:cBhvr>
                                        <p:cTn id="102" dur="500" autoRev="1" fill="hold"/>
                                        <p:tgtEl>
                                          <p:spTgt spid="1248268">
                                            <p:txEl>
                                              <p:pRg st="5" end="5"/>
                                            </p:txEl>
                                          </p:spTgt>
                                        </p:tgtEl>
                                        <p:attrNameLst>
                                          <p:attrName>fill.type</p:attrName>
                                        </p:attrNameLst>
                                      </p:cBhvr>
                                      <p:to>
                                        <p:strVal val="solid"/>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0" presetClass="emph" presetSubtype="0" fill="hold" nodeType="clickEffect">
                                  <p:stCondLst>
                                    <p:cond delay="0"/>
                                  </p:stCondLst>
                                  <p:iterate type="wd">
                                    <p:tmPct val="10000"/>
                                  </p:iterate>
                                  <p:childTnLst>
                                    <p:set>
                                      <p:cBhvr override="childStyle">
                                        <p:cTn id="106" dur="500" autoRev="1" fill="hold"/>
                                        <p:tgtEl>
                                          <p:spTgt spid="1248268">
                                            <p:txEl>
                                              <p:pRg st="6" end="6"/>
                                            </p:txEl>
                                          </p:spTgt>
                                        </p:tgtEl>
                                        <p:attrNameLst>
                                          <p:attrName>style.color</p:attrName>
                                        </p:attrNameLst>
                                      </p:cBhvr>
                                      <p:to>
                                        <p:clrVal>
                                          <a:schemeClr val="accent2"/>
                                        </p:clrVal>
                                      </p:to>
                                    </p:set>
                                    <p:set>
                                      <p:cBhvr>
                                        <p:cTn id="107" dur="500" autoRev="1" fill="hold"/>
                                        <p:tgtEl>
                                          <p:spTgt spid="1248268">
                                            <p:txEl>
                                              <p:pRg st="6" end="6"/>
                                            </p:txEl>
                                          </p:spTgt>
                                        </p:tgtEl>
                                        <p:attrNameLst>
                                          <p:attrName>fillcolor</p:attrName>
                                        </p:attrNameLst>
                                      </p:cBhvr>
                                      <p:to>
                                        <p:clrVal>
                                          <a:schemeClr val="accent2"/>
                                        </p:clrVal>
                                      </p:to>
                                    </p:set>
                                    <p:set>
                                      <p:cBhvr>
                                        <p:cTn id="108" dur="500" autoRev="1" fill="hold"/>
                                        <p:tgtEl>
                                          <p:spTgt spid="1248268">
                                            <p:txEl>
                                              <p:pRg st="6" end="6"/>
                                            </p:txEl>
                                          </p:spTgt>
                                        </p:tgtEl>
                                        <p:attrNameLst>
                                          <p:attrName>fill.type</p:attrName>
                                        </p:attrNameLst>
                                      </p:cBhvr>
                                      <p:to>
                                        <p:strVal val="solid"/>
                                      </p:to>
                                    </p:set>
                                  </p:childTnLst>
                                </p:cTn>
                              </p:par>
                              <p:par>
                                <p:cTn id="109" presetID="4" presetClass="entr" presetSubtype="16" fill="hold" grpId="0" nodeType="withEffect">
                                  <p:stCondLst>
                                    <p:cond delay="0"/>
                                  </p:stCondLst>
                                  <p:childTnLst>
                                    <p:set>
                                      <p:cBhvr>
                                        <p:cTn id="110" dur="1" fill="hold">
                                          <p:stCondLst>
                                            <p:cond delay="0"/>
                                          </p:stCondLst>
                                        </p:cTn>
                                        <p:tgtEl>
                                          <p:spTgt spid="1248269">
                                            <p:txEl>
                                              <p:pRg st="1" end="1"/>
                                            </p:txEl>
                                          </p:spTgt>
                                        </p:tgtEl>
                                        <p:attrNameLst>
                                          <p:attrName>style.visibility</p:attrName>
                                        </p:attrNameLst>
                                      </p:cBhvr>
                                      <p:to>
                                        <p:strVal val="visible"/>
                                      </p:to>
                                    </p:set>
                                    <p:animEffect transition="in" filter="box(in)">
                                      <p:cBhvr>
                                        <p:cTn id="111" dur="500"/>
                                        <p:tgtEl>
                                          <p:spTgt spid="1248269">
                                            <p:txEl>
                                              <p:pRg st="1" end="1"/>
                                            </p:txEl>
                                          </p:spTgt>
                                        </p:tgtEl>
                                      </p:cBhvr>
                                    </p:animEffect>
                                  </p:childTnLst>
                                  <p:subTnLst>
                                    <p:audio>
                                      <p:cMediaNode>
                                        <p:cTn display="0" masterRel="sameClick">
                                          <p:stCondLst>
                                            <p:cond evt="begin" delay="0">
                                              <p:tn val="109"/>
                                            </p:cond>
                                          </p:stCondLst>
                                          <p:endCondLst>
                                            <p:cond evt="onStopAudio" delay="0">
                                              <p:tgtEl>
                                                <p:sldTgt/>
                                              </p:tgtEl>
                                            </p:cond>
                                          </p:endCondLst>
                                        </p:cTn>
                                        <p:tgtEl>
                                          <p:sndTgt r:embed="rId3" name="chimes.wav"/>
                                        </p:tgtEl>
                                      </p:cMediaNode>
                                    </p:audio>
                                  </p:subTnLst>
                                </p:cTn>
                              </p:par>
                            </p:childTnLst>
                          </p:cTn>
                        </p:par>
                      </p:childTnLst>
                    </p:cTn>
                  </p:par>
                  <p:par>
                    <p:cTn id="112" fill="hold" nodeType="clickPar">
                      <p:stCondLst>
                        <p:cond delay="indefinite"/>
                      </p:stCondLst>
                      <p:childTnLst>
                        <p:par>
                          <p:cTn id="113" fill="hold" nodeType="withGroup">
                            <p:stCondLst>
                              <p:cond delay="0"/>
                            </p:stCondLst>
                            <p:childTnLst>
                              <p:par>
                                <p:cTn id="114" presetID="20" presetClass="emph" presetSubtype="0" fill="hold" nodeType="clickEffect">
                                  <p:stCondLst>
                                    <p:cond delay="0"/>
                                  </p:stCondLst>
                                  <p:iterate type="wd">
                                    <p:tmPct val="10000"/>
                                  </p:iterate>
                                  <p:childTnLst>
                                    <p:set>
                                      <p:cBhvr override="childStyle">
                                        <p:cTn id="115" dur="500" autoRev="1" fill="hold"/>
                                        <p:tgtEl>
                                          <p:spTgt spid="1248268">
                                            <p:txEl>
                                              <p:pRg st="7" end="7"/>
                                            </p:txEl>
                                          </p:spTgt>
                                        </p:tgtEl>
                                        <p:attrNameLst>
                                          <p:attrName>style.color</p:attrName>
                                        </p:attrNameLst>
                                      </p:cBhvr>
                                      <p:to>
                                        <p:clrVal>
                                          <a:schemeClr val="accent2"/>
                                        </p:clrVal>
                                      </p:to>
                                    </p:set>
                                    <p:set>
                                      <p:cBhvr>
                                        <p:cTn id="116" dur="500" autoRev="1" fill="hold"/>
                                        <p:tgtEl>
                                          <p:spTgt spid="1248268">
                                            <p:txEl>
                                              <p:pRg st="7" end="7"/>
                                            </p:txEl>
                                          </p:spTgt>
                                        </p:tgtEl>
                                        <p:attrNameLst>
                                          <p:attrName>fillcolor</p:attrName>
                                        </p:attrNameLst>
                                      </p:cBhvr>
                                      <p:to>
                                        <p:clrVal>
                                          <a:schemeClr val="accent2"/>
                                        </p:clrVal>
                                      </p:to>
                                    </p:set>
                                    <p:set>
                                      <p:cBhvr>
                                        <p:cTn id="117" dur="500" autoRev="1" fill="hold"/>
                                        <p:tgtEl>
                                          <p:spTgt spid="1248268">
                                            <p:txEl>
                                              <p:pRg st="7" end="7"/>
                                            </p:txEl>
                                          </p:spTgt>
                                        </p:tgtEl>
                                        <p:attrNameLst>
                                          <p:attrName>fill.type</p:attrName>
                                        </p:attrNameLst>
                                      </p:cBhvr>
                                      <p:to>
                                        <p:strVal val="solid"/>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47"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19"/>
                                        </p:tgtEl>
                                        <p:attrNameLst>
                                          <p:attrName>style.visibility</p:attrName>
                                        </p:attrNameLst>
                                      </p:cBhvr>
                                      <p:to>
                                        <p:strVal val="visible"/>
                                      </p:to>
                                    </p:set>
                                    <p:animEffect transition="in" filter="fade">
                                      <p:cBhvr>
                                        <p:cTn id="127" dur="1000"/>
                                        <p:tgtEl>
                                          <p:spTgt spid="19"/>
                                        </p:tgtEl>
                                      </p:cBhvr>
                                    </p:animEffect>
                                    <p:anim calcmode="lin" valueType="num">
                                      <p:cBhvr>
                                        <p:cTn id="128" dur="1000" fill="hold"/>
                                        <p:tgtEl>
                                          <p:spTgt spid="19"/>
                                        </p:tgtEl>
                                        <p:attrNameLst>
                                          <p:attrName>ppt_x</p:attrName>
                                        </p:attrNameLst>
                                      </p:cBhvr>
                                      <p:tavLst>
                                        <p:tav tm="0">
                                          <p:val>
                                            <p:strVal val="#ppt_x"/>
                                          </p:val>
                                        </p:tav>
                                        <p:tav tm="100000">
                                          <p:val>
                                            <p:strVal val="#ppt_x"/>
                                          </p:val>
                                        </p:tav>
                                      </p:tavLst>
                                    </p:anim>
                                    <p:anim calcmode="lin" valueType="num">
                                      <p:cBhvr>
                                        <p:cTn id="129" dur="1000" fill="hold"/>
                                        <p:tgtEl>
                                          <p:spTgt spid="19"/>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4"/>
                                        </p:tgtEl>
                                        <p:attrNameLst>
                                          <p:attrName>style.visibility</p:attrName>
                                        </p:attrNameLst>
                                      </p:cBhvr>
                                      <p:to>
                                        <p:strVal val="visible"/>
                                      </p:to>
                                    </p:set>
                                    <p:animEffect transition="in" filter="fade">
                                      <p:cBhvr>
                                        <p:cTn id="132" dur="1000"/>
                                        <p:tgtEl>
                                          <p:spTgt spid="4"/>
                                        </p:tgtEl>
                                      </p:cBhvr>
                                    </p:animEffect>
                                    <p:anim calcmode="lin" valueType="num">
                                      <p:cBhvr>
                                        <p:cTn id="133" dur="1000" fill="hold"/>
                                        <p:tgtEl>
                                          <p:spTgt spid="4"/>
                                        </p:tgtEl>
                                        <p:attrNameLst>
                                          <p:attrName>ppt_x</p:attrName>
                                        </p:attrNameLst>
                                      </p:cBhvr>
                                      <p:tavLst>
                                        <p:tav tm="0">
                                          <p:val>
                                            <p:strVal val="#ppt_x"/>
                                          </p:val>
                                        </p:tav>
                                        <p:tav tm="100000">
                                          <p:val>
                                            <p:strVal val="#ppt_x"/>
                                          </p:val>
                                        </p:tav>
                                      </p:tavLst>
                                    </p:anim>
                                    <p:anim calcmode="lin" valueType="num">
                                      <p:cBhvr>
                                        <p:cTn id="1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0" presetClass="entr" presetSubtype="0" fill="hold" nodeType="clickEffect">
                                  <p:stCondLst>
                                    <p:cond delay="0"/>
                                  </p:stCondLst>
                                  <p:childTnLst>
                                    <p:set>
                                      <p:cBhvr>
                                        <p:cTn id="138" dur="1" fill="hold">
                                          <p:stCondLst>
                                            <p:cond delay="0"/>
                                          </p:stCondLst>
                                        </p:cTn>
                                        <p:tgtEl>
                                          <p:spTgt spid="2"/>
                                        </p:tgtEl>
                                        <p:attrNameLst>
                                          <p:attrName>style.visibility</p:attrName>
                                        </p:attrNameLst>
                                      </p:cBhvr>
                                      <p:to>
                                        <p:strVal val="visible"/>
                                      </p:to>
                                    </p:set>
                                    <p:animEffect transition="in" filter="fade">
                                      <p:cBhvr>
                                        <p:cTn id="139" dur="500"/>
                                        <p:tgtEl>
                                          <p:spTgt spid="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4"/>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0" presetClass="emph" presetSubtype="0" fill="hold" nodeType="clickEffect">
                                  <p:stCondLst>
                                    <p:cond delay="0"/>
                                  </p:stCondLst>
                                  <p:iterate type="wd">
                                    <p:tmPct val="10000"/>
                                  </p:iterate>
                                  <p:childTnLst>
                                    <p:set>
                                      <p:cBhvr override="childStyle">
                                        <p:cTn id="149" dur="500" autoRev="1" fill="hold"/>
                                        <p:tgtEl>
                                          <p:spTgt spid="1248268">
                                            <p:txEl>
                                              <p:pRg st="15" end="15"/>
                                            </p:txEl>
                                          </p:spTgt>
                                        </p:tgtEl>
                                        <p:attrNameLst>
                                          <p:attrName>style.color</p:attrName>
                                        </p:attrNameLst>
                                      </p:cBhvr>
                                      <p:to>
                                        <p:clrVal>
                                          <a:schemeClr val="accent2"/>
                                        </p:clrVal>
                                      </p:to>
                                    </p:set>
                                    <p:set>
                                      <p:cBhvr>
                                        <p:cTn id="150" dur="500" autoRev="1" fill="hold"/>
                                        <p:tgtEl>
                                          <p:spTgt spid="1248268">
                                            <p:txEl>
                                              <p:pRg st="15" end="15"/>
                                            </p:txEl>
                                          </p:spTgt>
                                        </p:tgtEl>
                                        <p:attrNameLst>
                                          <p:attrName>fillcolor</p:attrName>
                                        </p:attrNameLst>
                                      </p:cBhvr>
                                      <p:to>
                                        <p:clrVal>
                                          <a:schemeClr val="accent2"/>
                                        </p:clrVal>
                                      </p:to>
                                    </p:set>
                                    <p:set>
                                      <p:cBhvr>
                                        <p:cTn id="151" dur="500" autoRev="1" fill="hold"/>
                                        <p:tgtEl>
                                          <p:spTgt spid="1248268">
                                            <p:txEl>
                                              <p:pRg st="15" end="15"/>
                                            </p:txEl>
                                          </p:spTgt>
                                        </p:tgtEl>
                                        <p:attrNameLst>
                                          <p:attrName>fill.type</p:attrName>
                                        </p:attrNameLst>
                                      </p:cBhvr>
                                      <p:to>
                                        <p:strVal val="solid"/>
                                      </p:to>
                                    </p:se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7"/>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0" presetClass="emph" presetSubtype="0" fill="hold" nodeType="clickEffect">
                                  <p:stCondLst>
                                    <p:cond delay="0"/>
                                  </p:stCondLst>
                                  <p:iterate type="wd">
                                    <p:tmPct val="10000"/>
                                  </p:iterate>
                                  <p:childTnLst>
                                    <p:set>
                                      <p:cBhvr override="childStyle">
                                        <p:cTn id="159" dur="500" autoRev="1" fill="hold"/>
                                        <p:tgtEl>
                                          <p:spTgt spid="1248268">
                                            <p:txEl>
                                              <p:pRg st="16" end="16"/>
                                            </p:txEl>
                                          </p:spTgt>
                                        </p:tgtEl>
                                        <p:attrNameLst>
                                          <p:attrName>style.color</p:attrName>
                                        </p:attrNameLst>
                                      </p:cBhvr>
                                      <p:to>
                                        <p:clrVal>
                                          <a:schemeClr val="accent2"/>
                                        </p:clrVal>
                                      </p:to>
                                    </p:set>
                                    <p:set>
                                      <p:cBhvr>
                                        <p:cTn id="160" dur="500" autoRev="1" fill="hold"/>
                                        <p:tgtEl>
                                          <p:spTgt spid="1248268">
                                            <p:txEl>
                                              <p:pRg st="16" end="16"/>
                                            </p:txEl>
                                          </p:spTgt>
                                        </p:tgtEl>
                                        <p:attrNameLst>
                                          <p:attrName>fillcolor</p:attrName>
                                        </p:attrNameLst>
                                      </p:cBhvr>
                                      <p:to>
                                        <p:clrVal>
                                          <a:schemeClr val="accent2"/>
                                        </p:clrVal>
                                      </p:to>
                                    </p:set>
                                    <p:set>
                                      <p:cBhvr>
                                        <p:cTn id="161" dur="500" autoRev="1" fill="hold"/>
                                        <p:tgtEl>
                                          <p:spTgt spid="1248268">
                                            <p:txEl>
                                              <p:pRg st="16" end="16"/>
                                            </p:txEl>
                                          </p:spTgt>
                                        </p:tgtEl>
                                        <p:attrNameLst>
                                          <p:attrName>fill.type</p:attrName>
                                        </p:attrNameLst>
                                      </p:cBhvr>
                                      <p:to>
                                        <p:strVal val="solid"/>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8"/>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0" presetClass="emph" presetSubtype="0" fill="hold" nodeType="clickEffect">
                                  <p:stCondLst>
                                    <p:cond delay="0"/>
                                  </p:stCondLst>
                                  <p:iterate type="wd">
                                    <p:tmPct val="10000"/>
                                  </p:iterate>
                                  <p:childTnLst>
                                    <p:set>
                                      <p:cBhvr override="childStyle">
                                        <p:cTn id="169" dur="500" autoRev="1" fill="hold"/>
                                        <p:tgtEl>
                                          <p:spTgt spid="1248268">
                                            <p:txEl>
                                              <p:pRg st="17" end="17"/>
                                            </p:txEl>
                                          </p:spTgt>
                                        </p:tgtEl>
                                        <p:attrNameLst>
                                          <p:attrName>style.color</p:attrName>
                                        </p:attrNameLst>
                                      </p:cBhvr>
                                      <p:to>
                                        <p:clrVal>
                                          <a:schemeClr val="accent2"/>
                                        </p:clrVal>
                                      </p:to>
                                    </p:set>
                                    <p:set>
                                      <p:cBhvr>
                                        <p:cTn id="170" dur="500" autoRev="1" fill="hold"/>
                                        <p:tgtEl>
                                          <p:spTgt spid="1248268">
                                            <p:txEl>
                                              <p:pRg st="17" end="17"/>
                                            </p:txEl>
                                          </p:spTgt>
                                        </p:tgtEl>
                                        <p:attrNameLst>
                                          <p:attrName>fillcolor</p:attrName>
                                        </p:attrNameLst>
                                      </p:cBhvr>
                                      <p:to>
                                        <p:clrVal>
                                          <a:schemeClr val="accent2"/>
                                        </p:clrVal>
                                      </p:to>
                                    </p:set>
                                    <p:set>
                                      <p:cBhvr>
                                        <p:cTn id="171" dur="500" autoRev="1" fill="hold"/>
                                        <p:tgtEl>
                                          <p:spTgt spid="1248268">
                                            <p:txEl>
                                              <p:pRg st="17" end="17"/>
                                            </p:txEl>
                                          </p:spTgt>
                                        </p:tgtEl>
                                        <p:attrNameLst>
                                          <p:attrName>fill.type</p:attrName>
                                        </p:attrNameLst>
                                      </p:cBhvr>
                                      <p:to>
                                        <p:strVal val="solid"/>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grpId="0" nodeType="clickEffect">
                                  <p:stCondLst>
                                    <p:cond delay="0"/>
                                  </p:stCondLst>
                                  <p:childTnLst>
                                    <p:set>
                                      <p:cBhvr>
                                        <p:cTn id="175" dur="1" fill="hold">
                                          <p:stCondLst>
                                            <p:cond delay="0"/>
                                          </p:stCondLst>
                                        </p:cTn>
                                        <p:tgtEl>
                                          <p:spTgt spid="9"/>
                                        </p:tgtEl>
                                        <p:attrNameLst>
                                          <p:attrName>style.visibility</p:attrName>
                                        </p:attrNameLst>
                                      </p:cBhvr>
                                      <p:to>
                                        <p:strVal val="visible"/>
                                      </p:to>
                                    </p:set>
                                  </p:childTnLst>
                                </p:cTn>
                              </p:par>
                              <p:par>
                                <p:cTn id="176" presetID="16" presetClass="exit" presetSubtype="26" fill="hold" grpId="1" nodeType="withEffect">
                                  <p:stCondLst>
                                    <p:cond delay="0"/>
                                  </p:stCondLst>
                                  <p:childTnLst>
                                    <p:animEffect transition="out" filter="barn(inHorizontal)">
                                      <p:cBhvr>
                                        <p:cTn id="177" dur="500"/>
                                        <p:tgtEl>
                                          <p:spTgt spid="4"/>
                                        </p:tgtEl>
                                      </p:cBhvr>
                                    </p:animEffect>
                                    <p:set>
                                      <p:cBhvr>
                                        <p:cTn id="178" dur="1" fill="hold">
                                          <p:stCondLst>
                                            <p:cond delay="499"/>
                                          </p:stCondLst>
                                        </p:cTn>
                                        <p:tgtEl>
                                          <p:spTgt spid="4"/>
                                        </p:tgtEl>
                                        <p:attrNameLst>
                                          <p:attrName>style.visibility</p:attrName>
                                        </p:attrNameLst>
                                      </p:cBhvr>
                                      <p:to>
                                        <p:strVal val="hidden"/>
                                      </p:to>
                                    </p:set>
                                  </p:childTnLst>
                                </p:cTn>
                              </p:par>
                              <p:par>
                                <p:cTn id="179" presetID="16" presetClass="exit" presetSubtype="26" fill="hold" grpId="1" nodeType="withEffect">
                                  <p:stCondLst>
                                    <p:cond delay="0"/>
                                  </p:stCondLst>
                                  <p:childTnLst>
                                    <p:animEffect transition="out" filter="barn(inHorizontal)">
                                      <p:cBhvr>
                                        <p:cTn id="180" dur="500"/>
                                        <p:tgtEl>
                                          <p:spTgt spid="18"/>
                                        </p:tgtEl>
                                      </p:cBhvr>
                                    </p:animEffect>
                                    <p:set>
                                      <p:cBhvr>
                                        <p:cTn id="181" dur="1" fill="hold">
                                          <p:stCondLst>
                                            <p:cond delay="499"/>
                                          </p:stCondLst>
                                        </p:cTn>
                                        <p:tgtEl>
                                          <p:spTgt spid="18"/>
                                        </p:tgtEl>
                                        <p:attrNameLst>
                                          <p:attrName>style.visibility</p:attrName>
                                        </p:attrNameLst>
                                      </p:cBhvr>
                                      <p:to>
                                        <p:strVal val="hidden"/>
                                      </p:to>
                                    </p:set>
                                  </p:childTnLst>
                                </p:cTn>
                              </p:par>
                              <p:par>
                                <p:cTn id="182" presetID="16" presetClass="exit" presetSubtype="26" fill="hold" grpId="1" nodeType="withEffect">
                                  <p:stCondLst>
                                    <p:cond delay="0"/>
                                  </p:stCondLst>
                                  <p:childTnLst>
                                    <p:animEffect transition="out" filter="barn(inHorizontal)">
                                      <p:cBhvr>
                                        <p:cTn id="183" dur="500"/>
                                        <p:tgtEl>
                                          <p:spTgt spid="14"/>
                                        </p:tgtEl>
                                      </p:cBhvr>
                                    </p:animEffect>
                                    <p:set>
                                      <p:cBhvr>
                                        <p:cTn id="184" dur="1" fill="hold">
                                          <p:stCondLst>
                                            <p:cond delay="499"/>
                                          </p:stCondLst>
                                        </p:cTn>
                                        <p:tgtEl>
                                          <p:spTgt spid="14"/>
                                        </p:tgtEl>
                                        <p:attrNameLst>
                                          <p:attrName>style.visibility</p:attrName>
                                        </p:attrNameLst>
                                      </p:cBhvr>
                                      <p:to>
                                        <p:strVal val="hidden"/>
                                      </p:to>
                                    </p:set>
                                  </p:childTnLst>
                                </p:cTn>
                              </p:par>
                              <p:par>
                                <p:cTn id="185" presetID="16" presetClass="exit" presetSubtype="26" fill="hold" grpId="1" nodeType="withEffect">
                                  <p:stCondLst>
                                    <p:cond delay="0"/>
                                  </p:stCondLst>
                                  <p:childTnLst>
                                    <p:animEffect transition="out" filter="barn(inHorizontal)">
                                      <p:cBhvr>
                                        <p:cTn id="186" dur="500"/>
                                        <p:tgtEl>
                                          <p:spTgt spid="19"/>
                                        </p:tgtEl>
                                      </p:cBhvr>
                                    </p:animEffect>
                                    <p:set>
                                      <p:cBhvr>
                                        <p:cTn id="187" dur="1" fill="hold">
                                          <p:stCondLst>
                                            <p:cond delay="499"/>
                                          </p:stCondLst>
                                        </p:cTn>
                                        <p:tgtEl>
                                          <p:spTgt spid="19"/>
                                        </p:tgtEl>
                                        <p:attrNameLst>
                                          <p:attrName>style.visibility</p:attrName>
                                        </p:attrNameLst>
                                      </p:cBhvr>
                                      <p:to>
                                        <p:strVal val="hidden"/>
                                      </p:to>
                                    </p:set>
                                  </p:childTnLst>
                                </p:cTn>
                              </p:par>
                              <p:par>
                                <p:cTn id="188" presetID="16" presetClass="exit" presetSubtype="26" fill="hold" grpId="1" nodeType="withEffect">
                                  <p:stCondLst>
                                    <p:cond delay="0"/>
                                  </p:stCondLst>
                                  <p:childTnLst>
                                    <p:animEffect transition="out" filter="barn(inHorizontal)">
                                      <p:cBhvr>
                                        <p:cTn id="189" dur="500"/>
                                        <p:tgtEl>
                                          <p:spTgt spid="15"/>
                                        </p:tgtEl>
                                      </p:cBhvr>
                                    </p:animEffect>
                                    <p:set>
                                      <p:cBhvr>
                                        <p:cTn id="190" dur="1" fill="hold">
                                          <p:stCondLst>
                                            <p:cond delay="499"/>
                                          </p:stCondLst>
                                        </p:cTn>
                                        <p:tgtEl>
                                          <p:spTgt spid="15"/>
                                        </p:tgtEl>
                                        <p:attrNameLst>
                                          <p:attrName>style.visibility</p:attrName>
                                        </p:attrNameLst>
                                      </p:cBhvr>
                                      <p:to>
                                        <p:strVal val="hidden"/>
                                      </p:to>
                                    </p:set>
                                  </p:childTnLst>
                                </p:cTn>
                              </p:par>
                              <p:par>
                                <p:cTn id="191" presetID="16" presetClass="exit" presetSubtype="26" fill="hold" grpId="1" nodeType="withEffect">
                                  <p:stCondLst>
                                    <p:cond delay="0"/>
                                  </p:stCondLst>
                                  <p:childTnLst>
                                    <p:animEffect transition="out" filter="barn(inHorizontal)">
                                      <p:cBhvr>
                                        <p:cTn id="192" dur="500"/>
                                        <p:tgtEl>
                                          <p:spTgt spid="7"/>
                                        </p:tgtEl>
                                      </p:cBhvr>
                                    </p:animEffect>
                                    <p:set>
                                      <p:cBhvr>
                                        <p:cTn id="193" dur="1" fill="hold">
                                          <p:stCondLst>
                                            <p:cond delay="499"/>
                                          </p:stCondLst>
                                        </p:cTn>
                                        <p:tgtEl>
                                          <p:spTgt spid="7"/>
                                        </p:tgtEl>
                                        <p:attrNameLst>
                                          <p:attrName>style.visibility</p:attrName>
                                        </p:attrNameLst>
                                      </p:cBhvr>
                                      <p:to>
                                        <p:strVal val="hidden"/>
                                      </p:to>
                                    </p:set>
                                  </p:childTnLst>
                                </p:cTn>
                              </p:par>
                              <p:par>
                                <p:cTn id="194" presetID="16" presetClass="exit" presetSubtype="26" fill="hold" grpId="1" nodeType="withEffect">
                                  <p:stCondLst>
                                    <p:cond delay="0"/>
                                  </p:stCondLst>
                                  <p:childTnLst>
                                    <p:animEffect transition="out" filter="barn(inHorizontal)">
                                      <p:cBhvr>
                                        <p:cTn id="195" dur="500"/>
                                        <p:tgtEl>
                                          <p:spTgt spid="8"/>
                                        </p:tgtEl>
                                      </p:cBhvr>
                                    </p:animEffect>
                                    <p:set>
                                      <p:cBhvr>
                                        <p:cTn id="196" dur="1" fill="hold">
                                          <p:stCondLst>
                                            <p:cond delay="499"/>
                                          </p:stCondLst>
                                        </p:cTn>
                                        <p:tgtEl>
                                          <p:spTgt spid="8"/>
                                        </p:tgtEl>
                                        <p:attrNameLst>
                                          <p:attrName>style.visibility</p:attrName>
                                        </p:attrNameLst>
                                      </p:cBhvr>
                                      <p:to>
                                        <p:strVal val="hidden"/>
                                      </p:to>
                                    </p:set>
                                  </p:childTnLst>
                                </p:cTn>
                              </p:par>
                              <p:par>
                                <p:cTn id="197" presetID="16" presetClass="exit" presetSubtype="26" fill="hold" grpId="1" nodeType="withEffect">
                                  <p:stCondLst>
                                    <p:cond delay="0"/>
                                  </p:stCondLst>
                                  <p:childTnLst>
                                    <p:animEffect transition="out" filter="barn(inHorizontal)">
                                      <p:cBhvr>
                                        <p:cTn id="198" dur="500"/>
                                        <p:tgtEl>
                                          <p:spTgt spid="9"/>
                                        </p:tgtEl>
                                      </p:cBhvr>
                                    </p:animEffect>
                                    <p:set>
                                      <p:cBhvr>
                                        <p:cTn id="199" dur="1" fill="hold">
                                          <p:stCondLst>
                                            <p:cond delay="499"/>
                                          </p:stCondLst>
                                        </p:cTn>
                                        <p:tgtEl>
                                          <p:spTgt spid="9"/>
                                        </p:tgtEl>
                                        <p:attrNameLst>
                                          <p:attrName>style.visibility</p:attrName>
                                        </p:attrNameLst>
                                      </p:cBhvr>
                                      <p:to>
                                        <p:strVal val="hidden"/>
                                      </p:to>
                                    </p:se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0" presetClass="emph" presetSubtype="0" fill="hold" nodeType="clickEffect">
                                  <p:stCondLst>
                                    <p:cond delay="0"/>
                                  </p:stCondLst>
                                  <p:iterate type="wd">
                                    <p:tmPct val="10000"/>
                                  </p:iterate>
                                  <p:childTnLst>
                                    <p:set>
                                      <p:cBhvr override="childStyle">
                                        <p:cTn id="203" dur="500" autoRev="1" fill="hold"/>
                                        <p:tgtEl>
                                          <p:spTgt spid="1248268">
                                            <p:txEl>
                                              <p:pRg st="8" end="8"/>
                                            </p:txEl>
                                          </p:spTgt>
                                        </p:tgtEl>
                                        <p:attrNameLst>
                                          <p:attrName>style.color</p:attrName>
                                        </p:attrNameLst>
                                      </p:cBhvr>
                                      <p:to>
                                        <p:clrVal>
                                          <a:schemeClr val="accent2"/>
                                        </p:clrVal>
                                      </p:to>
                                    </p:set>
                                    <p:set>
                                      <p:cBhvr>
                                        <p:cTn id="204" dur="500" autoRev="1" fill="hold"/>
                                        <p:tgtEl>
                                          <p:spTgt spid="1248268">
                                            <p:txEl>
                                              <p:pRg st="8" end="8"/>
                                            </p:txEl>
                                          </p:spTgt>
                                        </p:tgtEl>
                                        <p:attrNameLst>
                                          <p:attrName>fillcolor</p:attrName>
                                        </p:attrNameLst>
                                      </p:cBhvr>
                                      <p:to>
                                        <p:clrVal>
                                          <a:schemeClr val="accent2"/>
                                        </p:clrVal>
                                      </p:to>
                                    </p:set>
                                    <p:set>
                                      <p:cBhvr>
                                        <p:cTn id="205" dur="500" autoRev="1" fill="hold"/>
                                        <p:tgtEl>
                                          <p:spTgt spid="1248268">
                                            <p:txEl>
                                              <p:pRg st="8" end="8"/>
                                            </p:txEl>
                                          </p:spTgt>
                                        </p:tgtEl>
                                        <p:attrNameLst>
                                          <p:attrName>fill.type</p:attrName>
                                        </p:attrNameLst>
                                      </p:cBhvr>
                                      <p:to>
                                        <p:strVal val="solid"/>
                                      </p:to>
                                    </p:set>
                                  </p:childTnLst>
                                </p:cTn>
                              </p:par>
                            </p:childTnLst>
                          </p:cTn>
                        </p:par>
                        <p:par>
                          <p:cTn id="206" fill="hold" nodeType="afterGroup">
                            <p:stCondLst>
                              <p:cond delay="1500"/>
                            </p:stCondLst>
                            <p:childTnLst>
                              <p:par>
                                <p:cTn id="207" presetID="20" presetClass="emph" presetSubtype="0" fill="hold" nodeType="afterEffect">
                                  <p:stCondLst>
                                    <p:cond delay="0"/>
                                  </p:stCondLst>
                                  <p:iterate type="wd">
                                    <p:tmPct val="10000"/>
                                  </p:iterate>
                                  <p:childTnLst>
                                    <p:set>
                                      <p:cBhvr override="childStyle">
                                        <p:cTn id="208" dur="500" autoRev="1" fill="hold"/>
                                        <p:tgtEl>
                                          <p:spTgt spid="1248268">
                                            <p:txEl>
                                              <p:pRg st="9" end="9"/>
                                            </p:txEl>
                                          </p:spTgt>
                                        </p:tgtEl>
                                        <p:attrNameLst>
                                          <p:attrName>style.color</p:attrName>
                                        </p:attrNameLst>
                                      </p:cBhvr>
                                      <p:to>
                                        <p:clrVal>
                                          <a:schemeClr val="accent2"/>
                                        </p:clrVal>
                                      </p:to>
                                    </p:set>
                                    <p:set>
                                      <p:cBhvr>
                                        <p:cTn id="209" dur="500" autoRev="1" fill="hold"/>
                                        <p:tgtEl>
                                          <p:spTgt spid="1248268">
                                            <p:txEl>
                                              <p:pRg st="9" end="9"/>
                                            </p:txEl>
                                          </p:spTgt>
                                        </p:tgtEl>
                                        <p:attrNameLst>
                                          <p:attrName>fillcolor</p:attrName>
                                        </p:attrNameLst>
                                      </p:cBhvr>
                                      <p:to>
                                        <p:clrVal>
                                          <a:schemeClr val="accent2"/>
                                        </p:clrVal>
                                      </p:to>
                                    </p:set>
                                    <p:set>
                                      <p:cBhvr>
                                        <p:cTn id="210" dur="500" autoRev="1" fill="hold"/>
                                        <p:tgtEl>
                                          <p:spTgt spid="1248268">
                                            <p:txEl>
                                              <p:pRg st="9" end="9"/>
                                            </p:txEl>
                                          </p:spTgt>
                                        </p:tgtEl>
                                        <p:attrNameLst>
                                          <p:attrName>fill.type</p:attrName>
                                        </p:attrNameLst>
                                      </p:cBhvr>
                                      <p:to>
                                        <p:strVal val="solid"/>
                                      </p:to>
                                    </p:se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4" presetClass="entr" presetSubtype="16" fill="hold" grpId="0" nodeType="clickEffect">
                                  <p:stCondLst>
                                    <p:cond delay="0"/>
                                  </p:stCondLst>
                                  <p:childTnLst>
                                    <p:set>
                                      <p:cBhvr>
                                        <p:cTn id="214" dur="1" fill="hold">
                                          <p:stCondLst>
                                            <p:cond delay="0"/>
                                          </p:stCondLst>
                                        </p:cTn>
                                        <p:tgtEl>
                                          <p:spTgt spid="1248269">
                                            <p:txEl>
                                              <p:pRg st="2" end="2"/>
                                            </p:txEl>
                                          </p:spTgt>
                                        </p:tgtEl>
                                        <p:attrNameLst>
                                          <p:attrName>style.visibility</p:attrName>
                                        </p:attrNameLst>
                                      </p:cBhvr>
                                      <p:to>
                                        <p:strVal val="visible"/>
                                      </p:to>
                                    </p:set>
                                    <p:animEffect transition="in" filter="box(in)">
                                      <p:cBhvr>
                                        <p:cTn id="215" dur="500"/>
                                        <p:tgtEl>
                                          <p:spTgt spid="1248269">
                                            <p:txEl>
                                              <p:pRg st="2" end="2"/>
                                            </p:txEl>
                                          </p:spTgt>
                                        </p:tgtEl>
                                      </p:cBhvr>
                                    </p:animEffect>
                                  </p:childTnLst>
                                  <p:subTnLst>
                                    <p:audio>
                                      <p:cMediaNode>
                                        <p:cTn display="0" masterRel="sameClick">
                                          <p:stCondLst>
                                            <p:cond evt="begin" delay="0">
                                              <p:tn val="213"/>
                                            </p:cond>
                                          </p:stCondLst>
                                          <p:endCondLst>
                                            <p:cond evt="onStopAudio" delay="0">
                                              <p:tgtEl>
                                                <p:sldTgt/>
                                              </p:tgtEl>
                                            </p:cond>
                                          </p:endCondLst>
                                        </p:cTn>
                                        <p:tgtEl>
                                          <p:sndTgt r:embed="rId3" name="chimes.wav"/>
                                        </p:tgtEl>
                                      </p:cMediaNode>
                                    </p:audio>
                                  </p:subTnLst>
                                </p:cTn>
                              </p:par>
                            </p:childTnLst>
                          </p:cTn>
                        </p:par>
                      </p:childTnLst>
                    </p:cTn>
                  </p:par>
                  <p:par>
                    <p:cTn id="216" fill="hold" nodeType="clickPar">
                      <p:stCondLst>
                        <p:cond delay="indefinite"/>
                      </p:stCondLst>
                      <p:childTnLst>
                        <p:par>
                          <p:cTn id="217" fill="hold" nodeType="withGroup">
                            <p:stCondLst>
                              <p:cond delay="0"/>
                            </p:stCondLst>
                            <p:childTnLst>
                              <p:par>
                                <p:cTn id="218" presetID="16" presetClass="exit" presetSubtype="26" fill="hold" grpId="1" nodeType="clickEffect">
                                  <p:stCondLst>
                                    <p:cond delay="0"/>
                                  </p:stCondLst>
                                  <p:childTnLst>
                                    <p:animEffect transition="out" filter="barn(inHorizontal)">
                                      <p:cBhvr>
                                        <p:cTn id="219" dur="500"/>
                                        <p:tgtEl>
                                          <p:spTgt spid="13"/>
                                        </p:tgtEl>
                                      </p:cBhvr>
                                    </p:animEffect>
                                    <p:set>
                                      <p:cBhvr>
                                        <p:cTn id="220" dur="1" fill="hold">
                                          <p:stCondLst>
                                            <p:cond delay="499"/>
                                          </p:stCondLst>
                                        </p:cTn>
                                        <p:tgtEl>
                                          <p:spTgt spid="13"/>
                                        </p:tgtEl>
                                        <p:attrNameLst>
                                          <p:attrName>style.visibility</p:attrName>
                                        </p:attrNameLst>
                                      </p:cBhvr>
                                      <p:to>
                                        <p:strVal val="hidden"/>
                                      </p:to>
                                    </p:set>
                                  </p:childTnLst>
                                </p:cTn>
                              </p:par>
                              <p:par>
                                <p:cTn id="221" presetID="16" presetClass="exit" presetSubtype="26" fill="hold" grpId="1" nodeType="withEffect">
                                  <p:stCondLst>
                                    <p:cond delay="0"/>
                                  </p:stCondLst>
                                  <p:childTnLst>
                                    <p:animEffect transition="out" filter="barn(inHorizontal)">
                                      <p:cBhvr>
                                        <p:cTn id="222" dur="500"/>
                                        <p:tgtEl>
                                          <p:spTgt spid="12"/>
                                        </p:tgtEl>
                                      </p:cBhvr>
                                    </p:animEffect>
                                    <p:set>
                                      <p:cBhvr>
                                        <p:cTn id="223" dur="1" fill="hold">
                                          <p:stCondLst>
                                            <p:cond delay="499"/>
                                          </p:stCondLst>
                                        </p:cTn>
                                        <p:tgtEl>
                                          <p:spTgt spid="12"/>
                                        </p:tgtEl>
                                        <p:attrNameLst>
                                          <p:attrName>style.visibility</p:attrName>
                                        </p:attrNameLst>
                                      </p:cBhvr>
                                      <p:to>
                                        <p:strVal val="hidden"/>
                                      </p:to>
                                    </p:set>
                                  </p:childTnLst>
                                </p:cTn>
                              </p:par>
                              <p:par>
                                <p:cTn id="224" presetID="16" presetClass="exit" presetSubtype="26" fill="hold" grpId="1" nodeType="withEffect">
                                  <p:stCondLst>
                                    <p:cond delay="0"/>
                                  </p:stCondLst>
                                  <p:childTnLst>
                                    <p:animEffect transition="out" filter="barn(inHorizontal)">
                                      <p:cBhvr>
                                        <p:cTn id="225" dur="500"/>
                                        <p:tgtEl>
                                          <p:spTgt spid="3"/>
                                        </p:tgtEl>
                                      </p:cBhvr>
                                    </p:animEffect>
                                    <p:set>
                                      <p:cBhvr>
                                        <p:cTn id="226" dur="1" fill="hold">
                                          <p:stCondLst>
                                            <p:cond delay="499"/>
                                          </p:stCondLst>
                                        </p:cTn>
                                        <p:tgtEl>
                                          <p:spTgt spid="3"/>
                                        </p:tgtEl>
                                        <p:attrNameLst>
                                          <p:attrName>style.visibility</p:attrName>
                                        </p:attrNameLst>
                                      </p:cBhvr>
                                      <p:to>
                                        <p:strVal val="hidden"/>
                                      </p:to>
                                    </p:set>
                                  </p:childTnLst>
                                </p:cTn>
                              </p:par>
                              <p:par>
                                <p:cTn id="227" presetID="16" presetClass="exit" presetSubtype="26" fill="hold" grpId="1" nodeType="withEffect">
                                  <p:stCondLst>
                                    <p:cond delay="0"/>
                                  </p:stCondLst>
                                  <p:childTnLst>
                                    <p:animEffect transition="out" filter="barn(inHorizontal)">
                                      <p:cBhvr>
                                        <p:cTn id="228" dur="500"/>
                                        <p:tgtEl>
                                          <p:spTgt spid="6"/>
                                        </p:tgtEl>
                                      </p:cBhvr>
                                    </p:animEffect>
                                    <p:set>
                                      <p:cBhvr>
                                        <p:cTn id="22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8268" grpId="0" build="allAtOnce" animBg="1"/>
      <p:bldP spid="1248269" grpId="0" build="p" animBg="1"/>
      <p:bldP spid="3" grpId="0" animBg="1"/>
      <p:bldP spid="3" grpId="1" animBg="1"/>
      <p:bldP spid="6" grpId="0" animBg="1"/>
      <p:bldP spid="6" grpId="1" animBg="1"/>
      <p:bldP spid="14" grpId="0" animBg="1"/>
      <p:bldP spid="14" grpId="1" animBg="1"/>
      <p:bldP spid="15" grpId="0" animBg="1"/>
      <p:bldP spid="15" grpId="1" animBg="1"/>
      <p:bldP spid="18" grpId="0" animBg="1"/>
      <p:bldP spid="18" grpId="1" animBg="1"/>
      <p:bldP spid="19" grpId="0" animBg="1"/>
      <p:bldP spid="19" grpId="1" animBg="1"/>
      <p:bldP spid="12" grpId="0" animBg="1"/>
      <p:bldP spid="12" grpId="1" animBg="1"/>
      <p:bldP spid="13" grpId="0" animBg="1"/>
      <p:bldP spid="13" grpId="1" animBg="1"/>
      <p:bldP spid="4" grpId="0" animBg="1"/>
      <p:bldP spid="4" grpId="1" animBg="1"/>
      <p:bldP spid="7" grpId="0" animBg="1"/>
      <p:bldP spid="7" grpId="1" animBg="1"/>
      <p:bldP spid="8" grpId="0" animBg="1"/>
      <p:bldP spid="8" grpId="1" animBg="1"/>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1410" name="Rectangle 2"/>
          <p:cNvSpPr>
            <a:spLocks noChangeArrowheads="1"/>
          </p:cNvSpPr>
          <p:nvPr/>
        </p:nvSpPr>
        <p:spPr bwMode="auto">
          <a:xfrm>
            <a:off x="611188" y="188913"/>
            <a:ext cx="4189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dirty="0" smtClean="0">
                <a:solidFill>
                  <a:srgbClr val="D60093"/>
                </a:solidFill>
                <a:effectLst>
                  <a:outerShdw blurRad="38100" dist="38100" dir="2700000" algn="tl">
                    <a:srgbClr val="000000"/>
                  </a:outerShdw>
                </a:effectLst>
                <a:latin typeface="楷体_GB2312" pitchFamily="49" charset="-122"/>
                <a:ea typeface="楷体_GB2312" pitchFamily="49" charset="-122"/>
              </a:rPr>
              <a:t>函数调用及参数传递</a:t>
            </a:r>
            <a:endParaRPr lang="zh-CN" altLang="en-US" b="1" dirty="0">
              <a:solidFill>
                <a:srgbClr val="D60093"/>
              </a:solidFill>
              <a:effectLst>
                <a:outerShdw blurRad="38100" dist="38100" dir="2700000" algn="tl">
                  <a:srgbClr val="000000"/>
                </a:outerShdw>
              </a:effectLst>
              <a:latin typeface="楷体_GB2312" pitchFamily="49" charset="-122"/>
              <a:ea typeface="楷体_GB2312" pitchFamily="49" charset="-122"/>
            </a:endParaRPr>
          </a:p>
        </p:txBody>
      </p:sp>
      <p:sp>
        <p:nvSpPr>
          <p:cNvPr id="1041414" name="Rectangle 6"/>
          <p:cNvSpPr>
            <a:spLocks noChangeArrowheads="1"/>
          </p:cNvSpPr>
          <p:nvPr/>
        </p:nvSpPr>
        <p:spPr bwMode="auto">
          <a:xfrm>
            <a:off x="1042988" y="618481"/>
            <a:ext cx="4609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Font typeface="Wingdings"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函数</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调用（</a:t>
            </a:r>
            <a:r>
              <a:rPr lang="en-US" altLang="zh-CN" b="1" dirty="0" smtClean="0">
                <a:solidFill>
                  <a:srgbClr val="FF3300"/>
                </a:solidFill>
                <a:effectLst>
                  <a:outerShdw blurRad="38100" dist="38100" dir="2700000" algn="tl">
                    <a:srgbClr val="000000"/>
                  </a:outerShdw>
                </a:effectLst>
                <a:latin typeface="楷体_GB2312" pitchFamily="49" charset="-122"/>
                <a:ea typeface="楷体_GB2312" pitchFamily="49" charset="-122"/>
              </a:rPr>
              <a:t>6.2.2</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 </a:t>
            </a:r>
            <a:endPar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endParaRPr>
          </a:p>
        </p:txBody>
      </p:sp>
      <p:sp>
        <p:nvSpPr>
          <p:cNvPr id="1041422" name="Text Box 14"/>
          <p:cNvSpPr txBox="1">
            <a:spLocks noChangeArrowheads="1"/>
          </p:cNvSpPr>
          <p:nvPr/>
        </p:nvSpPr>
        <p:spPr bwMode="auto">
          <a:xfrm>
            <a:off x="1476375" y="1125538"/>
            <a:ext cx="6911975" cy="503237"/>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ctr"/>
            <a:r>
              <a:rPr lang="zh-CN" altLang="en-US" b="1">
                <a:effectLst>
                  <a:outerShdw blurRad="38100" dist="38100" dir="2700000" algn="tl">
                    <a:srgbClr val="FFFFFF"/>
                  </a:outerShdw>
                </a:effectLst>
                <a:ea typeface="楷体_GB2312" pitchFamily="49" charset="-122"/>
              </a:rPr>
              <a:t>函数名</a:t>
            </a:r>
            <a:r>
              <a:rPr lang="en-US" altLang="zh-CN" b="1">
                <a:effectLst>
                  <a:outerShdw blurRad="38100" dist="38100" dir="2700000" algn="tl">
                    <a:srgbClr val="FFFFFF"/>
                  </a:outerShdw>
                </a:effectLst>
                <a:ea typeface="楷体_GB2312" pitchFamily="49" charset="-122"/>
              </a:rPr>
              <a:t>( </a:t>
            </a:r>
            <a:r>
              <a:rPr lang="zh-CN" altLang="en-US" b="1">
                <a:effectLst>
                  <a:outerShdw blurRad="38100" dist="38100" dir="2700000" algn="tl">
                    <a:srgbClr val="FFFFFF"/>
                  </a:outerShdw>
                </a:effectLst>
                <a:ea typeface="楷体_GB2312" pitchFamily="49" charset="-122"/>
              </a:rPr>
              <a:t>实参</a:t>
            </a:r>
            <a:r>
              <a:rPr lang="en-US" altLang="zh-CN" b="1">
                <a:effectLst>
                  <a:outerShdw blurRad="38100" dist="38100" dir="2700000" algn="tl">
                    <a:srgbClr val="FFFFFF"/>
                  </a:outerShdw>
                </a:effectLst>
                <a:ea typeface="楷体_GB2312" pitchFamily="49" charset="-122"/>
              </a:rPr>
              <a:t>1</a:t>
            </a:r>
            <a:r>
              <a:rPr lang="zh-CN" altLang="en-US" b="1">
                <a:effectLst>
                  <a:outerShdw blurRad="38100" dist="38100" dir="2700000" algn="tl">
                    <a:srgbClr val="FFFFFF"/>
                  </a:outerShdw>
                </a:effectLst>
                <a:ea typeface="楷体_GB2312" pitchFamily="49" charset="-122"/>
              </a:rPr>
              <a:t>，实参</a:t>
            </a:r>
            <a:r>
              <a:rPr lang="en-US" altLang="zh-CN" b="1">
                <a:effectLst>
                  <a:outerShdw blurRad="38100" dist="38100" dir="2700000" algn="tl">
                    <a:srgbClr val="FFFFFF"/>
                  </a:outerShdw>
                </a:effectLst>
                <a:ea typeface="楷体_GB2312" pitchFamily="49" charset="-122"/>
              </a:rPr>
              <a:t>2</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a:t>
            </a:r>
            <a:r>
              <a:rPr lang="zh-CN" altLang="en-US" b="1">
                <a:effectLst>
                  <a:outerShdw blurRad="38100" dist="38100" dir="2700000" algn="tl">
                    <a:srgbClr val="FFFFFF"/>
                  </a:outerShdw>
                </a:effectLst>
                <a:ea typeface="楷体_GB2312" pitchFamily="49" charset="-122"/>
              </a:rPr>
              <a:t>，实参</a:t>
            </a:r>
            <a:r>
              <a:rPr lang="en-US" altLang="zh-CN" b="1">
                <a:effectLst>
                  <a:outerShdw blurRad="38100" dist="38100" dir="2700000" algn="tl">
                    <a:srgbClr val="FFFFFF"/>
                  </a:outerShdw>
                </a:effectLst>
                <a:ea typeface="楷体_GB2312" pitchFamily="49" charset="-122"/>
              </a:rPr>
              <a:t>n )</a:t>
            </a:r>
            <a:r>
              <a:rPr lang="zh-CN" altLang="en-US" b="1">
                <a:effectLst>
                  <a:outerShdw blurRad="38100" dist="38100" dir="2700000" algn="tl">
                    <a:srgbClr val="FFFFFF"/>
                  </a:outerShdw>
                </a:effectLst>
                <a:ea typeface="楷体_GB2312" pitchFamily="49" charset="-122"/>
              </a:rPr>
              <a:t>；</a:t>
            </a:r>
            <a:r>
              <a:rPr lang="zh-CN" altLang="en-US"/>
              <a:t> </a:t>
            </a:r>
          </a:p>
        </p:txBody>
      </p:sp>
      <p:sp>
        <p:nvSpPr>
          <p:cNvPr id="1041429" name="AutoShape 21"/>
          <p:cNvSpPr>
            <a:spLocks noChangeArrowheads="1"/>
          </p:cNvSpPr>
          <p:nvPr/>
        </p:nvSpPr>
        <p:spPr bwMode="auto">
          <a:xfrm>
            <a:off x="5076825" y="174625"/>
            <a:ext cx="3311525" cy="792163"/>
          </a:xfrm>
          <a:prstGeom prst="wedgeRoundRectCallout">
            <a:avLst>
              <a:gd name="adj1" fmla="val -86097"/>
              <a:gd name="adj2" fmla="val 79861"/>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r>
              <a:rPr lang="zh-CN" altLang="en-US" sz="2000" b="1" dirty="0">
                <a:solidFill>
                  <a:srgbClr val="FF33CC"/>
                </a:solidFill>
                <a:effectLst>
                  <a:outerShdw blurRad="38100" dist="38100" dir="2700000" algn="tl">
                    <a:srgbClr val="000000"/>
                  </a:outerShdw>
                </a:effectLst>
                <a:ea typeface="隶书" pitchFamily="49" charset="-122"/>
              </a:rPr>
              <a:t>实参可以是常量、变量、表达式、函数等</a:t>
            </a:r>
            <a:r>
              <a:rPr lang="zh-CN" altLang="en-US" sz="2000" dirty="0">
                <a:solidFill>
                  <a:srgbClr val="FF33CC"/>
                </a:solidFill>
                <a:ea typeface="隶书" pitchFamily="49" charset="-122"/>
              </a:rPr>
              <a:t> </a:t>
            </a:r>
          </a:p>
        </p:txBody>
      </p:sp>
      <p:sp>
        <p:nvSpPr>
          <p:cNvPr id="1041430" name="Rectangle 22"/>
          <p:cNvSpPr>
            <a:spLocks noChangeArrowheads="1"/>
          </p:cNvSpPr>
          <p:nvPr/>
        </p:nvSpPr>
        <p:spPr bwMode="auto">
          <a:xfrm>
            <a:off x="885825" y="1957388"/>
            <a:ext cx="7921625" cy="4511675"/>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pPr>
            <a:r>
              <a:rPr lang="zh-CN" altLang="en-US" b="1" u="sng" dirty="0">
                <a:solidFill>
                  <a:srgbClr val="CC0000"/>
                </a:solidFill>
                <a:effectLst>
                  <a:outerShdw blurRad="38100" dist="38100" dir="2700000" algn="tl">
                    <a:srgbClr val="000000"/>
                  </a:outerShdw>
                </a:effectLst>
                <a:latin typeface="楷体_GB2312" pitchFamily="49" charset="-122"/>
                <a:ea typeface="楷体_GB2312" pitchFamily="49" charset="-122"/>
              </a:rPr>
              <a:t>注意事项：</a:t>
            </a:r>
            <a:endParaRPr lang="zh-CN" altLang="en-US" b="1" dirty="0">
              <a:solidFill>
                <a:srgbClr val="CC0000"/>
              </a:solidFill>
              <a:effectLst>
                <a:outerShdw blurRad="38100" dist="38100" dir="2700000" algn="tl">
                  <a:srgbClr val="000000"/>
                </a:outerShdw>
              </a:effectLst>
              <a:latin typeface="楷体_GB2312" pitchFamily="49" charset="-122"/>
              <a:ea typeface="楷体_GB2312" pitchFamily="49" charset="-122"/>
            </a:endParaRPr>
          </a:p>
          <a:p>
            <a:pPr>
              <a:tabLst>
                <a:tab pos="457200" algn="l"/>
              </a:tabLst>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en-US" altLang="zh-CN" b="1" dirty="0">
                <a:effectLst>
                  <a:outerShdw blurRad="38100" dist="38100" dir="2700000" algn="tl">
                    <a:srgbClr val="FFFFFF"/>
                  </a:outerShdw>
                </a:effectLst>
                <a:latin typeface="楷体_GB2312" pitchFamily="49" charset="-122"/>
                <a:ea typeface="楷体_GB2312" pitchFamily="49" charset="-122"/>
              </a:rPr>
              <a:t>(1) </a:t>
            </a:r>
            <a:r>
              <a:rPr lang="zh-CN" altLang="en-US" b="1" dirty="0">
                <a:solidFill>
                  <a:srgbClr val="FF33CC"/>
                </a:solidFill>
                <a:effectLst>
                  <a:outerShdw blurRad="38100" dist="38100" dir="2700000" algn="tl">
                    <a:srgbClr val="000000"/>
                  </a:outerShdw>
                </a:effectLst>
                <a:latin typeface="楷体_GB2312" pitchFamily="49" charset="-122"/>
                <a:ea typeface="楷体_GB2312" pitchFamily="49" charset="-122"/>
              </a:rPr>
              <a:t>实参列表中的实参必须与函数定义时的形参数量相同、类型相符</a:t>
            </a:r>
            <a:r>
              <a:rPr lang="zh-CN" altLang="en-US" b="1" dirty="0">
                <a:effectLst>
                  <a:outerShdw blurRad="38100" dist="38100" dir="2700000" algn="tl">
                    <a:srgbClr val="FFFFFF"/>
                  </a:outerShdw>
                </a:effectLst>
                <a:latin typeface="楷体_GB2312" pitchFamily="49" charset="-122"/>
                <a:ea typeface="楷体_GB2312" pitchFamily="49" charset="-122"/>
              </a:rPr>
              <a:t>。</a:t>
            </a:r>
          </a:p>
          <a:p>
            <a:pPr>
              <a:tabLst>
                <a:tab pos="457200" algn="l"/>
              </a:tabLst>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en-US" altLang="zh-CN" b="1" dirty="0">
                <a:effectLst>
                  <a:outerShdw blurRad="38100" dist="38100" dir="2700000" algn="tl">
                    <a:srgbClr val="FFFFFF"/>
                  </a:outerShdw>
                </a:effectLst>
                <a:latin typeface="楷体_GB2312" pitchFamily="49" charset="-122"/>
                <a:ea typeface="楷体_GB2312" pitchFamily="49" charset="-122"/>
              </a:rPr>
              <a:t>(2) </a:t>
            </a:r>
            <a:r>
              <a:rPr lang="zh-CN" altLang="en-US" b="1" dirty="0">
                <a:solidFill>
                  <a:srgbClr val="FF33CC"/>
                </a:solidFill>
                <a:effectLst>
                  <a:outerShdw blurRad="38100" dist="38100" dir="2700000" algn="tl">
                    <a:srgbClr val="000000"/>
                  </a:outerShdw>
                </a:effectLst>
                <a:latin typeface="楷体_GB2312" pitchFamily="49" charset="-122"/>
                <a:ea typeface="楷体_GB2312" pitchFamily="49" charset="-122"/>
              </a:rPr>
              <a:t>赋值对应关系：</a:t>
            </a:r>
          </a:p>
          <a:p>
            <a:pPr>
              <a:tabLst>
                <a:tab pos="457200" algn="l"/>
              </a:tabLst>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dirty="0">
                <a:solidFill>
                  <a:srgbClr val="008000"/>
                </a:solidFill>
                <a:effectLst>
                  <a:outerShdw blurRad="38100" dist="38100" dir="2700000" algn="tl">
                    <a:srgbClr val="000000"/>
                  </a:outerShdw>
                </a:effectLst>
                <a:latin typeface="楷体_GB2312" pitchFamily="49" charset="-122"/>
                <a:ea typeface="楷体_GB2312" pitchFamily="49" charset="-122"/>
              </a:rPr>
              <a:t>实参</a:t>
            </a:r>
            <a:r>
              <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rPr>
              <a:t>1 -&gt; </a:t>
            </a:r>
            <a:r>
              <a:rPr lang="zh-CN" altLang="en-US" b="1" dirty="0">
                <a:solidFill>
                  <a:srgbClr val="008000"/>
                </a:solidFill>
                <a:effectLst>
                  <a:outerShdw blurRad="38100" dist="38100" dir="2700000" algn="tl">
                    <a:srgbClr val="000000"/>
                  </a:outerShdw>
                </a:effectLst>
                <a:latin typeface="楷体_GB2312" pitchFamily="49" charset="-122"/>
                <a:ea typeface="楷体_GB2312" pitchFamily="49" charset="-122"/>
              </a:rPr>
              <a:t>形参</a:t>
            </a:r>
            <a:r>
              <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rPr>
              <a:t>1</a:t>
            </a:r>
          </a:p>
          <a:p>
            <a:pPr>
              <a:tabLst>
                <a:tab pos="457200" algn="l"/>
              </a:tabLst>
            </a:pPr>
            <a:r>
              <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008000"/>
                </a:solidFill>
                <a:effectLst>
                  <a:outerShdw blurRad="38100" dist="38100" dir="2700000" algn="tl">
                    <a:srgbClr val="000000"/>
                  </a:outerShdw>
                </a:effectLst>
                <a:latin typeface="楷体_GB2312" pitchFamily="49" charset="-122"/>
                <a:ea typeface="楷体_GB2312" pitchFamily="49" charset="-122"/>
              </a:rPr>
              <a:t>实参</a:t>
            </a:r>
            <a:r>
              <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rPr>
              <a:t>2 -&gt; </a:t>
            </a:r>
            <a:r>
              <a:rPr lang="zh-CN" altLang="en-US" b="1" dirty="0">
                <a:solidFill>
                  <a:srgbClr val="008000"/>
                </a:solidFill>
                <a:effectLst>
                  <a:outerShdw blurRad="38100" dist="38100" dir="2700000" algn="tl">
                    <a:srgbClr val="000000"/>
                  </a:outerShdw>
                </a:effectLst>
                <a:latin typeface="楷体_GB2312" pitchFamily="49" charset="-122"/>
                <a:ea typeface="楷体_GB2312" pitchFamily="49" charset="-122"/>
              </a:rPr>
              <a:t>形参</a:t>
            </a:r>
            <a:r>
              <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rPr>
              <a:t>2</a:t>
            </a:r>
          </a:p>
          <a:p>
            <a:pPr>
              <a:tabLst>
                <a:tab pos="457200" algn="l"/>
              </a:tabLst>
            </a:pPr>
            <a:r>
              <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rPr>
              <a:t>        </a:t>
            </a:r>
            <a:r>
              <a:rPr lang="en-US" altLang="zh-CN" b="1" dirty="0">
                <a:solidFill>
                  <a:srgbClr val="008000"/>
                </a:solidFill>
                <a:effectLst>
                  <a:outerShdw blurRad="38100" dist="38100" dir="2700000" algn="tl">
                    <a:srgbClr val="000000"/>
                  </a:outerShdw>
                </a:effectLst>
                <a:latin typeface="Times New Roman"/>
                <a:ea typeface="楷体_GB2312" pitchFamily="49" charset="-122"/>
              </a:rPr>
              <a:t>……</a:t>
            </a:r>
            <a:endPar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endParaRPr>
          </a:p>
          <a:p>
            <a:pPr>
              <a:tabLst>
                <a:tab pos="457200" algn="l"/>
              </a:tabLst>
            </a:pPr>
            <a:r>
              <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008000"/>
                </a:solidFill>
                <a:effectLst>
                  <a:outerShdw blurRad="38100" dist="38100" dir="2700000" algn="tl">
                    <a:srgbClr val="000000"/>
                  </a:outerShdw>
                </a:effectLst>
                <a:latin typeface="楷体_GB2312" pitchFamily="49" charset="-122"/>
                <a:ea typeface="楷体_GB2312" pitchFamily="49" charset="-122"/>
              </a:rPr>
              <a:t>实参</a:t>
            </a:r>
            <a:r>
              <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rPr>
              <a:t>n -&gt; </a:t>
            </a:r>
            <a:r>
              <a:rPr lang="zh-CN" altLang="en-US" b="1" dirty="0">
                <a:solidFill>
                  <a:srgbClr val="008000"/>
                </a:solidFill>
                <a:effectLst>
                  <a:outerShdw blurRad="38100" dist="38100" dir="2700000" algn="tl">
                    <a:srgbClr val="000000"/>
                  </a:outerShdw>
                </a:effectLst>
                <a:latin typeface="楷体_GB2312" pitchFamily="49" charset="-122"/>
                <a:ea typeface="楷体_GB2312" pitchFamily="49" charset="-122"/>
              </a:rPr>
              <a:t>形参</a:t>
            </a:r>
            <a:r>
              <a:rPr lang="en-US" altLang="zh-CN" b="1" dirty="0">
                <a:solidFill>
                  <a:srgbClr val="008000"/>
                </a:solidFill>
                <a:effectLst>
                  <a:outerShdw blurRad="38100" dist="38100" dir="2700000" algn="tl">
                    <a:srgbClr val="000000"/>
                  </a:outerShdw>
                </a:effectLst>
                <a:latin typeface="楷体_GB2312" pitchFamily="49" charset="-122"/>
                <a:ea typeface="楷体_GB2312" pitchFamily="49" charset="-122"/>
              </a:rPr>
              <a:t>n</a:t>
            </a:r>
          </a:p>
          <a:p>
            <a:pPr>
              <a:tabLst>
                <a:tab pos="457200" algn="l"/>
              </a:tabLst>
            </a:pPr>
            <a:r>
              <a:rPr lang="en-US" altLang="zh-CN" b="1" dirty="0">
                <a:effectLst>
                  <a:outerShdw blurRad="38100" dist="38100" dir="2700000" algn="tl">
                    <a:srgbClr val="FFFFFF"/>
                  </a:outerShdw>
                </a:effectLst>
                <a:latin typeface="楷体_GB2312" pitchFamily="49" charset="-122"/>
                <a:ea typeface="楷体_GB2312" pitchFamily="49" charset="-122"/>
              </a:rPr>
              <a:t>    (3)</a:t>
            </a:r>
            <a:r>
              <a:rPr lang="zh-CN" altLang="en-US" b="1" dirty="0">
                <a:solidFill>
                  <a:srgbClr val="FF33CC"/>
                </a:solidFill>
                <a:effectLst>
                  <a:outerShdw blurRad="38100" dist="38100" dir="2700000" algn="tl">
                    <a:srgbClr val="000000"/>
                  </a:outerShdw>
                </a:effectLst>
                <a:latin typeface="楷体_GB2312" pitchFamily="49" charset="-122"/>
                <a:ea typeface="楷体_GB2312" pitchFamily="49" charset="-122"/>
              </a:rPr>
              <a:t>实参表求值顺序（即实参赋值给形参的顺序）</a:t>
            </a:r>
          </a:p>
          <a:p>
            <a:pPr>
              <a:tabLst>
                <a:tab pos="457200" algn="l"/>
              </a:tabLst>
            </a:pPr>
            <a:r>
              <a:rPr lang="zh-CN" altLang="en-US" b="1" dirty="0">
                <a:effectLst>
                  <a:outerShdw blurRad="38100" dist="38100" dir="2700000" algn="tl">
                    <a:srgbClr val="FFFFFF"/>
                  </a:outerShdw>
                </a:effectLst>
                <a:latin typeface="楷体_GB2312" pitchFamily="49" charset="-122"/>
                <a:ea typeface="楷体_GB2312" pitchFamily="49" charset="-122"/>
              </a:rPr>
              <a:t>    因系统而定。</a:t>
            </a: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TC</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BC</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a:t>
            </a: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VC</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均是自右向左</a:t>
            </a:r>
            <a:r>
              <a:rPr lang="zh-CN" altLang="en-US" b="1" dirty="0">
                <a:effectLst>
                  <a:outerShdw blurRad="38100" dist="38100" dir="2700000" algn="tl">
                    <a:srgbClr val="FFFFFF"/>
                  </a:outerShdw>
                </a:effectLst>
                <a:latin typeface="楷体_GB2312" pitchFamily="49" charset="-122"/>
                <a:ea typeface="楷体_GB2312" pitchFamily="49" charset="-122"/>
              </a:rPr>
              <a:t>，也就是说最右边的实参最先赋值给最右边的形参</a:t>
            </a: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最左边的实参最后赋值给最左边的形参。</a:t>
            </a:r>
          </a:p>
        </p:txBody>
      </p:sp>
    </p:spTree>
    <p:extLst>
      <p:ext uri="{BB962C8B-B14F-4D97-AF65-F5344CB8AC3E}">
        <p14:creationId xmlns:p14="http://schemas.microsoft.com/office/powerpoint/2010/main" val="3064253828"/>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41414"/>
                                        </p:tgtEl>
                                        <p:attrNameLst>
                                          <p:attrName>style.visibility</p:attrName>
                                        </p:attrNameLst>
                                      </p:cBhvr>
                                      <p:to>
                                        <p:strVal val="visible"/>
                                      </p:to>
                                    </p:set>
                                    <p:animEffect transition="in" filter="box(out)">
                                      <p:cBhvr>
                                        <p:cTn id="7" dur="500"/>
                                        <p:tgtEl>
                                          <p:spTgt spid="1041414"/>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41422"/>
                                        </p:tgtEl>
                                        <p:attrNameLst>
                                          <p:attrName>style.visibility</p:attrName>
                                        </p:attrNameLst>
                                      </p:cBhvr>
                                      <p:to>
                                        <p:strVal val="visible"/>
                                      </p:to>
                                    </p:set>
                                    <p:animEffect transition="in" filter="box(out)">
                                      <p:cBhvr>
                                        <p:cTn id="12" dur="500"/>
                                        <p:tgtEl>
                                          <p:spTgt spid="1041422"/>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41429"/>
                                        </p:tgtEl>
                                        <p:attrNameLst>
                                          <p:attrName>style.visibility</p:attrName>
                                        </p:attrNameLst>
                                      </p:cBhvr>
                                      <p:to>
                                        <p:strVal val="visible"/>
                                      </p:to>
                                    </p:set>
                                    <p:animEffect transition="in" filter="strips(downRight)">
                                      <p:cBhvr>
                                        <p:cTn id="17" dur="500"/>
                                        <p:tgtEl>
                                          <p:spTgt spid="1041429"/>
                                        </p:tgtEl>
                                      </p:cBhvr>
                                    </p:animEffect>
                                  </p:childTnLst>
                                  <p:subTnLst>
                                    <p:audio>
                                      <p:cMediaNode>
                                        <p:cTn display="0" masterRel="sameClick">
                                          <p:stCondLst>
                                            <p:cond evt="begin" delay="0">
                                              <p:tn val="15"/>
                                            </p:cond>
                                          </p:stCondLst>
                                          <p:endCondLst>
                                            <p:cond evt="onStopAudio" delay="0">
                                              <p:tgtEl>
                                                <p:sldTgt/>
                                              </p:tgtEl>
                                            </p:cond>
                                          </p:endCondLst>
                                        </p:cTn>
                                        <p:tgtEl>
                                          <p:sndTgt r:embed="rId5"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41430"/>
                                        </p:tgtEl>
                                        <p:attrNameLst>
                                          <p:attrName>style.visibility</p:attrName>
                                        </p:attrNameLst>
                                      </p:cBhvr>
                                      <p:to>
                                        <p:strVal val="visible"/>
                                      </p:to>
                                    </p:set>
                                    <p:animEffect transition="in" filter="box(out)">
                                      <p:cBhvr>
                                        <p:cTn id="22" dur="500"/>
                                        <p:tgtEl>
                                          <p:spTgt spid="1041430"/>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4" grpId="0"/>
      <p:bldP spid="1041422" grpId="0" animBg="1"/>
      <p:bldP spid="1041429" grpId="0" animBg="1"/>
      <p:bldP spid="104143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043458" name="Rectangle 2"/>
          <p:cNvSpPr>
            <a:spLocks noChangeArrowheads="1"/>
          </p:cNvSpPr>
          <p:nvPr/>
        </p:nvSpPr>
        <p:spPr bwMode="auto">
          <a:xfrm>
            <a:off x="554038" y="60325"/>
            <a:ext cx="6997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smtClean="0">
                <a:solidFill>
                  <a:srgbClr val="D60093"/>
                </a:solidFill>
                <a:effectLst>
                  <a:outerShdw blurRad="38100" dist="38100" dir="2700000" algn="tl">
                    <a:srgbClr val="000000"/>
                  </a:outerShdw>
                </a:effectLst>
                <a:latin typeface="楷体_GB2312" pitchFamily="49" charset="-122"/>
                <a:ea typeface="楷体_GB2312" pitchFamily="49" charset="-122"/>
              </a:rPr>
              <a:t>又例：函数的形式，比较两个整型变量的大小</a:t>
            </a:r>
            <a:endParaRPr lang="zh-CN" altLang="en-US" b="1" dirty="0">
              <a:solidFill>
                <a:srgbClr val="D60093"/>
              </a:solidFill>
              <a:effectLst>
                <a:outerShdw blurRad="38100" dist="38100" dir="2700000" algn="tl">
                  <a:srgbClr val="000000"/>
                </a:outerShdw>
              </a:effectLst>
              <a:latin typeface="楷体_GB2312" pitchFamily="49" charset="-122"/>
              <a:ea typeface="楷体_GB2312" pitchFamily="49" charset="-122"/>
            </a:endParaRPr>
          </a:p>
        </p:txBody>
      </p:sp>
      <p:sp>
        <p:nvSpPr>
          <p:cNvPr id="1043466" name="Rectangle 10" descr="信纸"/>
          <p:cNvSpPr>
            <a:spLocks noChangeArrowheads="1"/>
          </p:cNvSpPr>
          <p:nvPr/>
        </p:nvSpPr>
        <p:spPr bwMode="auto">
          <a:xfrm>
            <a:off x="611188" y="539750"/>
            <a:ext cx="4537075" cy="6226175"/>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nchor="ctr">
            <a:spAutoFit/>
          </a:bodyPr>
          <a:lstStyle/>
          <a:p>
            <a:pPr marL="457200" indent="-457200">
              <a:tabLst>
                <a:tab pos="800100" algn="l"/>
              </a:tabLst>
            </a:pP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p>
          <a:p>
            <a:pPr marL="457200" indent="-457200">
              <a:tabLst>
                <a:tab pos="800100" algn="l"/>
              </a:tabLst>
            </a:pPr>
            <a:r>
              <a:rPr lang="en-US" altLang="zh-CN" sz="2000" b="1" dirty="0">
                <a:effectLst>
                  <a:outerShdw blurRad="38100" dist="38100" dir="2700000" algn="tl">
                    <a:srgbClr val="FFFFFF"/>
                  </a:outerShdw>
                </a:effectLst>
              </a:rPr>
              <a:t>void compare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b);     </a:t>
            </a:r>
          </a:p>
          <a:p>
            <a:pPr marL="457200" indent="-457200">
              <a:tabLst>
                <a:tab pos="800100" algn="l"/>
              </a:tabLst>
            </a:pPr>
            <a:r>
              <a:rPr lang="en-US" altLang="zh-CN" sz="2000" b="1" dirty="0">
                <a:solidFill>
                  <a:srgbClr val="CC0000"/>
                </a:solidFill>
                <a:effectLst>
                  <a:outerShdw blurRad="38100" dist="38100" dir="2700000" algn="tl">
                    <a:srgbClr val="000000"/>
                  </a:outerShdw>
                </a:effectLst>
              </a:rPr>
              <a:t>void main ( )</a:t>
            </a:r>
          </a:p>
          <a:p>
            <a:pPr marL="457200" indent="-457200">
              <a:tabLst>
                <a:tab pos="800100" algn="l"/>
              </a:tabLst>
            </a:pPr>
            <a:r>
              <a:rPr lang="en-US" altLang="zh-CN" sz="2000" b="1" dirty="0">
                <a:effectLst>
                  <a:outerShdw blurRad="38100" dist="38100" dir="2700000" algn="tl">
                    <a:srgbClr val="FFFFFF"/>
                  </a:outerShdw>
                </a:effectLst>
              </a:rPr>
              <a:t>{   </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 = 2;</a:t>
            </a:r>
          </a:p>
          <a:p>
            <a:pPr marL="457200" indent="-457200">
              <a:tabLst>
                <a:tab pos="800100" algn="l"/>
              </a:tabLst>
            </a:pPr>
            <a:r>
              <a:rPr lang="en-US" altLang="zh-CN" sz="2000" b="1" dirty="0">
                <a:effectLst>
                  <a:outerShdw blurRad="38100" dist="38100" dir="2700000" algn="tl">
                    <a:srgbClr val="FFFFFF"/>
                  </a:outerShdw>
                </a:effectLst>
              </a:rPr>
              <a:t>    compare (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 );           </a:t>
            </a: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 = %d\n",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a:t>
            </a:r>
          </a:p>
          <a:p>
            <a:pPr marL="457200" indent="-457200">
              <a:tabLst>
                <a:tab pos="800100" algn="l"/>
              </a:tabLst>
            </a:pPr>
            <a:r>
              <a:rPr lang="en-US" altLang="zh-CN" sz="2000" b="1" dirty="0">
                <a:effectLst>
                  <a:outerShdw blurRad="38100" dist="38100" dir="2700000" algn="tl">
                    <a:srgbClr val="FFFFFF"/>
                  </a:outerShdw>
                </a:effectLst>
              </a:rPr>
              <a:t>}</a:t>
            </a:r>
          </a:p>
          <a:p>
            <a:pPr marL="457200" indent="-457200">
              <a:tabLst>
                <a:tab pos="800100" algn="l"/>
              </a:tabLst>
            </a:pP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solidFill>
                  <a:srgbClr val="008000"/>
                </a:solidFill>
                <a:effectLst>
                  <a:outerShdw blurRad="38100" dist="38100" dir="2700000" algn="tl">
                    <a:srgbClr val="000000"/>
                  </a:outerShdw>
                </a:effectLst>
              </a:rPr>
              <a:t>void compare ( </a:t>
            </a:r>
            <a:r>
              <a:rPr lang="en-US" altLang="zh-CN" sz="2000" b="1" dirty="0" err="1">
                <a:solidFill>
                  <a:srgbClr val="008000"/>
                </a:solidFill>
                <a:effectLst>
                  <a:outerShdw blurRad="38100" dist="38100" dir="2700000" algn="tl">
                    <a:srgbClr val="000000"/>
                  </a:outerShdw>
                </a:effectLst>
              </a:rPr>
              <a:t>int</a:t>
            </a:r>
            <a:r>
              <a:rPr lang="en-US" altLang="zh-CN" sz="2000" b="1" dirty="0">
                <a:solidFill>
                  <a:srgbClr val="008000"/>
                </a:solidFill>
                <a:effectLst>
                  <a:outerShdw blurRad="38100" dist="38100" dir="2700000" algn="tl">
                    <a:srgbClr val="000000"/>
                  </a:outerShdw>
                </a:effectLst>
              </a:rPr>
              <a:t> a, </a:t>
            </a:r>
            <a:r>
              <a:rPr lang="en-US" altLang="zh-CN" sz="2000" b="1" dirty="0" err="1">
                <a:solidFill>
                  <a:srgbClr val="008000"/>
                </a:solidFill>
                <a:effectLst>
                  <a:outerShdw blurRad="38100" dist="38100" dir="2700000" algn="tl">
                    <a:srgbClr val="000000"/>
                  </a:outerShdw>
                </a:effectLst>
              </a:rPr>
              <a:t>int</a:t>
            </a:r>
            <a:r>
              <a:rPr lang="en-US" altLang="zh-CN" sz="2000" b="1" dirty="0">
                <a:solidFill>
                  <a:srgbClr val="008000"/>
                </a:solidFill>
                <a:effectLst>
                  <a:outerShdw blurRad="38100" dist="38100" dir="2700000" algn="tl">
                    <a:srgbClr val="000000"/>
                  </a:outerShdw>
                </a:effectLst>
              </a:rPr>
              <a:t> b ) </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   </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    </a:t>
            </a:r>
            <a:r>
              <a:rPr lang="en-US" altLang="zh-CN" sz="2000" b="1" dirty="0" err="1">
                <a:solidFill>
                  <a:srgbClr val="008000"/>
                </a:solidFill>
                <a:effectLst>
                  <a:outerShdw blurRad="38100" dist="38100" dir="2700000" algn="tl">
                    <a:srgbClr val="000000"/>
                  </a:outerShdw>
                </a:effectLst>
              </a:rPr>
              <a:t>printf</a:t>
            </a:r>
            <a:r>
              <a:rPr lang="en-US" altLang="zh-CN" sz="2000" b="1" dirty="0">
                <a:solidFill>
                  <a:srgbClr val="008000"/>
                </a:solidFill>
                <a:effectLst>
                  <a:outerShdw blurRad="38100" dist="38100" dir="2700000" algn="tl">
                    <a:srgbClr val="000000"/>
                  </a:outerShdw>
                </a:effectLst>
              </a:rPr>
              <a:t> ("a = %d  b = %d\n", a, b);</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    if ( a &gt; b)  </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        </a:t>
            </a:r>
            <a:r>
              <a:rPr lang="en-US" altLang="zh-CN" sz="2000" b="1" dirty="0" err="1">
                <a:solidFill>
                  <a:srgbClr val="008000"/>
                </a:solidFill>
                <a:effectLst>
                  <a:outerShdw blurRad="38100" dist="38100" dir="2700000" algn="tl">
                    <a:srgbClr val="000000"/>
                  </a:outerShdw>
                </a:effectLst>
              </a:rPr>
              <a:t>printf</a:t>
            </a:r>
            <a:r>
              <a:rPr lang="en-US" altLang="zh-CN" sz="2000" b="1" dirty="0">
                <a:solidFill>
                  <a:srgbClr val="008000"/>
                </a:solidFill>
                <a:effectLst>
                  <a:outerShdw blurRad="38100" dist="38100" dir="2700000" algn="tl">
                    <a:srgbClr val="000000"/>
                  </a:outerShdw>
                </a:effectLst>
              </a:rPr>
              <a:t> ("a &gt; b\n");</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    else </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      if (a == b)  </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          </a:t>
            </a:r>
            <a:r>
              <a:rPr lang="en-US" altLang="zh-CN" sz="2000" b="1" dirty="0" err="1">
                <a:solidFill>
                  <a:srgbClr val="008000"/>
                </a:solidFill>
                <a:effectLst>
                  <a:outerShdw blurRad="38100" dist="38100" dir="2700000" algn="tl">
                    <a:srgbClr val="000000"/>
                  </a:outerShdw>
                </a:effectLst>
              </a:rPr>
              <a:t>printf</a:t>
            </a:r>
            <a:r>
              <a:rPr lang="en-US" altLang="zh-CN" sz="2000" b="1" dirty="0">
                <a:solidFill>
                  <a:srgbClr val="008000"/>
                </a:solidFill>
                <a:effectLst>
                  <a:outerShdw blurRad="38100" dist="38100" dir="2700000" algn="tl">
                    <a:srgbClr val="000000"/>
                  </a:outerShdw>
                </a:effectLst>
              </a:rPr>
              <a:t> ("a = b\n");</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      else </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          </a:t>
            </a:r>
            <a:r>
              <a:rPr lang="en-US" altLang="zh-CN" sz="2000" b="1" dirty="0" err="1">
                <a:solidFill>
                  <a:srgbClr val="008000"/>
                </a:solidFill>
                <a:effectLst>
                  <a:outerShdw blurRad="38100" dist="38100" dir="2700000" algn="tl">
                    <a:srgbClr val="000000"/>
                  </a:outerShdw>
                </a:effectLst>
              </a:rPr>
              <a:t>printf</a:t>
            </a:r>
            <a:r>
              <a:rPr lang="en-US" altLang="zh-CN" sz="2000" b="1" dirty="0">
                <a:solidFill>
                  <a:srgbClr val="008000"/>
                </a:solidFill>
                <a:effectLst>
                  <a:outerShdw blurRad="38100" dist="38100" dir="2700000" algn="tl">
                    <a:srgbClr val="000000"/>
                  </a:outerShdw>
                </a:effectLst>
              </a:rPr>
              <a:t> ("a &lt; b\n");</a:t>
            </a:r>
          </a:p>
          <a:p>
            <a:pPr marL="457200" indent="-457200">
              <a:tabLst>
                <a:tab pos="800100" algn="l"/>
              </a:tabLst>
            </a:pPr>
            <a:r>
              <a:rPr lang="en-US" altLang="zh-CN" sz="2000" b="1" dirty="0">
                <a:solidFill>
                  <a:srgbClr val="008000"/>
                </a:solidFill>
                <a:effectLst>
                  <a:outerShdw blurRad="38100" dist="38100" dir="2700000" algn="tl">
                    <a:srgbClr val="000000"/>
                  </a:outerShdw>
                </a:effectLst>
              </a:rPr>
              <a:t>}</a:t>
            </a:r>
          </a:p>
        </p:txBody>
      </p:sp>
      <p:sp>
        <p:nvSpPr>
          <p:cNvPr id="1043467" name="AutoShape 11"/>
          <p:cNvSpPr>
            <a:spLocks/>
          </p:cNvSpPr>
          <p:nvPr/>
        </p:nvSpPr>
        <p:spPr bwMode="auto">
          <a:xfrm>
            <a:off x="3648075" y="1484313"/>
            <a:ext cx="1368425" cy="360362"/>
          </a:xfrm>
          <a:prstGeom prst="borderCallout2">
            <a:avLst>
              <a:gd name="adj1" fmla="val 31718"/>
              <a:gd name="adj2" fmla="val -5569"/>
              <a:gd name="adj3" fmla="val 31718"/>
              <a:gd name="adj4" fmla="val -44315"/>
              <a:gd name="adj5" fmla="val 186343"/>
              <a:gd name="adj6" fmla="val -84338"/>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r>
              <a:rPr lang="en-US" altLang="zh-CN" sz="1800" b="1">
                <a:solidFill>
                  <a:schemeClr val="accent2"/>
                </a:solidFill>
                <a:effectLst>
                  <a:outerShdw blurRad="38100" dist="38100" dir="2700000" algn="tl">
                    <a:srgbClr val="000000"/>
                  </a:outerShdw>
                </a:effectLst>
                <a:ea typeface="楷体_GB2312" pitchFamily="49" charset="-122"/>
              </a:rPr>
              <a:t>i</a:t>
            </a:r>
            <a:r>
              <a:rPr lang="zh-CN" altLang="en-US" sz="1800" b="1">
                <a:solidFill>
                  <a:schemeClr val="accent2"/>
                </a:solidFill>
                <a:effectLst>
                  <a:outerShdw blurRad="38100" dist="38100" dir="2700000" algn="tl">
                    <a:srgbClr val="000000"/>
                  </a:outerShdw>
                </a:effectLst>
                <a:ea typeface="楷体_GB2312" pitchFamily="49" charset="-122"/>
              </a:rPr>
              <a:t>为实参</a:t>
            </a:r>
            <a:r>
              <a:rPr lang="zh-CN" altLang="en-US" sz="1800">
                <a:ea typeface="楷体_GB2312" pitchFamily="49" charset="-122"/>
              </a:rPr>
              <a:t> </a:t>
            </a:r>
          </a:p>
        </p:txBody>
      </p:sp>
      <p:sp>
        <p:nvSpPr>
          <p:cNvPr id="1043468" name="Oval 12"/>
          <p:cNvSpPr>
            <a:spLocks noChangeArrowheads="1"/>
          </p:cNvSpPr>
          <p:nvPr/>
        </p:nvSpPr>
        <p:spPr bwMode="auto">
          <a:xfrm>
            <a:off x="2051050" y="2162175"/>
            <a:ext cx="720725" cy="287338"/>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69" name="Oval 13"/>
          <p:cNvSpPr>
            <a:spLocks noChangeArrowheads="1"/>
          </p:cNvSpPr>
          <p:nvPr/>
        </p:nvSpPr>
        <p:spPr bwMode="auto">
          <a:xfrm>
            <a:off x="2339975" y="3313113"/>
            <a:ext cx="1223963" cy="431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0" name="AutoShape 14"/>
          <p:cNvSpPr>
            <a:spLocks/>
          </p:cNvSpPr>
          <p:nvPr/>
        </p:nvSpPr>
        <p:spPr bwMode="auto">
          <a:xfrm>
            <a:off x="3635375" y="2708275"/>
            <a:ext cx="1368425" cy="360363"/>
          </a:xfrm>
          <a:prstGeom prst="borderCallout2">
            <a:avLst>
              <a:gd name="adj1" fmla="val 31718"/>
              <a:gd name="adj2" fmla="val -5569"/>
              <a:gd name="adj3" fmla="val 31718"/>
              <a:gd name="adj4" fmla="val -38861"/>
              <a:gd name="adj5" fmla="val 182380"/>
              <a:gd name="adj6" fmla="val -73204"/>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r>
              <a:rPr lang="en-US" altLang="zh-CN" sz="1800" b="1">
                <a:solidFill>
                  <a:schemeClr val="accent2"/>
                </a:solidFill>
                <a:effectLst>
                  <a:outerShdw blurRad="38100" dist="38100" dir="2700000" algn="tl">
                    <a:srgbClr val="000000"/>
                  </a:outerShdw>
                </a:effectLst>
                <a:ea typeface="楷体_GB2312" pitchFamily="49" charset="-122"/>
              </a:rPr>
              <a:t>a</a:t>
            </a:r>
            <a:r>
              <a:rPr lang="zh-CN" altLang="en-US" sz="1800" b="1">
                <a:solidFill>
                  <a:schemeClr val="accent2"/>
                </a:solidFill>
                <a:effectLst>
                  <a:outerShdw blurRad="38100" dist="38100" dir="2700000" algn="tl">
                    <a:srgbClr val="000000"/>
                  </a:outerShdw>
                </a:effectLst>
                <a:ea typeface="楷体_GB2312" pitchFamily="49" charset="-122"/>
              </a:rPr>
              <a:t>、</a:t>
            </a:r>
            <a:r>
              <a:rPr lang="en-US" altLang="zh-CN" sz="1800" b="1">
                <a:solidFill>
                  <a:schemeClr val="accent2"/>
                </a:solidFill>
                <a:effectLst>
                  <a:outerShdw blurRad="38100" dist="38100" dir="2700000" algn="tl">
                    <a:srgbClr val="000000"/>
                  </a:outerShdw>
                </a:effectLst>
                <a:ea typeface="楷体_GB2312" pitchFamily="49" charset="-122"/>
              </a:rPr>
              <a:t>b</a:t>
            </a:r>
            <a:r>
              <a:rPr lang="zh-CN" altLang="en-US" sz="1800" b="1">
                <a:solidFill>
                  <a:schemeClr val="accent2"/>
                </a:solidFill>
                <a:effectLst>
                  <a:outerShdw blurRad="38100" dist="38100" dir="2700000" algn="tl">
                    <a:srgbClr val="000000"/>
                  </a:outerShdw>
                </a:effectLst>
                <a:ea typeface="楷体_GB2312" pitchFamily="49" charset="-122"/>
              </a:rPr>
              <a:t>为形参</a:t>
            </a:r>
            <a:r>
              <a:rPr lang="zh-CN" altLang="en-US" sz="1800">
                <a:ea typeface="楷体_GB2312" pitchFamily="49" charset="-122"/>
              </a:rPr>
              <a:t> </a:t>
            </a:r>
          </a:p>
        </p:txBody>
      </p:sp>
      <p:sp>
        <p:nvSpPr>
          <p:cNvPr id="1043471" name="Rectangle 15"/>
          <p:cNvSpPr>
            <a:spLocks noChangeArrowheads="1"/>
          </p:cNvSpPr>
          <p:nvPr/>
        </p:nvSpPr>
        <p:spPr bwMode="auto">
          <a:xfrm>
            <a:off x="684213" y="908050"/>
            <a:ext cx="2951162" cy="360363"/>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472" name="AutoShape 16"/>
          <p:cNvSpPr>
            <a:spLocks/>
          </p:cNvSpPr>
          <p:nvPr/>
        </p:nvSpPr>
        <p:spPr bwMode="auto">
          <a:xfrm>
            <a:off x="3679825" y="606425"/>
            <a:ext cx="1368425" cy="360363"/>
          </a:xfrm>
          <a:prstGeom prst="borderCallout2">
            <a:avLst>
              <a:gd name="adj1" fmla="val 31718"/>
              <a:gd name="adj2" fmla="val -5569"/>
              <a:gd name="adj3" fmla="val 31718"/>
              <a:gd name="adj4" fmla="val -36310"/>
              <a:gd name="adj5" fmla="val 81940"/>
              <a:gd name="adj6" fmla="val -67981"/>
            </a:avLst>
          </a:prstGeom>
          <a:gradFill rotWithShape="1">
            <a:gsLst>
              <a:gs pos="0">
                <a:srgbClr val="CC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algn="ctr"/>
            <a:r>
              <a:rPr lang="zh-CN" altLang="en-US" sz="1800" b="1">
                <a:solidFill>
                  <a:schemeClr val="accent2"/>
                </a:solidFill>
                <a:effectLst>
                  <a:outerShdw blurRad="38100" dist="38100" dir="2700000" algn="tl">
                    <a:srgbClr val="000000"/>
                  </a:outerShdw>
                </a:effectLst>
                <a:ea typeface="楷体_GB2312" pitchFamily="49" charset="-122"/>
              </a:rPr>
              <a:t>原型声明</a:t>
            </a:r>
            <a:r>
              <a:rPr lang="zh-CN" altLang="en-US" sz="1800">
                <a:ea typeface="楷体_GB2312" pitchFamily="49" charset="-122"/>
              </a:rPr>
              <a:t> </a:t>
            </a:r>
          </a:p>
        </p:txBody>
      </p:sp>
      <p:grpSp>
        <p:nvGrpSpPr>
          <p:cNvPr id="1043476" name="Group 20"/>
          <p:cNvGrpSpPr>
            <a:grpSpLocks/>
          </p:cNvGrpSpPr>
          <p:nvPr/>
        </p:nvGrpSpPr>
        <p:grpSpPr bwMode="auto">
          <a:xfrm>
            <a:off x="5321300" y="1916113"/>
            <a:ext cx="3557588" cy="1498600"/>
            <a:chOff x="3352" y="63"/>
            <a:chExt cx="2241" cy="944"/>
          </a:xfrm>
        </p:grpSpPr>
        <p:sp>
          <p:nvSpPr>
            <p:cNvPr id="1043477" name="Rectangle 21"/>
            <p:cNvSpPr>
              <a:spLocks noChangeArrowheads="1"/>
            </p:cNvSpPr>
            <p:nvPr/>
          </p:nvSpPr>
          <p:spPr bwMode="auto">
            <a:xfrm>
              <a:off x="3415" y="349"/>
              <a:ext cx="2178" cy="658"/>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r>
                <a:rPr lang="en-US" altLang="zh-CN" sz="2000" b="1">
                  <a:solidFill>
                    <a:schemeClr val="accent2"/>
                  </a:solidFill>
                  <a:effectLst>
                    <a:outerShdw blurRad="38100" dist="38100" dir="2700000" algn="tl">
                      <a:srgbClr val="C0C0C0"/>
                    </a:outerShdw>
                  </a:effectLst>
                </a:rPr>
                <a:t>a = 2  b = 2</a:t>
              </a:r>
            </a:p>
            <a:p>
              <a:r>
                <a:rPr lang="en-US" altLang="zh-CN" sz="2000" b="1">
                  <a:solidFill>
                    <a:schemeClr val="accent2"/>
                  </a:solidFill>
                  <a:effectLst>
                    <a:outerShdw blurRad="38100" dist="38100" dir="2700000" algn="tl">
                      <a:srgbClr val="C0C0C0"/>
                    </a:outerShdw>
                  </a:effectLst>
                </a:rPr>
                <a:t>a = b</a:t>
              </a:r>
            </a:p>
            <a:p>
              <a:r>
                <a:rPr lang="en-US" altLang="zh-CN" sz="2000" b="1">
                  <a:solidFill>
                    <a:schemeClr val="accent2"/>
                  </a:solidFill>
                  <a:effectLst>
                    <a:outerShdw blurRad="38100" dist="38100" dir="2700000" algn="tl">
                      <a:srgbClr val="C0C0C0"/>
                    </a:outerShdw>
                  </a:effectLst>
                </a:rPr>
                <a:t>i = 3</a:t>
              </a:r>
            </a:p>
          </p:txBody>
        </p:sp>
        <p:sp>
          <p:nvSpPr>
            <p:cNvPr id="1043478" name="Rectangle 22"/>
            <p:cNvSpPr>
              <a:spLocks noChangeArrowheads="1"/>
            </p:cNvSpPr>
            <p:nvPr/>
          </p:nvSpPr>
          <p:spPr bwMode="auto">
            <a:xfrm>
              <a:off x="3352" y="63"/>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1">
                  <a:solidFill>
                    <a:srgbClr val="FF3300"/>
                  </a:solidFill>
                  <a:effectLst>
                    <a:outerShdw blurRad="38100" dist="38100" dir="2700000" algn="tl">
                      <a:srgbClr val="000000"/>
                    </a:outerShdw>
                  </a:effectLst>
                  <a:ea typeface="隶书" pitchFamily="49" charset="-122"/>
                </a:rPr>
                <a:t>运行结果</a:t>
              </a:r>
              <a:r>
                <a:rPr lang="en-US" altLang="zh-CN" b="1">
                  <a:solidFill>
                    <a:srgbClr val="FF33CC"/>
                  </a:solidFill>
                  <a:effectLst>
                    <a:outerShdw blurRad="38100" dist="38100" dir="2700000" algn="tl">
                      <a:srgbClr val="000000"/>
                    </a:outerShdw>
                  </a:effectLst>
                  <a:ea typeface="隶书" pitchFamily="49" charset="-122"/>
                </a:rPr>
                <a:t>(</a:t>
              </a:r>
              <a:r>
                <a:rPr lang="zh-CN" altLang="en-US" b="1">
                  <a:solidFill>
                    <a:srgbClr val="FF33CC"/>
                  </a:solidFill>
                  <a:effectLst>
                    <a:outerShdw blurRad="38100" dist="38100" dir="2700000" algn="tl">
                      <a:srgbClr val="000000"/>
                    </a:outerShdw>
                  </a:effectLst>
                  <a:ea typeface="隶书" pitchFamily="49" charset="-122"/>
                </a:rPr>
                <a:t>在</a:t>
              </a:r>
              <a:r>
                <a:rPr lang="en-US" altLang="zh-CN" b="1">
                  <a:solidFill>
                    <a:srgbClr val="FF33CC"/>
                  </a:solidFill>
                  <a:effectLst>
                    <a:outerShdw blurRad="38100" dist="38100" dir="2700000" algn="tl">
                      <a:srgbClr val="000000"/>
                    </a:outerShdw>
                  </a:effectLst>
                  <a:ea typeface="隶书" pitchFamily="49" charset="-122"/>
                </a:rPr>
                <a:t>VC</a:t>
              </a:r>
              <a:r>
                <a:rPr lang="zh-CN" altLang="en-US" b="1">
                  <a:solidFill>
                    <a:srgbClr val="FF33CC"/>
                  </a:solidFill>
                  <a:effectLst>
                    <a:outerShdw blurRad="38100" dist="38100" dir="2700000" algn="tl">
                      <a:srgbClr val="000000"/>
                    </a:outerShdw>
                  </a:effectLst>
                  <a:ea typeface="隶书" pitchFamily="49" charset="-122"/>
                </a:rPr>
                <a:t>下</a:t>
              </a:r>
              <a:r>
                <a:rPr lang="en-US" altLang="zh-CN" b="1">
                  <a:solidFill>
                    <a:srgbClr val="FF33CC"/>
                  </a:solidFill>
                  <a:effectLst>
                    <a:outerShdw blurRad="38100" dist="38100" dir="2700000" algn="tl">
                      <a:srgbClr val="000000"/>
                    </a:outerShdw>
                  </a:effectLst>
                  <a:ea typeface="隶书" pitchFamily="49" charset="-122"/>
                </a:rPr>
                <a:t>)</a:t>
              </a:r>
            </a:p>
          </p:txBody>
        </p:sp>
      </p:grpSp>
      <p:grpSp>
        <p:nvGrpSpPr>
          <p:cNvPr id="1043502" name="Group 46"/>
          <p:cNvGrpSpPr>
            <a:grpSpLocks/>
          </p:cNvGrpSpPr>
          <p:nvPr/>
        </p:nvGrpSpPr>
        <p:grpSpPr bwMode="auto">
          <a:xfrm>
            <a:off x="5321300" y="3586163"/>
            <a:ext cx="3527425" cy="1490662"/>
            <a:chOff x="3324" y="1281"/>
            <a:chExt cx="2222" cy="939"/>
          </a:xfrm>
        </p:grpSpPr>
        <p:sp>
          <p:nvSpPr>
            <p:cNvPr id="1043503" name="Text Box 47"/>
            <p:cNvSpPr txBox="1">
              <a:spLocks noChangeArrowheads="1"/>
            </p:cNvSpPr>
            <p:nvPr/>
          </p:nvSpPr>
          <p:spPr bwMode="auto">
            <a:xfrm>
              <a:off x="3913" y="1298"/>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rPr>
                <a:t>i</a:t>
              </a:r>
            </a:p>
          </p:txBody>
        </p:sp>
        <p:sp>
          <p:nvSpPr>
            <p:cNvPr id="1043504" name="Text Box 48"/>
            <p:cNvSpPr txBox="1">
              <a:spLocks noChangeArrowheads="1"/>
            </p:cNvSpPr>
            <p:nvPr/>
          </p:nvSpPr>
          <p:spPr bwMode="auto">
            <a:xfrm>
              <a:off x="4094" y="1298"/>
              <a:ext cx="454" cy="30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chemeClr val="accent2"/>
                  </a:solidFill>
                  <a:effectLst>
                    <a:outerShdw blurRad="38100" dist="38100" dir="2700000" algn="tl">
                      <a:srgbClr val="000000"/>
                    </a:outerShdw>
                  </a:effectLst>
                </a:rPr>
                <a:t>2</a:t>
              </a:r>
            </a:p>
          </p:txBody>
        </p:sp>
        <p:sp>
          <p:nvSpPr>
            <p:cNvPr id="1043505" name="Text Box 49"/>
            <p:cNvSpPr txBox="1">
              <a:spLocks noChangeArrowheads="1"/>
            </p:cNvSpPr>
            <p:nvPr/>
          </p:nvSpPr>
          <p:spPr bwMode="auto">
            <a:xfrm>
              <a:off x="4729" y="1298"/>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rPr>
                <a:t>i++</a:t>
              </a:r>
            </a:p>
          </p:txBody>
        </p:sp>
        <p:sp>
          <p:nvSpPr>
            <p:cNvPr id="1043506" name="Text Box 50"/>
            <p:cNvSpPr txBox="1">
              <a:spLocks noChangeArrowheads="1"/>
            </p:cNvSpPr>
            <p:nvPr/>
          </p:nvSpPr>
          <p:spPr bwMode="auto">
            <a:xfrm>
              <a:off x="5092" y="1298"/>
              <a:ext cx="454" cy="30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chemeClr val="accent2"/>
                  </a:solidFill>
                  <a:effectLst>
                    <a:outerShdw blurRad="38100" dist="38100" dir="2700000" algn="tl">
                      <a:srgbClr val="000000"/>
                    </a:outerShdw>
                  </a:effectLst>
                </a:rPr>
                <a:t>2</a:t>
              </a:r>
            </a:p>
          </p:txBody>
        </p:sp>
        <p:sp>
          <p:nvSpPr>
            <p:cNvPr id="1043507" name="Text Box 51"/>
            <p:cNvSpPr txBox="1">
              <a:spLocks noChangeArrowheads="1"/>
            </p:cNvSpPr>
            <p:nvPr/>
          </p:nvSpPr>
          <p:spPr bwMode="auto">
            <a:xfrm>
              <a:off x="3905" y="1911"/>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rPr>
                <a:t>a</a:t>
              </a:r>
            </a:p>
          </p:txBody>
        </p:sp>
        <p:sp>
          <p:nvSpPr>
            <p:cNvPr id="1043508" name="Text Box 52"/>
            <p:cNvSpPr txBox="1">
              <a:spLocks noChangeArrowheads="1"/>
            </p:cNvSpPr>
            <p:nvPr/>
          </p:nvSpPr>
          <p:spPr bwMode="auto">
            <a:xfrm>
              <a:off x="4113" y="1920"/>
              <a:ext cx="454" cy="30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endParaRPr lang="zh-CN" altLang="zh-CN" b="1">
                <a:effectLst>
                  <a:outerShdw blurRad="38100" dist="38100" dir="2700000" algn="tl">
                    <a:srgbClr val="FFFFFF"/>
                  </a:outerShdw>
                </a:effectLst>
              </a:endParaRPr>
            </a:p>
          </p:txBody>
        </p:sp>
        <p:sp>
          <p:nvSpPr>
            <p:cNvPr id="1043509" name="Text Box 53"/>
            <p:cNvSpPr txBox="1">
              <a:spLocks noChangeArrowheads="1"/>
            </p:cNvSpPr>
            <p:nvPr/>
          </p:nvSpPr>
          <p:spPr bwMode="auto">
            <a:xfrm>
              <a:off x="4878" y="1903"/>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ffectLst>
                    <a:outerShdw blurRad="38100" dist="38100" dir="2700000" algn="tl">
                      <a:srgbClr val="FFFFFF"/>
                    </a:outerShdw>
                  </a:effectLst>
                </a:rPr>
                <a:t>b</a:t>
              </a:r>
            </a:p>
          </p:txBody>
        </p:sp>
        <p:sp>
          <p:nvSpPr>
            <p:cNvPr id="1043510" name="Text Box 54"/>
            <p:cNvSpPr txBox="1">
              <a:spLocks noChangeArrowheads="1"/>
            </p:cNvSpPr>
            <p:nvPr/>
          </p:nvSpPr>
          <p:spPr bwMode="auto">
            <a:xfrm>
              <a:off x="5086" y="1912"/>
              <a:ext cx="454" cy="30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endParaRPr lang="zh-CN" altLang="zh-CN" b="1">
                <a:effectLst>
                  <a:outerShdw blurRad="38100" dist="38100" dir="2700000" algn="tl">
                    <a:srgbClr val="FFFFFF"/>
                  </a:outerShdw>
                </a:effectLst>
              </a:endParaRPr>
            </a:p>
          </p:txBody>
        </p:sp>
        <p:sp>
          <p:nvSpPr>
            <p:cNvPr id="1043511" name="Text Box 55"/>
            <p:cNvSpPr txBox="1">
              <a:spLocks noChangeArrowheads="1"/>
            </p:cNvSpPr>
            <p:nvPr/>
          </p:nvSpPr>
          <p:spPr bwMode="auto">
            <a:xfrm>
              <a:off x="3324" y="1281"/>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effectLst>
                    <a:outerShdw blurRad="38100" dist="38100" dir="2700000" algn="tl">
                      <a:srgbClr val="000000"/>
                    </a:outerShdw>
                  </a:effectLst>
                  <a:ea typeface="隶书" pitchFamily="49" charset="-122"/>
                </a:rPr>
                <a:t>实参</a:t>
              </a:r>
            </a:p>
          </p:txBody>
        </p:sp>
        <p:sp>
          <p:nvSpPr>
            <p:cNvPr id="1043512" name="Text Box 56"/>
            <p:cNvSpPr txBox="1">
              <a:spLocks noChangeArrowheads="1"/>
            </p:cNvSpPr>
            <p:nvPr/>
          </p:nvSpPr>
          <p:spPr bwMode="auto">
            <a:xfrm>
              <a:off x="3334" y="1912"/>
              <a:ext cx="5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FF3300"/>
                  </a:solidFill>
                  <a:effectLst>
                    <a:outerShdw blurRad="38100" dist="38100" dir="2700000" algn="tl">
                      <a:srgbClr val="000000"/>
                    </a:outerShdw>
                  </a:effectLst>
                  <a:ea typeface="隶书" pitchFamily="49" charset="-122"/>
                </a:rPr>
                <a:t>形参</a:t>
              </a:r>
            </a:p>
          </p:txBody>
        </p:sp>
      </p:grpSp>
      <p:grpSp>
        <p:nvGrpSpPr>
          <p:cNvPr id="1043513" name="Group 57"/>
          <p:cNvGrpSpPr>
            <a:grpSpLocks/>
          </p:cNvGrpSpPr>
          <p:nvPr/>
        </p:nvGrpSpPr>
        <p:grpSpPr bwMode="auto">
          <a:xfrm>
            <a:off x="8431213" y="4089400"/>
            <a:ext cx="342900" cy="503238"/>
            <a:chOff x="5103" y="1597"/>
            <a:chExt cx="216" cy="317"/>
          </a:xfrm>
        </p:grpSpPr>
        <p:sp>
          <p:nvSpPr>
            <p:cNvPr id="1043514" name="Line 58"/>
            <p:cNvSpPr>
              <a:spLocks noChangeShapeType="1"/>
            </p:cNvSpPr>
            <p:nvPr/>
          </p:nvSpPr>
          <p:spPr bwMode="auto">
            <a:xfrm>
              <a:off x="5130" y="1597"/>
              <a:ext cx="0" cy="317"/>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43515" name="Text Box 59"/>
            <p:cNvSpPr txBox="1">
              <a:spLocks noChangeArrowheads="1"/>
            </p:cNvSpPr>
            <p:nvPr/>
          </p:nvSpPr>
          <p:spPr bwMode="auto">
            <a:xfrm>
              <a:off x="5103" y="1607"/>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800" b="1">
                  <a:solidFill>
                    <a:srgbClr val="FF3300"/>
                  </a:solidFill>
                  <a:effectLst>
                    <a:outerShdw blurRad="38100" dist="38100" dir="2700000" algn="tl">
                      <a:srgbClr val="000000"/>
                    </a:outerShdw>
                  </a:effectLst>
                </a:rPr>
                <a:t>①</a:t>
              </a:r>
            </a:p>
          </p:txBody>
        </p:sp>
      </p:grpSp>
      <p:sp>
        <p:nvSpPr>
          <p:cNvPr id="1043516" name="Text Box 60"/>
          <p:cNvSpPr txBox="1">
            <a:spLocks noChangeArrowheads="1"/>
          </p:cNvSpPr>
          <p:nvPr/>
        </p:nvSpPr>
        <p:spPr bwMode="auto">
          <a:xfrm>
            <a:off x="8115300" y="4594225"/>
            <a:ext cx="720725" cy="47625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rgbClr val="CC0000"/>
                </a:solidFill>
                <a:effectLst>
                  <a:outerShdw blurRad="38100" dist="38100" dir="2700000" algn="tl">
                    <a:srgbClr val="000000"/>
                  </a:outerShdw>
                </a:effectLst>
              </a:rPr>
              <a:t>2</a:t>
            </a:r>
          </a:p>
        </p:txBody>
      </p:sp>
      <p:grpSp>
        <p:nvGrpSpPr>
          <p:cNvPr id="1043517" name="Group 61"/>
          <p:cNvGrpSpPr>
            <a:grpSpLocks/>
          </p:cNvGrpSpPr>
          <p:nvPr/>
        </p:nvGrpSpPr>
        <p:grpSpPr bwMode="auto">
          <a:xfrm>
            <a:off x="6861175" y="4089400"/>
            <a:ext cx="342900" cy="503238"/>
            <a:chOff x="5103" y="1597"/>
            <a:chExt cx="216" cy="317"/>
          </a:xfrm>
        </p:grpSpPr>
        <p:sp>
          <p:nvSpPr>
            <p:cNvPr id="1043518" name="Line 62"/>
            <p:cNvSpPr>
              <a:spLocks noChangeShapeType="1"/>
            </p:cNvSpPr>
            <p:nvPr/>
          </p:nvSpPr>
          <p:spPr bwMode="auto">
            <a:xfrm>
              <a:off x="5130" y="1597"/>
              <a:ext cx="0" cy="317"/>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43519" name="Text Box 63"/>
            <p:cNvSpPr txBox="1">
              <a:spLocks noChangeArrowheads="1"/>
            </p:cNvSpPr>
            <p:nvPr/>
          </p:nvSpPr>
          <p:spPr bwMode="auto">
            <a:xfrm>
              <a:off x="5103" y="1607"/>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800" b="1">
                  <a:solidFill>
                    <a:srgbClr val="FF3300"/>
                  </a:solidFill>
                  <a:effectLst>
                    <a:outerShdw blurRad="38100" dist="38100" dir="2700000" algn="tl">
                      <a:srgbClr val="000000"/>
                    </a:outerShdw>
                  </a:effectLst>
                </a:rPr>
                <a:t>②</a:t>
              </a:r>
              <a:endParaRPr lang="en-US" altLang="zh-CN" sz="1800" b="1">
                <a:solidFill>
                  <a:srgbClr val="FF3300"/>
                </a:solidFill>
                <a:effectLst>
                  <a:outerShdw blurRad="38100" dist="38100" dir="2700000" algn="tl">
                    <a:srgbClr val="000000"/>
                  </a:outerShdw>
                </a:effectLst>
              </a:endParaRPr>
            </a:p>
          </p:txBody>
        </p:sp>
      </p:grpSp>
      <p:sp>
        <p:nvSpPr>
          <p:cNvPr id="1043520" name="Text Box 64"/>
          <p:cNvSpPr txBox="1">
            <a:spLocks noChangeArrowheads="1"/>
          </p:cNvSpPr>
          <p:nvPr/>
        </p:nvSpPr>
        <p:spPr bwMode="auto">
          <a:xfrm>
            <a:off x="6573838" y="4595813"/>
            <a:ext cx="720725" cy="47625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rgbClr val="CC0000"/>
                </a:solidFill>
                <a:effectLst>
                  <a:outerShdw blurRad="38100" dist="38100" dir="2700000" algn="tl">
                    <a:srgbClr val="000000"/>
                  </a:outerShdw>
                </a:effectLst>
              </a:rPr>
              <a:t>2</a:t>
            </a:r>
          </a:p>
        </p:txBody>
      </p:sp>
      <p:grpSp>
        <p:nvGrpSpPr>
          <p:cNvPr id="1043521" name="Group 65"/>
          <p:cNvGrpSpPr>
            <a:grpSpLocks/>
          </p:cNvGrpSpPr>
          <p:nvPr/>
        </p:nvGrpSpPr>
        <p:grpSpPr bwMode="auto">
          <a:xfrm rot="728620">
            <a:off x="7092950" y="4148138"/>
            <a:ext cx="1120775" cy="503237"/>
            <a:chOff x="4558" y="1571"/>
            <a:chExt cx="706" cy="317"/>
          </a:xfrm>
        </p:grpSpPr>
        <p:sp>
          <p:nvSpPr>
            <p:cNvPr id="1043522" name="Line 66"/>
            <p:cNvSpPr>
              <a:spLocks noChangeShapeType="1"/>
            </p:cNvSpPr>
            <p:nvPr/>
          </p:nvSpPr>
          <p:spPr bwMode="auto">
            <a:xfrm flipH="1" flipV="1">
              <a:off x="4558" y="1616"/>
              <a:ext cx="545" cy="272"/>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43523" name="Text Box 67"/>
            <p:cNvSpPr txBox="1">
              <a:spLocks noChangeArrowheads="1"/>
            </p:cNvSpPr>
            <p:nvPr/>
          </p:nvSpPr>
          <p:spPr bwMode="auto">
            <a:xfrm>
              <a:off x="4765" y="1571"/>
              <a:ext cx="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chemeClr val="accent2"/>
                  </a:solidFill>
                  <a:effectLst>
                    <a:outerShdw blurRad="38100" dist="38100" dir="2700000" algn="tl">
                      <a:srgbClr val="000000"/>
                    </a:outerShdw>
                  </a:effectLst>
                </a:rPr>
                <a:t>③</a:t>
              </a:r>
              <a:r>
                <a:rPr lang="en-US" altLang="zh-CN" sz="1800" b="1">
                  <a:solidFill>
                    <a:schemeClr val="accent2"/>
                  </a:solidFill>
                  <a:effectLst>
                    <a:outerShdw blurRad="38100" dist="38100" dir="2700000" algn="tl">
                      <a:srgbClr val="000000"/>
                    </a:outerShdw>
                  </a:effectLst>
                </a:rPr>
                <a:t> i+1</a:t>
              </a:r>
            </a:p>
          </p:txBody>
        </p:sp>
      </p:grpSp>
      <p:sp>
        <p:nvSpPr>
          <p:cNvPr id="1043524" name="Text Box 68"/>
          <p:cNvSpPr txBox="1">
            <a:spLocks noChangeArrowheads="1"/>
          </p:cNvSpPr>
          <p:nvPr/>
        </p:nvSpPr>
        <p:spPr bwMode="auto">
          <a:xfrm>
            <a:off x="6530975" y="3614738"/>
            <a:ext cx="720725" cy="476250"/>
          </a:xfrm>
          <a:prstGeom prst="rect">
            <a:avLst/>
          </a:prstGeom>
          <a:solidFill>
            <a:srgbClr val="CCFFFF"/>
          </a:solidFill>
          <a:ln w="19050">
            <a:solidFill>
              <a:srgbClr val="0000FF"/>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pPr>
            <a:r>
              <a:rPr lang="en-US" altLang="zh-CN" b="1">
                <a:solidFill>
                  <a:srgbClr val="FF3300"/>
                </a:solidFill>
                <a:effectLst>
                  <a:outerShdw blurRad="38100" dist="38100" dir="2700000" algn="tl">
                    <a:srgbClr val="000000"/>
                  </a:outerShdw>
                </a:effectLst>
              </a:rPr>
              <a:t>3</a:t>
            </a:r>
          </a:p>
        </p:txBody>
      </p:sp>
    </p:spTree>
    <p:extLst>
      <p:ext uri="{BB962C8B-B14F-4D97-AF65-F5344CB8AC3E}">
        <p14:creationId xmlns:p14="http://schemas.microsoft.com/office/powerpoint/2010/main" val="331783408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3466"/>
                                        </p:tgtEl>
                                        <p:attrNameLst>
                                          <p:attrName>style.visibility</p:attrName>
                                        </p:attrNameLst>
                                      </p:cBhvr>
                                      <p:to>
                                        <p:strVal val="visible"/>
                                      </p:to>
                                    </p:set>
                                    <p:animEffect transition="in" filter="box(in)">
                                      <p:cBhvr>
                                        <p:cTn id="7" dur="500"/>
                                        <p:tgtEl>
                                          <p:spTgt spid="104346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43471"/>
                                        </p:tgtEl>
                                        <p:attrNameLst>
                                          <p:attrName>style.visibility</p:attrName>
                                        </p:attrNameLst>
                                      </p:cBhvr>
                                      <p:to>
                                        <p:strVal val="visible"/>
                                      </p:to>
                                    </p:set>
                                    <p:animEffect transition="in" filter="strips(downRight)">
                                      <p:cBhvr>
                                        <p:cTn id="12" dur="500"/>
                                        <p:tgtEl>
                                          <p:spTgt spid="104347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nodeType="afterGroup">
                            <p:stCondLst>
                              <p:cond delay="500"/>
                            </p:stCondLst>
                            <p:childTnLst>
                              <p:par>
                                <p:cTn id="14" presetID="18" presetClass="entr" presetSubtype="3" fill="hold" grpId="0" nodeType="afterEffect">
                                  <p:stCondLst>
                                    <p:cond delay="0"/>
                                  </p:stCondLst>
                                  <p:childTnLst>
                                    <p:set>
                                      <p:cBhvr>
                                        <p:cTn id="15" dur="1" fill="hold">
                                          <p:stCondLst>
                                            <p:cond delay="0"/>
                                          </p:stCondLst>
                                        </p:cTn>
                                        <p:tgtEl>
                                          <p:spTgt spid="1043472"/>
                                        </p:tgtEl>
                                        <p:attrNameLst>
                                          <p:attrName>style.visibility</p:attrName>
                                        </p:attrNameLst>
                                      </p:cBhvr>
                                      <p:to>
                                        <p:strVal val="visible"/>
                                      </p:to>
                                    </p:set>
                                    <p:animEffect transition="in" filter="strips(upRight)">
                                      <p:cBhvr>
                                        <p:cTn id="16" dur="500"/>
                                        <p:tgtEl>
                                          <p:spTgt spid="1043472"/>
                                        </p:tgtEl>
                                      </p:cBhvr>
                                    </p:animEffect>
                                  </p:childTnLst>
                                  <p:subTnLst>
                                    <p:audio>
                                      <p:cMediaNode>
                                        <p:cTn display="0" masterRel="sameClick">
                                          <p:stCondLst>
                                            <p:cond evt="begin" delay="0">
                                              <p:tn val="14"/>
                                            </p:cond>
                                          </p:stCondLst>
                                          <p:endCondLst>
                                            <p:cond evt="onStopAudio" delay="0">
                                              <p:tgtEl>
                                                <p:sldTgt/>
                                              </p:tgtEl>
                                            </p:cond>
                                          </p:endCondLst>
                                        </p:cTn>
                                        <p:tgtEl>
                                          <p:sndTgt r:embed="rId4" name="lase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043468"/>
                                        </p:tgtEl>
                                        <p:attrNameLst>
                                          <p:attrName>style.visibility</p:attrName>
                                        </p:attrNameLst>
                                      </p:cBhvr>
                                      <p:to>
                                        <p:strVal val="visible"/>
                                      </p:to>
                                    </p:set>
                                    <p:animEffect transition="in" filter="strips(downRight)">
                                      <p:cBhvr>
                                        <p:cTn id="21" dur="500"/>
                                        <p:tgtEl>
                                          <p:spTgt spid="1043468"/>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2" fill="hold" nodeType="afterGroup">
                            <p:stCondLst>
                              <p:cond delay="500"/>
                            </p:stCondLst>
                            <p:childTnLst>
                              <p:par>
                                <p:cTn id="23" presetID="18" presetClass="entr" presetSubtype="3" fill="hold" grpId="0" nodeType="afterEffect">
                                  <p:stCondLst>
                                    <p:cond delay="0"/>
                                  </p:stCondLst>
                                  <p:childTnLst>
                                    <p:set>
                                      <p:cBhvr>
                                        <p:cTn id="24" dur="1" fill="hold">
                                          <p:stCondLst>
                                            <p:cond delay="0"/>
                                          </p:stCondLst>
                                        </p:cTn>
                                        <p:tgtEl>
                                          <p:spTgt spid="1043467"/>
                                        </p:tgtEl>
                                        <p:attrNameLst>
                                          <p:attrName>style.visibility</p:attrName>
                                        </p:attrNameLst>
                                      </p:cBhvr>
                                      <p:to>
                                        <p:strVal val="visible"/>
                                      </p:to>
                                    </p:set>
                                    <p:animEffect transition="in" filter="strips(upRight)">
                                      <p:cBhvr>
                                        <p:cTn id="25" dur="500"/>
                                        <p:tgtEl>
                                          <p:spTgt spid="1043467"/>
                                        </p:tgtEl>
                                      </p:cBhvr>
                                    </p:animEffect>
                                  </p:childTnLst>
                                  <p:subTnLst>
                                    <p:audio>
                                      <p:cMediaNode>
                                        <p:cTn display="0" masterRel="sameClick">
                                          <p:stCondLst>
                                            <p:cond evt="begin" delay="0">
                                              <p:tn val="23"/>
                                            </p:cond>
                                          </p:stCondLst>
                                          <p:endCondLst>
                                            <p:cond evt="onStopAudio" delay="0">
                                              <p:tgtEl>
                                                <p:sldTgt/>
                                              </p:tgtEl>
                                            </p:cond>
                                          </p:endCondLst>
                                        </p:cTn>
                                        <p:tgtEl>
                                          <p:sndTgt r:embed="rId4" name="laser.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043469"/>
                                        </p:tgtEl>
                                        <p:attrNameLst>
                                          <p:attrName>style.visibility</p:attrName>
                                        </p:attrNameLst>
                                      </p:cBhvr>
                                      <p:to>
                                        <p:strVal val="visible"/>
                                      </p:to>
                                    </p:set>
                                    <p:animEffect transition="in" filter="strips(downRight)">
                                      <p:cBhvr>
                                        <p:cTn id="30" dur="500"/>
                                        <p:tgtEl>
                                          <p:spTgt spid="1043469"/>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nodeType="afterGroup">
                            <p:stCondLst>
                              <p:cond delay="500"/>
                            </p:stCondLst>
                            <p:childTnLst>
                              <p:par>
                                <p:cTn id="32" presetID="18" presetClass="entr" presetSubtype="3" fill="hold" grpId="0" nodeType="afterEffect">
                                  <p:stCondLst>
                                    <p:cond delay="0"/>
                                  </p:stCondLst>
                                  <p:childTnLst>
                                    <p:set>
                                      <p:cBhvr>
                                        <p:cTn id="33" dur="1" fill="hold">
                                          <p:stCondLst>
                                            <p:cond delay="0"/>
                                          </p:stCondLst>
                                        </p:cTn>
                                        <p:tgtEl>
                                          <p:spTgt spid="1043470"/>
                                        </p:tgtEl>
                                        <p:attrNameLst>
                                          <p:attrName>style.visibility</p:attrName>
                                        </p:attrNameLst>
                                      </p:cBhvr>
                                      <p:to>
                                        <p:strVal val="visible"/>
                                      </p:to>
                                    </p:set>
                                    <p:animEffect transition="in" filter="strips(upRight)">
                                      <p:cBhvr>
                                        <p:cTn id="34" dur="500"/>
                                        <p:tgtEl>
                                          <p:spTgt spid="1043470"/>
                                        </p:tgtEl>
                                      </p:cBhvr>
                                    </p:animEffect>
                                  </p:childTnLst>
                                  <p:subTnLst>
                                    <p:audio>
                                      <p:cMediaNode>
                                        <p:cTn display="0" masterRel="sameClick">
                                          <p:stCondLst>
                                            <p:cond evt="begin" delay="0">
                                              <p:tn val="32"/>
                                            </p:cond>
                                          </p:stCondLst>
                                          <p:endCondLst>
                                            <p:cond evt="onStopAudio" delay="0">
                                              <p:tgtEl>
                                                <p:sldTgt/>
                                              </p:tgtEl>
                                            </p:cond>
                                          </p:endCondLst>
                                        </p:cTn>
                                        <p:tgtEl>
                                          <p:sndTgt r:embed="rId4" name="laser.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1043476"/>
                                        </p:tgtEl>
                                        <p:attrNameLst>
                                          <p:attrName>style.visibility</p:attrName>
                                        </p:attrNameLst>
                                      </p:cBhvr>
                                      <p:to>
                                        <p:strVal val="visible"/>
                                      </p:to>
                                    </p:set>
                                    <p:animEffect transition="in" filter="box(out)">
                                      <p:cBhvr>
                                        <p:cTn id="39" dur="500"/>
                                        <p:tgtEl>
                                          <p:spTgt spid="1043476"/>
                                        </p:tgtEl>
                                      </p:cBhvr>
                                    </p:animEffect>
                                  </p:childTnLst>
                                  <p:subTnLst>
                                    <p:audio>
                                      <p:cMediaNode>
                                        <p:cTn display="0" masterRel="sameClick">
                                          <p:stCondLst>
                                            <p:cond evt="begin" delay="0">
                                              <p:tn val="37"/>
                                            </p:cond>
                                          </p:stCondLst>
                                          <p:endCondLst>
                                            <p:cond evt="onStopAudio" delay="0">
                                              <p:tgtEl>
                                                <p:sldTgt/>
                                              </p:tgtEl>
                                            </p:cond>
                                          </p:endCondLst>
                                        </p:cTn>
                                        <p:tgtEl>
                                          <p:sndTgt r:embed="rId5" name="chimes.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nodeType="clickEffect">
                                  <p:stCondLst>
                                    <p:cond delay="0"/>
                                  </p:stCondLst>
                                  <p:childTnLst>
                                    <p:set>
                                      <p:cBhvr>
                                        <p:cTn id="43" dur="1" fill="hold">
                                          <p:stCondLst>
                                            <p:cond delay="0"/>
                                          </p:stCondLst>
                                        </p:cTn>
                                        <p:tgtEl>
                                          <p:spTgt spid="1043502"/>
                                        </p:tgtEl>
                                        <p:attrNameLst>
                                          <p:attrName>style.visibility</p:attrName>
                                        </p:attrNameLst>
                                      </p:cBhvr>
                                      <p:to>
                                        <p:strVal val="visible"/>
                                      </p:to>
                                    </p:set>
                                    <p:animEffect transition="in" filter="box(out)">
                                      <p:cBhvr>
                                        <p:cTn id="44" dur="500"/>
                                        <p:tgtEl>
                                          <p:spTgt spid="1043502"/>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1043513"/>
                                        </p:tgtEl>
                                        <p:attrNameLst>
                                          <p:attrName>style.visibility</p:attrName>
                                        </p:attrNameLst>
                                      </p:cBhvr>
                                      <p:to>
                                        <p:strVal val="visible"/>
                                      </p:to>
                                    </p:set>
                                    <p:animEffect transition="in" filter="strips(downRight)">
                                      <p:cBhvr>
                                        <p:cTn id="49" dur="500"/>
                                        <p:tgtEl>
                                          <p:spTgt spid="1043513"/>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par>
                          <p:cTn id="50" fill="hold" nodeType="afterGroup">
                            <p:stCondLst>
                              <p:cond delay="500"/>
                            </p:stCondLst>
                            <p:childTnLst>
                              <p:par>
                                <p:cTn id="51" presetID="4" presetClass="entr" presetSubtype="32" fill="hold" grpId="0" nodeType="afterEffect">
                                  <p:stCondLst>
                                    <p:cond delay="0"/>
                                  </p:stCondLst>
                                  <p:childTnLst>
                                    <p:set>
                                      <p:cBhvr>
                                        <p:cTn id="52" dur="1" fill="hold">
                                          <p:stCondLst>
                                            <p:cond delay="0"/>
                                          </p:stCondLst>
                                        </p:cTn>
                                        <p:tgtEl>
                                          <p:spTgt spid="1043516"/>
                                        </p:tgtEl>
                                        <p:attrNameLst>
                                          <p:attrName>style.visibility</p:attrName>
                                        </p:attrNameLst>
                                      </p:cBhvr>
                                      <p:to>
                                        <p:strVal val="visible"/>
                                      </p:to>
                                    </p:set>
                                    <p:animEffect transition="in" filter="box(out)">
                                      <p:cBhvr>
                                        <p:cTn id="53" dur="500"/>
                                        <p:tgtEl>
                                          <p:spTgt spid="1043516"/>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6" fill="hold" nodeType="clickEffect">
                                  <p:stCondLst>
                                    <p:cond delay="0"/>
                                  </p:stCondLst>
                                  <p:childTnLst>
                                    <p:set>
                                      <p:cBhvr>
                                        <p:cTn id="57" dur="1" fill="hold">
                                          <p:stCondLst>
                                            <p:cond delay="0"/>
                                          </p:stCondLst>
                                        </p:cTn>
                                        <p:tgtEl>
                                          <p:spTgt spid="1043517"/>
                                        </p:tgtEl>
                                        <p:attrNameLst>
                                          <p:attrName>style.visibility</p:attrName>
                                        </p:attrNameLst>
                                      </p:cBhvr>
                                      <p:to>
                                        <p:strVal val="visible"/>
                                      </p:to>
                                    </p:set>
                                    <p:animEffect transition="in" filter="strips(downRight)">
                                      <p:cBhvr>
                                        <p:cTn id="58" dur="500"/>
                                        <p:tgtEl>
                                          <p:spTgt spid="1043517"/>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par>
                          <p:cTn id="59" fill="hold" nodeType="afterGroup">
                            <p:stCondLst>
                              <p:cond delay="500"/>
                            </p:stCondLst>
                            <p:childTnLst>
                              <p:par>
                                <p:cTn id="60" presetID="4" presetClass="entr" presetSubtype="32" fill="hold" grpId="0" nodeType="afterEffect">
                                  <p:stCondLst>
                                    <p:cond delay="0"/>
                                  </p:stCondLst>
                                  <p:childTnLst>
                                    <p:set>
                                      <p:cBhvr>
                                        <p:cTn id="61" dur="1" fill="hold">
                                          <p:stCondLst>
                                            <p:cond delay="0"/>
                                          </p:stCondLst>
                                        </p:cTn>
                                        <p:tgtEl>
                                          <p:spTgt spid="1043520"/>
                                        </p:tgtEl>
                                        <p:attrNameLst>
                                          <p:attrName>style.visibility</p:attrName>
                                        </p:attrNameLst>
                                      </p:cBhvr>
                                      <p:to>
                                        <p:strVal val="visible"/>
                                      </p:to>
                                    </p:set>
                                    <p:animEffect transition="in" filter="box(out)">
                                      <p:cBhvr>
                                        <p:cTn id="62" dur="500"/>
                                        <p:tgtEl>
                                          <p:spTgt spid="1043520"/>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9" fill="hold" nodeType="clickEffect">
                                  <p:stCondLst>
                                    <p:cond delay="0"/>
                                  </p:stCondLst>
                                  <p:childTnLst>
                                    <p:set>
                                      <p:cBhvr>
                                        <p:cTn id="66" dur="1" fill="hold">
                                          <p:stCondLst>
                                            <p:cond delay="0"/>
                                          </p:stCondLst>
                                        </p:cTn>
                                        <p:tgtEl>
                                          <p:spTgt spid="1043521"/>
                                        </p:tgtEl>
                                        <p:attrNameLst>
                                          <p:attrName>style.visibility</p:attrName>
                                        </p:attrNameLst>
                                      </p:cBhvr>
                                      <p:to>
                                        <p:strVal val="visible"/>
                                      </p:to>
                                    </p:set>
                                    <p:animEffect transition="in" filter="strips(upLeft)">
                                      <p:cBhvr>
                                        <p:cTn id="67" dur="500"/>
                                        <p:tgtEl>
                                          <p:spTgt spid="1043521"/>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par>
                          <p:cTn id="68" fill="hold" nodeType="afterGroup">
                            <p:stCondLst>
                              <p:cond delay="500"/>
                            </p:stCondLst>
                            <p:childTnLst>
                              <p:par>
                                <p:cTn id="69" presetID="4" presetClass="entr" presetSubtype="32" fill="hold" grpId="0" nodeType="afterEffect">
                                  <p:stCondLst>
                                    <p:cond delay="0"/>
                                  </p:stCondLst>
                                  <p:childTnLst>
                                    <p:set>
                                      <p:cBhvr>
                                        <p:cTn id="70" dur="1" fill="hold">
                                          <p:stCondLst>
                                            <p:cond delay="0"/>
                                          </p:stCondLst>
                                        </p:cTn>
                                        <p:tgtEl>
                                          <p:spTgt spid="1043524"/>
                                        </p:tgtEl>
                                        <p:attrNameLst>
                                          <p:attrName>style.visibility</p:attrName>
                                        </p:attrNameLst>
                                      </p:cBhvr>
                                      <p:to>
                                        <p:strVal val="visible"/>
                                      </p:to>
                                    </p:set>
                                    <p:animEffect transition="in" filter="box(out)">
                                      <p:cBhvr>
                                        <p:cTn id="71" dur="500"/>
                                        <p:tgtEl>
                                          <p:spTgt spid="1043524"/>
                                        </p:tgtEl>
                                      </p:cBhvr>
                                    </p:animEffect>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66" grpId="0" animBg="1"/>
      <p:bldP spid="1043467" grpId="0" animBg="1"/>
      <p:bldP spid="1043468" grpId="0" animBg="1"/>
      <p:bldP spid="1043469" grpId="0" animBg="1"/>
      <p:bldP spid="1043470" grpId="0" animBg="1"/>
      <p:bldP spid="1043471" grpId="0" animBg="1"/>
      <p:bldP spid="1043472" grpId="0" animBg="1"/>
      <p:bldP spid="1043516" grpId="0" animBg="1"/>
      <p:bldP spid="1043520" grpId="0" animBg="1"/>
      <p:bldP spid="10435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ChangeArrowheads="1"/>
          </p:cNvSpPr>
          <p:nvPr/>
        </p:nvSpPr>
        <p:spPr bwMode="auto">
          <a:xfrm>
            <a:off x="179388" y="4508500"/>
            <a:ext cx="5761037" cy="431800"/>
          </a:xfrm>
          <a:prstGeom prst="rect">
            <a:avLst/>
          </a:prstGeom>
          <a:solidFill>
            <a:srgbClr val="FFFF00">
              <a:alpha val="88000"/>
            </a:srgbClr>
          </a:solidFill>
          <a:ln w="9525">
            <a:solidFill>
              <a:srgbClr val="FFCC66"/>
            </a:solidFill>
            <a:miter lim="800000"/>
            <a:headEnd/>
            <a:tailEnd/>
          </a:ln>
          <a:effectLst/>
          <a:extLst/>
        </p:spPr>
        <p:txBody>
          <a:bodyPr wrap="none" anchor="ctr"/>
          <a:lstStyle/>
          <a:p>
            <a:endParaRPr lang="zh-CN" altLang="en-US"/>
          </a:p>
        </p:txBody>
      </p:sp>
      <p:sp>
        <p:nvSpPr>
          <p:cNvPr id="1137667" name="Rectangle 3"/>
          <p:cNvSpPr>
            <a:spLocks noChangeArrowheads="1"/>
          </p:cNvSpPr>
          <p:nvPr/>
        </p:nvSpPr>
        <p:spPr bwMode="auto">
          <a:xfrm>
            <a:off x="179388" y="981075"/>
            <a:ext cx="5761037" cy="431800"/>
          </a:xfrm>
          <a:prstGeom prst="rect">
            <a:avLst/>
          </a:prstGeom>
          <a:solidFill>
            <a:srgbClr val="FFFF00">
              <a:alpha val="88000"/>
            </a:srgbClr>
          </a:solidFill>
          <a:ln w="9525">
            <a:solidFill>
              <a:srgbClr val="FFCC66"/>
            </a:solidFill>
            <a:miter lim="800000"/>
            <a:headEnd/>
            <a:tailEnd/>
          </a:ln>
          <a:effectLst/>
          <a:extLst/>
        </p:spPr>
        <p:txBody>
          <a:bodyPr wrap="none" anchor="ctr"/>
          <a:lstStyle/>
          <a:p>
            <a:endParaRPr lang="zh-CN" altLang="en-US"/>
          </a:p>
        </p:txBody>
      </p:sp>
      <p:sp>
        <p:nvSpPr>
          <p:cNvPr id="1137668" name="Text Box 4"/>
          <p:cNvSpPr txBox="1">
            <a:spLocks noChangeArrowheads="1"/>
          </p:cNvSpPr>
          <p:nvPr/>
        </p:nvSpPr>
        <p:spPr bwMode="auto">
          <a:xfrm>
            <a:off x="395288" y="981075"/>
            <a:ext cx="5329237" cy="5470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90000"/>
              </a:lnSpc>
            </a:pPr>
            <a:r>
              <a:rPr kumimoji="0" lang="en-US" altLang="zh-CN" sz="2800" b="1" dirty="0">
                <a:effectLst>
                  <a:outerShdw blurRad="38100" dist="38100" dir="2700000" algn="tl">
                    <a:srgbClr val="010199"/>
                  </a:outerShdw>
                </a:effectLst>
                <a:cs typeface="Times New Roman" pitchFamily="18" charset="0"/>
              </a:rPr>
              <a:t>#include &lt;</a:t>
            </a:r>
            <a:r>
              <a:rPr kumimoji="0" lang="en-US" altLang="zh-CN" sz="2800" b="1" dirty="0" err="1">
                <a:effectLst>
                  <a:outerShdw blurRad="38100" dist="38100" dir="2700000" algn="tl">
                    <a:srgbClr val="010199"/>
                  </a:outerShdw>
                </a:effectLst>
                <a:cs typeface="Times New Roman" pitchFamily="18" charset="0"/>
              </a:rPr>
              <a:t>stdio.h</a:t>
            </a:r>
            <a:r>
              <a:rPr kumimoji="0" lang="en-US" altLang="zh-CN" sz="2800" b="1" dirty="0">
                <a:effectLst>
                  <a:outerShdw blurRad="38100" dist="38100" dir="2700000" algn="tl">
                    <a:srgbClr val="010199"/>
                  </a:outerShdw>
                </a:effectLst>
                <a:cs typeface="Times New Roman" pitchFamily="18" charset="0"/>
              </a:rPr>
              <a:t>&gt;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void main()</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int</a:t>
            </a:r>
            <a:r>
              <a:rPr kumimoji="0" lang="en-US" altLang="zh-CN" sz="2800" b="1" dirty="0">
                <a:effectLst>
                  <a:outerShdw blurRad="38100" dist="38100" dir="2700000" algn="tl">
                    <a:srgbClr val="010199"/>
                  </a:outerShdw>
                </a:effectLst>
                <a:cs typeface="Times New Roman" pitchFamily="18" charset="0"/>
              </a:rPr>
              <a:t>  max(</a:t>
            </a:r>
            <a:r>
              <a:rPr kumimoji="0" lang="en-US" altLang="zh-CN" sz="2800" b="1" dirty="0" err="1">
                <a:effectLst>
                  <a:outerShdw blurRad="38100" dist="38100" dir="2700000" algn="tl">
                    <a:srgbClr val="010199"/>
                  </a:outerShdw>
                </a:effectLst>
                <a:cs typeface="Times New Roman" pitchFamily="18" charset="0"/>
              </a:rPr>
              <a:t>int</a:t>
            </a: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x,int</a:t>
            </a:r>
            <a:r>
              <a:rPr kumimoji="0" lang="en-US" altLang="zh-CN" sz="2800" b="1" dirty="0">
                <a:effectLst>
                  <a:outerShdw blurRad="38100" dist="38100" dir="2700000" algn="tl">
                    <a:srgbClr val="010199"/>
                  </a:outerShdw>
                </a:effectLst>
                <a:cs typeface="Times New Roman" pitchFamily="18" charset="0"/>
              </a:rPr>
              <a:t>  y); </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a:solidFill>
                  <a:schemeClr val="accent1"/>
                </a:solidFill>
                <a:effectLst>
                  <a:outerShdw blurRad="38100" dist="38100" dir="2700000" algn="tl">
                    <a:srgbClr val="FFFFFF"/>
                  </a:outerShdw>
                </a:effectLst>
                <a:cs typeface="Times New Roman" pitchFamily="18" charset="0"/>
              </a:rPr>
              <a:t>/* </a:t>
            </a:r>
            <a:r>
              <a:rPr kumimoji="0" lang="zh-CN" altLang="en-US" sz="2800" b="1" dirty="0">
                <a:solidFill>
                  <a:schemeClr val="accent1"/>
                </a:solidFill>
                <a:effectLst>
                  <a:outerShdw blurRad="38100" dist="38100" dir="2700000" algn="tl">
                    <a:srgbClr val="FFFFFF"/>
                  </a:outerShdw>
                </a:effectLst>
                <a:cs typeface="Times New Roman" pitchFamily="18" charset="0"/>
              </a:rPr>
              <a:t>对</a:t>
            </a:r>
            <a:r>
              <a:rPr kumimoji="0" lang="en-US" altLang="zh-CN" sz="2800" b="1" dirty="0">
                <a:solidFill>
                  <a:schemeClr val="accent1"/>
                </a:solidFill>
                <a:effectLst>
                  <a:outerShdw blurRad="38100" dist="38100" dir="2700000" algn="tl">
                    <a:srgbClr val="FFFFFF"/>
                  </a:outerShdw>
                </a:effectLst>
                <a:cs typeface="Times New Roman" pitchFamily="18" charset="0"/>
              </a:rPr>
              <a:t>max</a:t>
            </a:r>
            <a:r>
              <a:rPr kumimoji="0" lang="zh-CN" altLang="en-US" sz="2800" b="1" dirty="0">
                <a:solidFill>
                  <a:schemeClr val="accent1"/>
                </a:solidFill>
                <a:effectLst>
                  <a:outerShdw blurRad="38100" dist="38100" dir="2700000" algn="tl">
                    <a:srgbClr val="FFFFFF"/>
                  </a:outerShdw>
                </a:effectLst>
                <a:cs typeface="Times New Roman" pitchFamily="18" charset="0"/>
              </a:rPr>
              <a:t>函数的声明 *</a:t>
            </a:r>
            <a:r>
              <a:rPr kumimoji="0" lang="en-US" altLang="zh-CN" sz="2800" b="1" dirty="0">
                <a:solidFill>
                  <a:schemeClr val="accent1"/>
                </a:solidFill>
                <a:effectLst>
                  <a:outerShdw blurRad="38100" dist="38100" dir="2700000" algn="tl">
                    <a:srgbClr val="FFFFFF"/>
                  </a:outerShdw>
                </a:effectLst>
                <a:cs typeface="Times New Roman" pitchFamily="18" charset="0"/>
              </a:rPr>
              <a: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int</a:t>
            </a: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a,b,c</a:t>
            </a:r>
            <a:r>
              <a:rPr kumimoji="0" lang="en-US" altLang="zh-CN" sz="2800" b="1" dirty="0">
                <a:effectLst>
                  <a:outerShdw blurRad="38100" dist="38100" dir="2700000" algn="tl">
                    <a:srgbClr val="010199"/>
                  </a:outerShdw>
                </a:effectLst>
                <a:cs typeface="Times New Roman" pitchFamily="18" charset="0"/>
              </a:rPr>
              <a: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scanf</a:t>
            </a:r>
            <a:r>
              <a:rPr kumimoji="0" lang="en-US" altLang="zh-CN" sz="2800" b="1" dirty="0">
                <a:effectLst>
                  <a:outerShdw blurRad="38100" dist="38100" dir="2700000" algn="tl">
                    <a:srgbClr val="010199"/>
                  </a:outerShdw>
                </a:effectLst>
                <a:cs typeface="Times New Roman" pitchFamily="18" charset="0"/>
              </a:rPr>
              <a:t>(</a:t>
            </a:r>
            <a:r>
              <a:rPr kumimoji="0" lang="zh-CN" altLang="en-US" sz="2800" b="1" dirty="0">
                <a:effectLst>
                  <a:outerShdw blurRad="38100" dist="38100" dir="2700000" algn="tl">
                    <a:srgbClr val="010199"/>
                  </a:outerShdw>
                </a:effectLst>
                <a:cs typeface="Times New Roman" pitchFamily="18" charset="0"/>
              </a:rPr>
              <a:t>＂</a:t>
            </a:r>
            <a:r>
              <a:rPr kumimoji="0" lang="en-US" altLang="zh-CN" sz="2800" b="1" dirty="0">
                <a:effectLst>
                  <a:outerShdw blurRad="38100" dist="38100" dir="2700000" algn="tl">
                    <a:srgbClr val="010199"/>
                  </a:outerShdw>
                </a:effectLst>
                <a:cs typeface="Times New Roman" pitchFamily="18" charset="0"/>
              </a:rPr>
              <a:t>%</a:t>
            </a:r>
            <a:r>
              <a:rPr kumimoji="0" lang="en-US" altLang="zh-CN" sz="2800" b="1" dirty="0" err="1">
                <a:effectLst>
                  <a:outerShdw blurRad="38100" dist="38100" dir="2700000" algn="tl">
                    <a:srgbClr val="010199"/>
                  </a:outerShdw>
                </a:effectLst>
                <a:cs typeface="Times New Roman" pitchFamily="18" charset="0"/>
              </a:rPr>
              <a:t>d,%d</a:t>
            </a:r>
            <a:r>
              <a:rPr kumimoji="0" lang="zh-CN" altLang="en-US" sz="2800" b="1" dirty="0">
                <a:effectLst>
                  <a:outerShdw blurRad="38100" dist="38100" dir="2700000" algn="tl">
                    <a:srgbClr val="010199"/>
                  </a:outerShdw>
                </a:effectLst>
                <a:cs typeface="Times New Roman" pitchFamily="18" charset="0"/>
              </a:rPr>
              <a:t>＂</a:t>
            </a:r>
            <a:r>
              <a:rPr kumimoji="0" lang="en-US" altLang="zh-CN" sz="2800" b="1" dirty="0">
                <a:effectLst>
                  <a:outerShdw blurRad="38100" dist="38100" dir="2700000" algn="tl">
                    <a:srgbClr val="010199"/>
                  </a:outerShdw>
                </a:effectLst>
                <a:cs typeface="Times New Roman" pitchFamily="18" charset="0"/>
              </a:rPr>
              <a:t>,&amp;</a:t>
            </a:r>
            <a:r>
              <a:rPr kumimoji="0" lang="en-US" altLang="zh-CN" sz="2800" b="1" dirty="0" err="1">
                <a:effectLst>
                  <a:outerShdw blurRad="38100" dist="38100" dir="2700000" algn="tl">
                    <a:srgbClr val="010199"/>
                  </a:outerShdw>
                </a:effectLst>
                <a:cs typeface="Times New Roman" pitchFamily="18" charset="0"/>
              </a:rPr>
              <a:t>a,&amp;b</a:t>
            </a:r>
            <a:r>
              <a:rPr kumimoji="0" lang="en-US" altLang="zh-CN" sz="2800" b="1" dirty="0">
                <a:effectLst>
                  <a:outerShdw blurRad="38100" dist="38100" dir="2700000" algn="tl">
                    <a:srgbClr val="010199"/>
                  </a:outerShdw>
                </a:effectLst>
                <a:cs typeface="Times New Roman" pitchFamily="18" charset="0"/>
              </a:rPr>
              <a: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c=max(</a:t>
            </a:r>
            <a:r>
              <a:rPr kumimoji="0" lang="en-US" altLang="zh-CN" sz="2800" b="1" dirty="0" err="1">
                <a:effectLst>
                  <a:outerShdw blurRad="38100" dist="38100" dir="2700000" algn="tl">
                    <a:srgbClr val="010199"/>
                  </a:outerShdw>
                </a:effectLst>
                <a:cs typeface="Times New Roman" pitchFamily="18" charset="0"/>
              </a:rPr>
              <a:t>a,b</a:t>
            </a:r>
            <a:r>
              <a:rPr kumimoji="0" lang="en-US" altLang="zh-CN" sz="2800" b="1" dirty="0">
                <a:effectLst>
                  <a:outerShdw blurRad="38100" dist="38100" dir="2700000" algn="tl">
                    <a:srgbClr val="010199"/>
                  </a:outerShdw>
                </a:effectLst>
                <a:cs typeface="Times New Roman" pitchFamily="18" charset="0"/>
              </a:rPr>
              <a: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print f(</a:t>
            </a:r>
            <a:r>
              <a:rPr kumimoji="0" lang="zh-CN" altLang="en-US" sz="2800" b="1" dirty="0">
                <a:effectLst>
                  <a:outerShdw blurRad="38100" dist="38100" dir="2700000" algn="tl">
                    <a:srgbClr val="010199"/>
                  </a:outerShdw>
                </a:effectLst>
                <a:cs typeface="Times New Roman" pitchFamily="18" charset="0"/>
              </a:rPr>
              <a:t>＂</a:t>
            </a:r>
            <a:r>
              <a:rPr kumimoji="0" lang="en-US" altLang="zh-CN" sz="2800" b="1" dirty="0">
                <a:effectLst>
                  <a:outerShdw blurRad="38100" dist="38100" dir="2700000" algn="tl">
                    <a:srgbClr val="010199"/>
                  </a:outerShdw>
                </a:effectLst>
                <a:cs typeface="Times New Roman" pitchFamily="18" charset="0"/>
              </a:rPr>
              <a:t>Max is %d</a:t>
            </a:r>
            <a:r>
              <a:rPr kumimoji="0" lang="zh-CN" altLang="en-US" sz="2800" b="1" dirty="0">
                <a:effectLst>
                  <a:outerShdw blurRad="38100" dist="38100" dir="2700000" algn="tl">
                    <a:srgbClr val="010199"/>
                  </a:outerShdw>
                </a:effectLst>
                <a:cs typeface="Times New Roman" pitchFamily="18" charset="0"/>
              </a:rPr>
              <a:t>＂</a:t>
            </a:r>
            <a:r>
              <a:rPr kumimoji="0" lang="en-US" altLang="zh-CN" sz="2800" b="1" dirty="0">
                <a:effectLst>
                  <a:outerShdw blurRad="38100" dist="38100" dir="2700000" algn="tl">
                    <a:srgbClr val="010199"/>
                  </a:outerShdw>
                </a:effectLst>
                <a:cs typeface="Times New Roman" pitchFamily="18" charset="0"/>
              </a:rPr>
              <a:t>,c);</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a:effectLst>
                  <a:outerShdw blurRad="38100" dist="38100" dir="2700000" algn="tl">
                    <a:srgbClr val="010199"/>
                  </a:outerShdw>
                </a:effectLst>
                <a:latin typeface="宋体" pitchFamily="2" charset="-122"/>
              </a:rPr>
              <a:t> </a:t>
            </a:r>
          </a:p>
          <a:p>
            <a:pPr algn="just">
              <a:lnSpc>
                <a:spcPct val="90000"/>
              </a:lnSpc>
            </a:pPr>
            <a:r>
              <a:rPr kumimoji="0" lang="en-US" altLang="zh-CN" sz="2800" b="1" dirty="0" err="1">
                <a:effectLst>
                  <a:outerShdw blurRad="38100" dist="38100" dir="2700000" algn="tl">
                    <a:srgbClr val="010199"/>
                  </a:outerShdw>
                </a:effectLst>
                <a:latin typeface="宋体" pitchFamily="2" charset="-122"/>
              </a:rPr>
              <a:t>int</a:t>
            </a:r>
            <a:r>
              <a:rPr kumimoji="0" lang="en-US" altLang="zh-CN" sz="2800" b="1" dirty="0">
                <a:effectLst>
                  <a:outerShdw blurRad="38100" dist="38100" dir="2700000" algn="tl">
                    <a:srgbClr val="010199"/>
                  </a:outerShdw>
                </a:effectLst>
                <a:latin typeface="宋体" pitchFamily="2" charset="-122"/>
              </a:rPr>
              <a:t>  max(</a:t>
            </a:r>
            <a:r>
              <a:rPr kumimoji="0" lang="en-US" altLang="zh-CN" sz="2800" b="1" dirty="0" err="1">
                <a:effectLst>
                  <a:outerShdw blurRad="38100" dist="38100" dir="2700000" algn="tl">
                    <a:srgbClr val="010199"/>
                  </a:outerShdw>
                </a:effectLst>
                <a:latin typeface="宋体" pitchFamily="2" charset="-122"/>
              </a:rPr>
              <a:t>int</a:t>
            </a: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ｘ，</a:t>
            </a:r>
            <a:r>
              <a:rPr kumimoji="0" lang="en-US" altLang="zh-CN" sz="2800" b="1" dirty="0" err="1">
                <a:effectLst>
                  <a:outerShdw blurRad="38100" dist="38100" dir="2700000" algn="tl">
                    <a:srgbClr val="010199"/>
                  </a:outerShdw>
                </a:effectLst>
                <a:latin typeface="宋体" pitchFamily="2" charset="-122"/>
              </a:rPr>
              <a:t>int</a:t>
            </a: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ｙ</a:t>
            </a:r>
            <a:r>
              <a:rPr kumimoji="0" lang="en-US" altLang="zh-CN" sz="2800" b="1" dirty="0">
                <a:effectLst>
                  <a:outerShdw blurRad="38100" dist="38100" dir="2700000" algn="tl">
                    <a:srgbClr val="010199"/>
                  </a:outerShdw>
                </a:effectLst>
                <a:latin typeface="宋体" pitchFamily="2" charset="-122"/>
              </a:rPr>
              <a:t>)</a:t>
            </a:r>
          </a:p>
          <a:p>
            <a:pPr algn="just">
              <a:lnSpc>
                <a:spcPct val="90000"/>
              </a:lnSpc>
            </a:pPr>
            <a:r>
              <a:rPr kumimoji="0" lang="en-US" altLang="zh-CN" sz="2800" b="1" dirty="0">
                <a:effectLst>
                  <a:outerShdw blurRad="38100" dist="38100" dir="2700000" algn="tl">
                    <a:srgbClr val="010199"/>
                  </a:outerShdw>
                </a:effectLst>
                <a:latin typeface="宋体" pitchFamily="2" charset="-122"/>
              </a:rPr>
              <a:t>      </a:t>
            </a:r>
            <a:r>
              <a:rPr kumimoji="0" lang="zh-CN" altLang="en-US" sz="2800" b="1" dirty="0">
                <a:solidFill>
                  <a:srgbClr val="0070C0"/>
                </a:solidFill>
                <a:effectLst>
                  <a:outerShdw blurRad="38100" dist="38100" dir="2700000" algn="tl">
                    <a:srgbClr val="FFFFFF"/>
                  </a:outerShdw>
                </a:effectLst>
                <a:cs typeface="Times New Roman" pitchFamily="18" charset="0"/>
              </a:rPr>
              <a:t>／*定义有参函数</a:t>
            </a:r>
            <a:r>
              <a:rPr kumimoji="0" lang="en-US" altLang="zh-CN" sz="2800" b="1" dirty="0">
                <a:solidFill>
                  <a:srgbClr val="0070C0"/>
                </a:solidFill>
                <a:effectLst>
                  <a:outerShdw blurRad="38100" dist="38100" dir="2700000" algn="tl">
                    <a:srgbClr val="FFFFFF"/>
                  </a:outerShdw>
                </a:effectLst>
                <a:cs typeface="Times New Roman" pitchFamily="18" charset="0"/>
              </a:rPr>
              <a:t>max *</a:t>
            </a:r>
            <a:r>
              <a:rPr kumimoji="0" lang="zh-CN" altLang="en-US" sz="2800" b="1" dirty="0">
                <a:solidFill>
                  <a:srgbClr val="0070C0"/>
                </a:solidFill>
                <a:effectLst>
                  <a:outerShdw blurRad="38100" dist="38100" dir="2700000" algn="tl">
                    <a:srgbClr val="FFFFFF"/>
                  </a:outerShdw>
                </a:effectLst>
                <a:cs typeface="Times New Roman" pitchFamily="18" charset="0"/>
              </a:rPr>
              <a:t>／</a:t>
            </a:r>
          </a:p>
          <a:p>
            <a:pPr algn="just">
              <a:lnSpc>
                <a:spcPct val="90000"/>
              </a:lnSpc>
            </a:pPr>
            <a:r>
              <a:rPr kumimoji="0" lang="zh-CN" altLang="en-US" sz="2800" b="1" dirty="0">
                <a:effectLst>
                  <a:outerShdw blurRad="38100" dist="38100" dir="2700000" algn="tl">
                    <a:srgbClr val="010199"/>
                  </a:outerShdw>
                </a:effectLst>
                <a:latin typeface="宋体" pitchFamily="2" charset="-122"/>
              </a:rPr>
              <a:t>  ｛</a:t>
            </a:r>
            <a:r>
              <a:rPr kumimoji="0" lang="en-US" altLang="zh-CN" sz="2800" b="1" dirty="0" err="1">
                <a:effectLst>
                  <a:outerShdw blurRad="38100" dist="38100" dir="2700000" algn="tl">
                    <a:srgbClr val="010199"/>
                  </a:outerShdw>
                </a:effectLst>
                <a:latin typeface="宋体" pitchFamily="2" charset="-122"/>
              </a:rPr>
              <a:t>int</a:t>
            </a: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ｚ</a:t>
            </a:r>
            <a:r>
              <a:rPr kumimoji="0" lang="en-US" altLang="zh-CN" sz="2800" b="1" dirty="0">
                <a:effectLst>
                  <a:outerShdw blurRad="38100" dist="38100" dir="2700000" algn="tl">
                    <a:srgbClr val="010199"/>
                  </a:outerShdw>
                </a:effectLst>
                <a:latin typeface="宋体" pitchFamily="2" charset="-122"/>
              </a:rPr>
              <a:t>;</a:t>
            </a:r>
          </a:p>
          <a:p>
            <a:pPr algn="just">
              <a:lnSpc>
                <a:spcPct val="90000"/>
              </a:lnSpc>
            </a:pP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ｚ</a:t>
            </a:r>
            <a:r>
              <a:rPr kumimoji="0" lang="en-US" altLang="zh-CN" sz="2800" b="1" dirty="0">
                <a:effectLst>
                  <a:outerShdw blurRad="38100" dist="38100" dir="2700000" algn="tl">
                    <a:srgbClr val="010199"/>
                  </a:outerShdw>
                </a:effectLst>
                <a:latin typeface="宋体" pitchFamily="2" charset="-122"/>
              </a:rPr>
              <a:t>=</a:t>
            </a:r>
            <a:r>
              <a:rPr kumimoji="0" lang="zh-CN" altLang="en-US" sz="2800" b="1" dirty="0">
                <a:effectLst>
                  <a:outerShdw blurRad="38100" dist="38100" dir="2700000" algn="tl">
                    <a:srgbClr val="010199"/>
                  </a:outerShdw>
                </a:effectLst>
                <a:latin typeface="宋体" pitchFamily="2" charset="-122"/>
              </a:rPr>
              <a:t>ｘ＞ｙ？ｘ∶ｙ</a:t>
            </a:r>
            <a:r>
              <a:rPr kumimoji="0" lang="en-US" altLang="zh-CN" sz="2800" b="1" dirty="0">
                <a:effectLst>
                  <a:outerShdw blurRad="38100" dist="38100" dir="2700000" algn="tl">
                    <a:srgbClr val="010199"/>
                  </a:outerShdw>
                </a:effectLst>
                <a:latin typeface="宋体" pitchFamily="2" charset="-122"/>
              </a:rPr>
              <a:t>;</a:t>
            </a:r>
          </a:p>
          <a:p>
            <a:pPr algn="just">
              <a:lnSpc>
                <a:spcPct val="90000"/>
              </a:lnSpc>
            </a:pPr>
            <a:r>
              <a:rPr kumimoji="0" lang="en-US" altLang="zh-CN" sz="2800" b="1" dirty="0">
                <a:effectLst>
                  <a:outerShdw blurRad="38100" dist="38100" dir="2700000" algn="tl">
                    <a:srgbClr val="010199"/>
                  </a:outerShdw>
                </a:effectLst>
                <a:latin typeface="宋体" pitchFamily="2" charset="-122"/>
              </a:rPr>
              <a:t>     return (</a:t>
            </a:r>
            <a:r>
              <a:rPr kumimoji="0" lang="zh-CN" altLang="en-US" sz="2800" b="1" dirty="0">
                <a:effectLst>
                  <a:outerShdw blurRad="38100" dist="38100" dir="2700000" algn="tl">
                    <a:srgbClr val="010199"/>
                  </a:outerShdw>
                </a:effectLst>
                <a:latin typeface="宋体" pitchFamily="2" charset="-122"/>
              </a:rPr>
              <a:t>ｚ</a:t>
            </a: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 </a:t>
            </a:r>
          </a:p>
        </p:txBody>
      </p:sp>
      <p:sp>
        <p:nvSpPr>
          <p:cNvPr id="1137669" name="Text Box 5"/>
          <p:cNvSpPr txBox="1">
            <a:spLocks noChangeArrowheads="1"/>
          </p:cNvSpPr>
          <p:nvPr/>
        </p:nvSpPr>
        <p:spPr bwMode="auto">
          <a:xfrm>
            <a:off x="101600" y="0"/>
            <a:ext cx="5375275" cy="579438"/>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0" lang="zh-CN" altLang="en-US" sz="3200" b="1" dirty="0">
                <a:solidFill>
                  <a:srgbClr val="FFFF00"/>
                </a:solidFill>
                <a:latin typeface="宋体" pitchFamily="2" charset="-122"/>
              </a:rPr>
              <a:t>例</a:t>
            </a:r>
            <a:r>
              <a:rPr kumimoji="0" lang="en-US" altLang="zh-CN" sz="3200" b="1" dirty="0" smtClean="0">
                <a:solidFill>
                  <a:srgbClr val="FFFF00"/>
                </a:solidFill>
                <a:latin typeface="宋体" pitchFamily="2" charset="-122"/>
              </a:rPr>
              <a:t>6.2</a:t>
            </a:r>
            <a:r>
              <a:rPr kumimoji="0" lang="zh-CN" altLang="en-US" sz="3200" b="1" dirty="0" smtClean="0">
                <a:solidFill>
                  <a:srgbClr val="FFFF00"/>
                </a:solidFill>
                <a:latin typeface="宋体" pitchFamily="2" charset="-122"/>
              </a:rPr>
              <a:t>调用</a:t>
            </a:r>
            <a:r>
              <a:rPr kumimoji="0" lang="zh-CN" altLang="en-US" sz="3200" b="1" dirty="0">
                <a:solidFill>
                  <a:srgbClr val="FFFF00"/>
                </a:solidFill>
                <a:latin typeface="宋体" pitchFamily="2" charset="-122"/>
              </a:rPr>
              <a:t>函数时的数据传递</a:t>
            </a:r>
            <a:r>
              <a:rPr kumimoji="0" lang="zh-CN" altLang="en-US" sz="2800" dirty="0">
                <a:solidFill>
                  <a:srgbClr val="FFFF00"/>
                </a:solidFill>
              </a:rPr>
              <a:t> </a:t>
            </a:r>
          </a:p>
        </p:txBody>
      </p:sp>
      <p:graphicFrame>
        <p:nvGraphicFramePr>
          <p:cNvPr id="1137731" name="Group 67"/>
          <p:cNvGraphicFramePr>
            <a:graphicFrameLocks noGrp="1"/>
          </p:cNvGraphicFramePr>
          <p:nvPr/>
        </p:nvGraphicFramePr>
        <p:xfrm>
          <a:off x="6372225" y="1341438"/>
          <a:ext cx="2592388" cy="1019175"/>
        </p:xfrm>
        <a:graphic>
          <a:graphicData uri="http://schemas.openxmlformats.org/drawingml/2006/table">
            <a:tbl>
              <a:tblPr/>
              <a:tblGrid>
                <a:gridCol w="519113">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9112">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3">
                  <a:extLst>
                    <a:ext uri="{9D8B030D-6E8A-4147-A177-3AD203B41FA5}">
                      <a16:colId xmlns:a16="http://schemas.microsoft.com/office/drawing/2014/main" xmlns="" val="20004"/>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a</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b</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c</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0"/>
                  </a:ext>
                </a:extLst>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1"/>
                  </a:ext>
                </a:extLst>
              </a:tr>
            </a:tbl>
          </a:graphicData>
        </a:graphic>
      </p:graphicFrame>
      <p:graphicFrame>
        <p:nvGraphicFramePr>
          <p:cNvPr id="1137732" name="Group 68"/>
          <p:cNvGraphicFramePr>
            <a:graphicFrameLocks noGrp="1"/>
          </p:cNvGraphicFramePr>
          <p:nvPr/>
        </p:nvGraphicFramePr>
        <p:xfrm>
          <a:off x="6300788" y="4005263"/>
          <a:ext cx="2592387" cy="1019175"/>
        </p:xfrm>
        <a:graphic>
          <a:graphicData uri="http://schemas.openxmlformats.org/drawingml/2006/table">
            <a:tbl>
              <a:tblPr/>
              <a:tblGrid>
                <a:gridCol w="519112">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9113">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x</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CC0000"/>
                        </a:solidFill>
                        <a:effectLst>
                          <a:outerShdw blurRad="38100" dist="38100" dir="2700000" algn="tl">
                            <a:srgbClr val="FFFFFF"/>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y</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z</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0"/>
                  </a:ext>
                </a:extLst>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00"/>
                          </a:solidFill>
                          <a:effectLst>
                            <a:outerShdw blurRad="38100" dist="38100" dir="2700000" algn="tl">
                              <a:srgbClr val="C0C0C0"/>
                            </a:outerShdw>
                          </a:effectLst>
                          <a:latin typeface="Times New Roman" pitchFamily="18" charset="0"/>
                          <a:ea typeface="宋体" pitchFamily="2" charset="-122"/>
                        </a:rPr>
                        <a:t>7</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00"/>
                          </a:solidFill>
                          <a:effectLst>
                            <a:outerShdw blurRad="38100" dist="38100" dir="2700000" algn="tl">
                              <a:srgbClr val="C0C0C0"/>
                            </a:outerShdw>
                          </a:effectLst>
                          <a:latin typeface="Times New Roman" pitchFamily="18" charset="0"/>
                          <a:ea typeface="宋体" pitchFamily="2" charset="-122"/>
                        </a:rPr>
                        <a:t>8</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1"/>
                  </a:ext>
                </a:extLst>
              </a:tr>
            </a:tbl>
          </a:graphicData>
        </a:graphic>
      </p:graphicFrame>
      <p:sp>
        <p:nvSpPr>
          <p:cNvPr id="1137726" name="Rectangle 62"/>
          <p:cNvSpPr>
            <a:spLocks noChangeArrowheads="1"/>
          </p:cNvSpPr>
          <p:nvPr/>
        </p:nvSpPr>
        <p:spPr bwMode="auto">
          <a:xfrm>
            <a:off x="8027988" y="3573463"/>
            <a:ext cx="971550" cy="2016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727" name="Text Box 63"/>
          <p:cNvSpPr txBox="1">
            <a:spLocks noChangeArrowheads="1"/>
          </p:cNvSpPr>
          <p:nvPr/>
        </p:nvSpPr>
        <p:spPr bwMode="auto">
          <a:xfrm>
            <a:off x="6443663" y="19161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FFFFFF"/>
                  </a:outerShdw>
                </a:effectLst>
                <a:latin typeface="Arial" pitchFamily="34" charset="0"/>
              </a:rPr>
              <a:t>7</a:t>
            </a:r>
          </a:p>
        </p:txBody>
      </p:sp>
      <p:sp>
        <p:nvSpPr>
          <p:cNvPr id="1137728" name="Text Box 64"/>
          <p:cNvSpPr txBox="1">
            <a:spLocks noChangeArrowheads="1"/>
          </p:cNvSpPr>
          <p:nvPr/>
        </p:nvSpPr>
        <p:spPr bwMode="auto">
          <a:xfrm>
            <a:off x="7451725" y="191611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FFFFFF"/>
                  </a:outerShdw>
                </a:effectLst>
                <a:latin typeface="Arial" pitchFamily="34" charset="0"/>
              </a:rPr>
              <a:t>8</a:t>
            </a:r>
          </a:p>
        </p:txBody>
      </p:sp>
      <p:sp>
        <p:nvSpPr>
          <p:cNvPr id="1137729" name="Text Box 65"/>
          <p:cNvSpPr txBox="1">
            <a:spLocks noChangeArrowheads="1"/>
          </p:cNvSpPr>
          <p:nvPr/>
        </p:nvSpPr>
        <p:spPr bwMode="auto">
          <a:xfrm>
            <a:off x="8459788" y="45561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FFFFFF"/>
                  </a:outerShdw>
                </a:effectLst>
                <a:latin typeface="Arial" pitchFamily="34" charset="0"/>
              </a:rPr>
              <a:t>8</a:t>
            </a:r>
          </a:p>
        </p:txBody>
      </p:sp>
      <p:sp>
        <p:nvSpPr>
          <p:cNvPr id="1137730" name="Text Box 66"/>
          <p:cNvSpPr txBox="1">
            <a:spLocks noChangeArrowheads="1"/>
          </p:cNvSpPr>
          <p:nvPr/>
        </p:nvSpPr>
        <p:spPr bwMode="auto">
          <a:xfrm>
            <a:off x="8539163" y="19161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FFFFFF"/>
                  </a:outerShdw>
                </a:effectLst>
                <a:latin typeface="Arial" pitchFamily="34" charset="0"/>
              </a:rPr>
              <a:t>8</a:t>
            </a:r>
          </a:p>
        </p:txBody>
      </p:sp>
    </p:spTree>
    <p:extLst>
      <p:ext uri="{BB962C8B-B14F-4D97-AF65-F5344CB8AC3E}">
        <p14:creationId xmlns:p14="http://schemas.microsoft.com/office/powerpoint/2010/main" val="78185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37669"/>
                                        </p:tgtEl>
                                        <p:attrNameLst>
                                          <p:attrName>style.visibility</p:attrName>
                                        </p:attrNameLst>
                                      </p:cBhvr>
                                      <p:to>
                                        <p:strVal val="visible"/>
                                      </p:to>
                                    </p:set>
                                    <p:anim calcmode="lin" valueType="num">
                                      <p:cBhvr additive="base">
                                        <p:cTn id="7" dur="500" fill="hold"/>
                                        <p:tgtEl>
                                          <p:spTgt spid="1137669"/>
                                        </p:tgtEl>
                                        <p:attrNameLst>
                                          <p:attrName>ppt_x</p:attrName>
                                        </p:attrNameLst>
                                      </p:cBhvr>
                                      <p:tavLst>
                                        <p:tav tm="0">
                                          <p:val>
                                            <p:strVal val="0-#ppt_w/2"/>
                                          </p:val>
                                        </p:tav>
                                        <p:tav tm="100000">
                                          <p:val>
                                            <p:strVal val="#ppt_x"/>
                                          </p:val>
                                        </p:tav>
                                      </p:tavLst>
                                    </p:anim>
                                    <p:anim calcmode="lin" valueType="num">
                                      <p:cBhvr additive="base">
                                        <p:cTn id="8" dur="500" fill="hold"/>
                                        <p:tgtEl>
                                          <p:spTgt spid="113766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1137668"/>
                                        </p:tgtEl>
                                        <p:attrNameLst>
                                          <p:attrName>style.visibility</p:attrName>
                                        </p:attrNameLst>
                                      </p:cBhvr>
                                      <p:to>
                                        <p:strVal val="visible"/>
                                      </p:to>
                                    </p:set>
                                    <p:animEffect transition="in" filter="strips(downRight)">
                                      <p:cBhvr>
                                        <p:cTn id="12" dur="500"/>
                                        <p:tgtEl>
                                          <p:spTgt spid="1137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7667"/>
                                        </p:tgtEl>
                                        <p:attrNameLst>
                                          <p:attrName>style.visibility</p:attrName>
                                        </p:attrNameLst>
                                      </p:cBhvr>
                                      <p:to>
                                        <p:strVal val="visible"/>
                                      </p:to>
                                    </p:set>
                                    <p:animEffect transition="in" filter="blinds(horizontal)">
                                      <p:cBhvr>
                                        <p:cTn id="17" dur="500"/>
                                        <p:tgtEl>
                                          <p:spTgt spid="11376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path" presetSubtype="0" accel="50000" decel="50000" fill="hold" grpId="1" nodeType="clickEffect">
                                  <p:stCondLst>
                                    <p:cond delay="0"/>
                                  </p:stCondLst>
                                  <p:childTnLst>
                                    <p:animMotion origin="layout" path="M 1.38889E-6 4.73988E-6 L 1.38889E-6 0.06289 " pathEditMode="relative" rAng="0" ptsTypes="AA">
                                      <p:cBhvr>
                                        <p:cTn id="21" dur="2000" fill="hold"/>
                                        <p:tgtEl>
                                          <p:spTgt spid="1137667"/>
                                        </p:tgtEl>
                                        <p:attrNameLst>
                                          <p:attrName>ppt_x</p:attrName>
                                          <p:attrName>ppt_y</p:attrName>
                                        </p:attrNameLst>
                                      </p:cBhvr>
                                      <p:rCtr x="0" y="3145"/>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path" presetSubtype="0" accel="50000" decel="50000" fill="hold" grpId="2" nodeType="clickEffect">
                                  <p:stCondLst>
                                    <p:cond delay="0"/>
                                  </p:stCondLst>
                                  <p:childTnLst>
                                    <p:animMotion origin="layout" path="M 1.38889E-6 0.06289 L 1.38889E-6 0.11537 " pathEditMode="relative" rAng="0" ptsTypes="AA">
                                      <p:cBhvr>
                                        <p:cTn id="25" dur="2000" fill="hold"/>
                                        <p:tgtEl>
                                          <p:spTgt spid="1137667"/>
                                        </p:tgtEl>
                                        <p:attrNameLst>
                                          <p:attrName>ppt_x</p:attrName>
                                          <p:attrName>ppt_y</p:attrName>
                                        </p:attrNameLst>
                                      </p:cBhvr>
                                      <p:rCtr x="0" y="2613"/>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path" presetSubtype="0" accel="50000" decel="50000" fill="hold" grpId="3" nodeType="clickEffect">
                                  <p:stCondLst>
                                    <p:cond delay="0"/>
                                  </p:stCondLst>
                                  <p:childTnLst>
                                    <p:animMotion origin="layout" path="M 1.38889E-6 0.11537 L 1.38889E-6 0.22011 " pathEditMode="relative" rAng="0" ptsTypes="AA">
                                      <p:cBhvr>
                                        <p:cTn id="29" dur="2000" fill="hold"/>
                                        <p:tgtEl>
                                          <p:spTgt spid="1137667"/>
                                        </p:tgtEl>
                                        <p:attrNameLst>
                                          <p:attrName>ppt_x</p:attrName>
                                          <p:attrName>ppt_y</p:attrName>
                                        </p:attrNameLst>
                                      </p:cBhvr>
                                      <p:rCtr x="0" y="5225"/>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137731"/>
                                        </p:tgtEl>
                                        <p:attrNameLst>
                                          <p:attrName>style.visibility</p:attrName>
                                        </p:attrNameLst>
                                      </p:cBhvr>
                                      <p:to>
                                        <p:strVal val="visible"/>
                                      </p:to>
                                    </p:set>
                                    <p:animEffect transition="in" filter="blinds(horizontal)">
                                      <p:cBhvr>
                                        <p:cTn id="34" dur="500"/>
                                        <p:tgtEl>
                                          <p:spTgt spid="11377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accel="50000" decel="50000" fill="hold" grpId="4" nodeType="clickEffect">
                                  <p:stCondLst>
                                    <p:cond delay="0"/>
                                  </p:stCondLst>
                                  <p:childTnLst>
                                    <p:animMotion origin="layout" path="M 1.38889E-6 0.22011 L 1.38889E-6 0.28323 " pathEditMode="relative" rAng="0" ptsTypes="AA">
                                      <p:cBhvr>
                                        <p:cTn id="38" dur="2000" fill="hold"/>
                                        <p:tgtEl>
                                          <p:spTgt spid="1137667"/>
                                        </p:tgtEl>
                                        <p:attrNameLst>
                                          <p:attrName>ppt_x</p:attrName>
                                          <p:attrName>ppt_y</p:attrName>
                                        </p:attrNameLst>
                                      </p:cBhvr>
                                      <p:rCtr x="0" y="3145"/>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37728"/>
                                        </p:tgtEl>
                                        <p:attrNameLst>
                                          <p:attrName>style.visibility</p:attrName>
                                        </p:attrNameLst>
                                      </p:cBhvr>
                                      <p:to>
                                        <p:strVal val="visible"/>
                                      </p:to>
                                    </p:set>
                                    <p:animEffect transition="in" filter="blinds(horizontal)">
                                      <p:cBhvr>
                                        <p:cTn id="43" dur="500"/>
                                        <p:tgtEl>
                                          <p:spTgt spid="113772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37727"/>
                                        </p:tgtEl>
                                        <p:attrNameLst>
                                          <p:attrName>style.visibility</p:attrName>
                                        </p:attrNameLst>
                                      </p:cBhvr>
                                      <p:to>
                                        <p:strVal val="visible"/>
                                      </p:to>
                                    </p:set>
                                    <p:animEffect transition="in" filter="blinds(horizontal)">
                                      <p:cBhvr>
                                        <p:cTn id="46" dur="500"/>
                                        <p:tgtEl>
                                          <p:spTgt spid="113772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path" presetSubtype="0" accel="50000" decel="50000" fill="hold" grpId="5" nodeType="clickEffect">
                                  <p:stCondLst>
                                    <p:cond delay="0"/>
                                  </p:stCondLst>
                                  <p:childTnLst>
                                    <p:animMotion origin="layout" path="M 1.38889E-6 0.28323 L 1.38889E-6 0.34612 " pathEditMode="relative" rAng="0" ptsTypes="AA">
                                      <p:cBhvr>
                                        <p:cTn id="50" dur="2000" fill="hold"/>
                                        <p:tgtEl>
                                          <p:spTgt spid="1137667"/>
                                        </p:tgtEl>
                                        <p:attrNameLst>
                                          <p:attrName>ppt_x</p:attrName>
                                          <p:attrName>ppt_y</p:attrName>
                                        </p:attrNameLst>
                                      </p:cBhvr>
                                      <p:rCtr x="0" y="3145"/>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37666"/>
                                        </p:tgtEl>
                                        <p:attrNameLst>
                                          <p:attrName>style.visibility</p:attrName>
                                        </p:attrNameLst>
                                      </p:cBhvr>
                                      <p:to>
                                        <p:strVal val="visible"/>
                                      </p:to>
                                    </p:set>
                                    <p:animEffect transition="in" filter="blinds(horizontal)">
                                      <p:cBhvr>
                                        <p:cTn id="55" dur="500"/>
                                        <p:tgtEl>
                                          <p:spTgt spid="113766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137732"/>
                                        </p:tgtEl>
                                        <p:attrNameLst>
                                          <p:attrName>style.visibility</p:attrName>
                                        </p:attrNameLst>
                                      </p:cBhvr>
                                      <p:to>
                                        <p:strVal val="visible"/>
                                      </p:to>
                                    </p:set>
                                    <p:animEffect transition="in" filter="blinds(horizontal)">
                                      <p:cBhvr>
                                        <p:cTn id="60" dur="500"/>
                                        <p:tgtEl>
                                          <p:spTgt spid="113773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path" presetSubtype="0" accel="50000" decel="50000" fill="hold" grpId="1" nodeType="clickEffect">
                                  <p:stCondLst>
                                    <p:cond delay="0"/>
                                  </p:stCondLst>
                                  <p:childTnLst>
                                    <p:animMotion origin="layout" path="M 1.38889E-6 -0.0104 L 1.38889E-6 0.10497 " pathEditMode="relative" rAng="0" ptsTypes="AA">
                                      <p:cBhvr>
                                        <p:cTn id="64" dur="2000" fill="hold"/>
                                        <p:tgtEl>
                                          <p:spTgt spid="1137666"/>
                                        </p:tgtEl>
                                        <p:attrNameLst>
                                          <p:attrName>ppt_x</p:attrName>
                                          <p:attrName>ppt_y</p:attrName>
                                        </p:attrNameLst>
                                      </p:cBhvr>
                                      <p:rCtr x="0" y="5757"/>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xit" presetSubtype="10" fill="hold" grpId="0" nodeType="clickEffect">
                                  <p:stCondLst>
                                    <p:cond delay="0"/>
                                  </p:stCondLst>
                                  <p:childTnLst>
                                    <p:animEffect transition="out" filter="blinds(horizontal)">
                                      <p:cBhvr>
                                        <p:cTn id="68" dur="500"/>
                                        <p:tgtEl>
                                          <p:spTgt spid="1137726"/>
                                        </p:tgtEl>
                                      </p:cBhvr>
                                    </p:animEffect>
                                    <p:set>
                                      <p:cBhvr>
                                        <p:cTn id="69" dur="1" fill="hold">
                                          <p:stCondLst>
                                            <p:cond delay="499"/>
                                          </p:stCondLst>
                                        </p:cTn>
                                        <p:tgtEl>
                                          <p:spTgt spid="1137726"/>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path" presetSubtype="0" accel="50000" decel="50000" fill="hold" grpId="2" nodeType="clickEffect">
                                  <p:stCondLst>
                                    <p:cond delay="0"/>
                                  </p:stCondLst>
                                  <p:childTnLst>
                                    <p:animMotion origin="layout" path="M 1.38889E-6 0.10497 L 1.38889E-6 0.16763 " pathEditMode="relative" rAng="0" ptsTypes="AA">
                                      <p:cBhvr>
                                        <p:cTn id="73" dur="2000" fill="hold"/>
                                        <p:tgtEl>
                                          <p:spTgt spid="1137666"/>
                                        </p:tgtEl>
                                        <p:attrNameLst>
                                          <p:attrName>ppt_x</p:attrName>
                                          <p:attrName>ppt_y</p:attrName>
                                        </p:attrNameLst>
                                      </p:cBhvr>
                                      <p:rCtr x="0" y="3121"/>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137729"/>
                                        </p:tgtEl>
                                        <p:attrNameLst>
                                          <p:attrName>style.visibility</p:attrName>
                                        </p:attrNameLst>
                                      </p:cBhvr>
                                      <p:to>
                                        <p:strVal val="visible"/>
                                      </p:to>
                                    </p:set>
                                    <p:animEffect transition="in" filter="blinds(horizontal)">
                                      <p:cBhvr>
                                        <p:cTn id="78" dur="500"/>
                                        <p:tgtEl>
                                          <p:spTgt spid="113772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path" presetSubtype="0" accel="50000" decel="50000" fill="hold" grpId="3" nodeType="clickEffect">
                                  <p:stCondLst>
                                    <p:cond delay="0"/>
                                  </p:stCondLst>
                                  <p:childTnLst>
                                    <p:animMotion origin="layout" path="M 1.38889E-6 0.15746 L 1.38889E-6 0.22058 " pathEditMode="relative" rAng="0" ptsTypes="AA">
                                      <p:cBhvr>
                                        <p:cTn id="82" dur="2000" fill="hold"/>
                                        <p:tgtEl>
                                          <p:spTgt spid="1137666"/>
                                        </p:tgtEl>
                                        <p:attrNameLst>
                                          <p:attrName>ppt_x</p:attrName>
                                          <p:attrName>ppt_y</p:attrName>
                                        </p:attrNameLst>
                                      </p:cBhvr>
                                      <p:rCtr x="0" y="3145"/>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mph" presetSubtype="0" fill="hold" grpId="6" nodeType="clickEffect">
                                  <p:stCondLst>
                                    <p:cond delay="0"/>
                                  </p:stCondLst>
                                  <p:childTnLst>
                                    <p:animClr clrSpc="hsl" dir="cw">
                                      <p:cBhvr override="childStyle">
                                        <p:cTn id="86" dur="500" fill="hold"/>
                                        <p:tgtEl>
                                          <p:spTgt spid="1137667"/>
                                        </p:tgtEl>
                                        <p:attrNameLst>
                                          <p:attrName>style.color</p:attrName>
                                        </p:attrNameLst>
                                      </p:cBhvr>
                                      <p:by>
                                        <p:hsl h="-7200000" s="0" l="0"/>
                                      </p:by>
                                    </p:animClr>
                                    <p:animClr clrSpc="hsl" dir="cw">
                                      <p:cBhvr>
                                        <p:cTn id="87" dur="500" fill="hold"/>
                                        <p:tgtEl>
                                          <p:spTgt spid="1137667"/>
                                        </p:tgtEl>
                                        <p:attrNameLst>
                                          <p:attrName>fillcolor</p:attrName>
                                        </p:attrNameLst>
                                      </p:cBhvr>
                                      <p:by>
                                        <p:hsl h="-7200000" s="0" l="0"/>
                                      </p:by>
                                    </p:animClr>
                                    <p:animClr clrSpc="hsl" dir="cw">
                                      <p:cBhvr>
                                        <p:cTn id="88" dur="500" fill="hold"/>
                                        <p:tgtEl>
                                          <p:spTgt spid="1137667"/>
                                        </p:tgtEl>
                                        <p:attrNameLst>
                                          <p:attrName>stroke.color</p:attrName>
                                        </p:attrNameLst>
                                      </p:cBhvr>
                                      <p:by>
                                        <p:hsl h="-7200000" s="0" l="0"/>
                                      </p:by>
                                    </p:animClr>
                                    <p:set>
                                      <p:cBhvr>
                                        <p:cTn id="89" dur="500" fill="hold"/>
                                        <p:tgtEl>
                                          <p:spTgt spid="1137667"/>
                                        </p:tgtEl>
                                        <p:attrNameLst>
                                          <p:attrName>fill.type</p:attrName>
                                        </p:attrNameLst>
                                      </p:cBhvr>
                                      <p:to>
                                        <p:strVal val="solid"/>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137730"/>
                                        </p:tgtEl>
                                        <p:attrNameLst>
                                          <p:attrName>style.visibility</p:attrName>
                                        </p:attrNameLst>
                                      </p:cBhvr>
                                      <p:to>
                                        <p:strVal val="visible"/>
                                      </p:to>
                                    </p:set>
                                    <p:animEffect transition="in" filter="blinds(horizontal)">
                                      <p:cBhvr>
                                        <p:cTn id="94" dur="500"/>
                                        <p:tgtEl>
                                          <p:spTgt spid="113773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xit" presetSubtype="4" fill="hold" nodeType="clickEffect">
                                  <p:stCondLst>
                                    <p:cond delay="0"/>
                                  </p:stCondLst>
                                  <p:childTnLst>
                                    <p:anim calcmode="lin" valueType="num">
                                      <p:cBhvr additive="base">
                                        <p:cTn id="98" dur="500"/>
                                        <p:tgtEl>
                                          <p:spTgt spid="1137732"/>
                                        </p:tgtEl>
                                        <p:attrNameLst>
                                          <p:attrName>ppt_x</p:attrName>
                                        </p:attrNameLst>
                                      </p:cBhvr>
                                      <p:tavLst>
                                        <p:tav tm="0">
                                          <p:val>
                                            <p:strVal val="ppt_x"/>
                                          </p:val>
                                        </p:tav>
                                        <p:tav tm="100000">
                                          <p:val>
                                            <p:strVal val="ppt_x"/>
                                          </p:val>
                                        </p:tav>
                                      </p:tavLst>
                                    </p:anim>
                                    <p:anim calcmode="lin" valueType="num">
                                      <p:cBhvr additive="base">
                                        <p:cTn id="99" dur="500"/>
                                        <p:tgtEl>
                                          <p:spTgt spid="1137732"/>
                                        </p:tgtEl>
                                        <p:attrNameLst>
                                          <p:attrName>ppt_y</p:attrName>
                                        </p:attrNameLst>
                                      </p:cBhvr>
                                      <p:tavLst>
                                        <p:tav tm="0">
                                          <p:val>
                                            <p:strVal val="ppt_y"/>
                                          </p:val>
                                        </p:tav>
                                        <p:tav tm="100000">
                                          <p:val>
                                            <p:strVal val="1+ppt_h/2"/>
                                          </p:val>
                                        </p:tav>
                                      </p:tavLst>
                                    </p:anim>
                                    <p:set>
                                      <p:cBhvr>
                                        <p:cTn id="100" dur="1" fill="hold">
                                          <p:stCondLst>
                                            <p:cond delay="499"/>
                                          </p:stCondLst>
                                        </p:cTn>
                                        <p:tgtEl>
                                          <p:spTgt spid="1137732"/>
                                        </p:tgtEl>
                                        <p:attrNameLst>
                                          <p:attrName>style.visibility</p:attrName>
                                        </p:attrNameLst>
                                      </p:cBhvr>
                                      <p:to>
                                        <p:strVal val="hidden"/>
                                      </p:to>
                                    </p:set>
                                  </p:childTnLst>
                                </p:cTn>
                              </p:par>
                              <p:par>
                                <p:cTn id="101" presetID="2" presetClass="exit" presetSubtype="4" fill="hold" grpId="1" nodeType="withEffect">
                                  <p:stCondLst>
                                    <p:cond delay="0"/>
                                  </p:stCondLst>
                                  <p:childTnLst>
                                    <p:anim calcmode="lin" valueType="num">
                                      <p:cBhvr additive="base">
                                        <p:cTn id="102" dur="500"/>
                                        <p:tgtEl>
                                          <p:spTgt spid="1137726"/>
                                        </p:tgtEl>
                                        <p:attrNameLst>
                                          <p:attrName>ppt_x</p:attrName>
                                        </p:attrNameLst>
                                      </p:cBhvr>
                                      <p:tavLst>
                                        <p:tav tm="0">
                                          <p:val>
                                            <p:strVal val="ppt_x"/>
                                          </p:val>
                                        </p:tav>
                                        <p:tav tm="100000">
                                          <p:val>
                                            <p:strVal val="ppt_x"/>
                                          </p:val>
                                        </p:tav>
                                      </p:tavLst>
                                    </p:anim>
                                    <p:anim calcmode="lin" valueType="num">
                                      <p:cBhvr additive="base">
                                        <p:cTn id="103" dur="500"/>
                                        <p:tgtEl>
                                          <p:spTgt spid="1137726"/>
                                        </p:tgtEl>
                                        <p:attrNameLst>
                                          <p:attrName>ppt_y</p:attrName>
                                        </p:attrNameLst>
                                      </p:cBhvr>
                                      <p:tavLst>
                                        <p:tav tm="0">
                                          <p:val>
                                            <p:strVal val="ppt_y"/>
                                          </p:val>
                                        </p:tav>
                                        <p:tav tm="100000">
                                          <p:val>
                                            <p:strVal val="1+ppt_h/2"/>
                                          </p:val>
                                        </p:tav>
                                      </p:tavLst>
                                    </p:anim>
                                    <p:set>
                                      <p:cBhvr>
                                        <p:cTn id="104" dur="1" fill="hold">
                                          <p:stCondLst>
                                            <p:cond delay="499"/>
                                          </p:stCondLst>
                                        </p:cTn>
                                        <p:tgtEl>
                                          <p:spTgt spid="1137726"/>
                                        </p:tgtEl>
                                        <p:attrNameLst>
                                          <p:attrName>style.visibility</p:attrName>
                                        </p:attrNameLst>
                                      </p:cBhvr>
                                      <p:to>
                                        <p:strVal val="hidden"/>
                                      </p:to>
                                    </p:set>
                                  </p:childTnLst>
                                </p:cTn>
                              </p:par>
                              <p:par>
                                <p:cTn id="105" presetID="2" presetClass="exit" presetSubtype="4" fill="hold" grpId="1" nodeType="withEffect">
                                  <p:stCondLst>
                                    <p:cond delay="0"/>
                                  </p:stCondLst>
                                  <p:childTnLst>
                                    <p:anim calcmode="lin" valueType="num">
                                      <p:cBhvr additive="base">
                                        <p:cTn id="106" dur="500"/>
                                        <p:tgtEl>
                                          <p:spTgt spid="1137729"/>
                                        </p:tgtEl>
                                        <p:attrNameLst>
                                          <p:attrName>ppt_x</p:attrName>
                                        </p:attrNameLst>
                                      </p:cBhvr>
                                      <p:tavLst>
                                        <p:tav tm="0">
                                          <p:val>
                                            <p:strVal val="ppt_x"/>
                                          </p:val>
                                        </p:tav>
                                        <p:tav tm="100000">
                                          <p:val>
                                            <p:strVal val="ppt_x"/>
                                          </p:val>
                                        </p:tav>
                                      </p:tavLst>
                                    </p:anim>
                                    <p:anim calcmode="lin" valueType="num">
                                      <p:cBhvr additive="base">
                                        <p:cTn id="107" dur="500"/>
                                        <p:tgtEl>
                                          <p:spTgt spid="1137729"/>
                                        </p:tgtEl>
                                        <p:attrNameLst>
                                          <p:attrName>ppt_y</p:attrName>
                                        </p:attrNameLst>
                                      </p:cBhvr>
                                      <p:tavLst>
                                        <p:tav tm="0">
                                          <p:val>
                                            <p:strVal val="ppt_y"/>
                                          </p:val>
                                        </p:tav>
                                        <p:tav tm="100000">
                                          <p:val>
                                            <p:strVal val="1+ppt_h/2"/>
                                          </p:val>
                                        </p:tav>
                                      </p:tavLst>
                                    </p:anim>
                                    <p:set>
                                      <p:cBhvr>
                                        <p:cTn id="108" dur="1" fill="hold">
                                          <p:stCondLst>
                                            <p:cond delay="499"/>
                                          </p:stCondLst>
                                        </p:cTn>
                                        <p:tgtEl>
                                          <p:spTgt spid="11377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66" grpId="0" animBg="1"/>
      <p:bldP spid="1137666" grpId="1" animBg="1"/>
      <p:bldP spid="1137666" grpId="2" animBg="1"/>
      <p:bldP spid="1137666" grpId="3" animBg="1"/>
      <p:bldP spid="1137667" grpId="0" animBg="1"/>
      <p:bldP spid="1137667" grpId="1" animBg="1"/>
      <p:bldP spid="1137667" grpId="2" animBg="1"/>
      <p:bldP spid="1137667" grpId="3" animBg="1"/>
      <p:bldP spid="1137667" grpId="4" animBg="1"/>
      <p:bldP spid="1137667" grpId="5" animBg="1"/>
      <p:bldP spid="1137667" grpId="6" animBg="1"/>
      <p:bldP spid="1137668" grpId="0"/>
      <p:bldP spid="1137669" grpId="0" animBg="1" autoUpdateAnimBg="0"/>
      <p:bldP spid="1137726" grpId="0" animBg="1"/>
      <p:bldP spid="1137726" grpId="1" animBg="1"/>
      <p:bldP spid="1137727" grpId="0"/>
      <p:bldP spid="1137728" grpId="0"/>
      <p:bldP spid="1137729" grpId="0"/>
      <p:bldP spid="1137729" grpId="1"/>
      <p:bldP spid="11377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247646" y="116632"/>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6.2.3  </a:t>
            </a:r>
            <a:r>
              <a:rPr lang="zh-CN" altLang="en-US" sz="3300" b="1" i="1" dirty="0">
                <a:latin typeface="宋体" panose="02010600030101010101" pitchFamily="2" charset="-122"/>
                <a:ea typeface="宋体" panose="02010600030101010101" pitchFamily="2" charset="-122"/>
              </a:rPr>
              <a:t>形参和实参的区别</a:t>
            </a:r>
          </a:p>
        </p:txBody>
      </p:sp>
      <p:sp>
        <p:nvSpPr>
          <p:cNvPr id="110595" name="Text Box 3"/>
          <p:cNvSpPr txBox="1">
            <a:spLocks noChangeArrowheads="1"/>
          </p:cNvSpPr>
          <p:nvPr/>
        </p:nvSpPr>
        <p:spPr bwMode="auto">
          <a:xfrm>
            <a:off x="304800" y="1036028"/>
            <a:ext cx="8610600" cy="506484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pPr>
            <a:r>
              <a:rPr lang="en-US" altLang="zh-CN" sz="2585" b="1">
                <a:solidFill>
                  <a:srgbClr val="3333FF"/>
                </a:solidFill>
                <a:latin typeface="Times New Roman" panose="02020603050405020304" pitchFamily="18" charset="0"/>
                <a:ea typeface="楷体_GB2312" pitchFamily="49" charset="-122"/>
              </a:rPr>
              <a:t>1. </a:t>
            </a:r>
            <a:r>
              <a:rPr lang="zh-CN" altLang="en-US" sz="2585" b="1">
                <a:solidFill>
                  <a:srgbClr val="3333FF"/>
                </a:solidFill>
                <a:latin typeface="Times New Roman" panose="02020603050405020304" pitchFamily="18" charset="0"/>
                <a:ea typeface="楷体_GB2312" pitchFamily="49" charset="-122"/>
              </a:rPr>
              <a:t>形参实际是被调函数的局部变量</a:t>
            </a:r>
          </a:p>
          <a:p>
            <a:pPr eaLnBrk="1" hangingPunct="1">
              <a:lnSpc>
                <a:spcPct val="125000"/>
              </a:lnSpc>
            </a:pPr>
            <a:r>
              <a:rPr lang="zh-CN" altLang="en-US" sz="2585" b="1">
                <a:solidFill>
                  <a:schemeClr val="tx2"/>
                </a:solidFill>
                <a:latin typeface="Times New Roman" panose="02020603050405020304" pitchFamily="18" charset="0"/>
                <a:ea typeface="楷体_GB2312" pitchFamily="49" charset="-122"/>
              </a:rPr>
              <a:t>    当函数调用时，系统为被调函数的形参分配内存单元</a:t>
            </a:r>
          </a:p>
          <a:p>
            <a:pPr eaLnBrk="1" hangingPunct="1">
              <a:lnSpc>
                <a:spcPct val="125000"/>
              </a:lnSpc>
            </a:pPr>
            <a:r>
              <a:rPr lang="zh-CN" altLang="en-US" sz="2585" b="1">
                <a:solidFill>
                  <a:schemeClr val="tx2"/>
                </a:solidFill>
                <a:latin typeface="Times New Roman" panose="02020603050405020304" pitchFamily="18" charset="0"/>
                <a:ea typeface="楷体_GB2312" pitchFamily="49" charset="-122"/>
              </a:rPr>
              <a:t>    函数调用结束时，形参释放所占用的内存单元</a:t>
            </a:r>
          </a:p>
          <a:p>
            <a:pPr eaLnBrk="1" hangingPunct="1">
              <a:lnSpc>
                <a:spcPct val="125000"/>
              </a:lnSpc>
            </a:pPr>
            <a:r>
              <a:rPr lang="en-US" altLang="zh-CN" sz="2585" b="1">
                <a:solidFill>
                  <a:srgbClr val="3333FF"/>
                </a:solidFill>
                <a:latin typeface="Times New Roman" panose="02020603050405020304" pitchFamily="18" charset="0"/>
                <a:ea typeface="楷体_GB2312" pitchFamily="49" charset="-122"/>
              </a:rPr>
              <a:t>2. </a:t>
            </a:r>
            <a:r>
              <a:rPr lang="zh-CN" altLang="en-US" sz="2585" b="1">
                <a:solidFill>
                  <a:srgbClr val="3333FF"/>
                </a:solidFill>
                <a:latin typeface="Times New Roman" panose="02020603050405020304" pitchFamily="18" charset="0"/>
                <a:ea typeface="楷体_GB2312" pitchFamily="49" charset="-122"/>
              </a:rPr>
              <a:t>实参可以是常量、变量或表达式</a:t>
            </a:r>
          </a:p>
          <a:p>
            <a:pPr eaLnBrk="1" hangingPunct="1">
              <a:lnSpc>
                <a:spcPct val="125000"/>
              </a:lnSpc>
            </a:pPr>
            <a:r>
              <a:rPr lang="zh-CN" altLang="en-US" sz="2585" b="1">
                <a:solidFill>
                  <a:schemeClr val="tx2"/>
                </a:solidFill>
                <a:latin typeface="Times New Roman" panose="02020603050405020304" pitchFamily="18" charset="0"/>
                <a:ea typeface="楷体_GB2312" pitchFamily="49" charset="-122"/>
              </a:rPr>
              <a:t>    函数调用时，系统将实参值传递给被调函数对应的形参</a:t>
            </a:r>
          </a:p>
          <a:p>
            <a:pPr eaLnBrk="1" hangingPunct="1">
              <a:lnSpc>
                <a:spcPct val="125000"/>
              </a:lnSpc>
            </a:pPr>
            <a:r>
              <a:rPr lang="en-US" altLang="zh-CN" sz="2585" b="1">
                <a:solidFill>
                  <a:srgbClr val="3333FF"/>
                </a:solidFill>
                <a:latin typeface="Times New Roman" panose="02020603050405020304" pitchFamily="18" charset="0"/>
                <a:ea typeface="楷体_GB2312" pitchFamily="49" charset="-122"/>
              </a:rPr>
              <a:t>3. </a:t>
            </a:r>
            <a:r>
              <a:rPr lang="zh-CN" altLang="en-US" sz="2585" b="1">
                <a:solidFill>
                  <a:srgbClr val="3333FF"/>
                </a:solidFill>
                <a:latin typeface="Times New Roman" panose="02020603050405020304" pitchFamily="18" charset="0"/>
                <a:ea typeface="楷体_GB2312" pitchFamily="49" charset="-122"/>
              </a:rPr>
              <a:t>在被定义的函数中，必须指定形参的类型</a:t>
            </a:r>
          </a:p>
          <a:p>
            <a:pPr eaLnBrk="1" hangingPunct="1">
              <a:lnSpc>
                <a:spcPct val="125000"/>
              </a:lnSpc>
            </a:pPr>
            <a:r>
              <a:rPr lang="en-US" altLang="zh-CN" sz="2585" b="1">
                <a:solidFill>
                  <a:srgbClr val="3333FF"/>
                </a:solidFill>
                <a:latin typeface="Times New Roman" panose="02020603050405020304" pitchFamily="18" charset="0"/>
                <a:ea typeface="楷体_GB2312" pitchFamily="49" charset="-122"/>
              </a:rPr>
              <a:t>4. </a:t>
            </a:r>
            <a:r>
              <a:rPr lang="zh-CN" altLang="en-US" sz="2585" b="1">
                <a:solidFill>
                  <a:srgbClr val="3333FF"/>
                </a:solidFill>
                <a:latin typeface="Times New Roman" panose="02020603050405020304" pitchFamily="18" charset="0"/>
                <a:ea typeface="楷体_GB2312" pitchFamily="49" charset="-122"/>
              </a:rPr>
              <a:t>实参与形参的类型应相同或赋值兼容</a:t>
            </a:r>
          </a:p>
          <a:p>
            <a:pPr eaLnBrk="1" hangingPunct="1">
              <a:lnSpc>
                <a:spcPct val="125000"/>
              </a:lnSpc>
            </a:pPr>
            <a:r>
              <a:rPr lang="en-US" altLang="zh-CN" sz="2585" b="1">
                <a:solidFill>
                  <a:srgbClr val="3333FF"/>
                </a:solidFill>
                <a:latin typeface="Times New Roman" panose="02020603050405020304" pitchFamily="18" charset="0"/>
                <a:ea typeface="楷体_GB2312" pitchFamily="49" charset="-122"/>
              </a:rPr>
              <a:t>5. </a:t>
            </a:r>
            <a:r>
              <a:rPr lang="zh-CN" altLang="en-US" sz="2585" b="1">
                <a:solidFill>
                  <a:srgbClr val="3333FF"/>
                </a:solidFill>
                <a:latin typeface="Times New Roman" panose="02020603050405020304" pitchFamily="18" charset="0"/>
                <a:ea typeface="楷体_GB2312" pitchFamily="49" charset="-122"/>
              </a:rPr>
              <a:t>实参对形参变量的数据传递是“</a:t>
            </a:r>
            <a:r>
              <a:rPr lang="zh-CN" altLang="en-US" sz="2585" b="1">
                <a:solidFill>
                  <a:srgbClr val="FF0000"/>
                </a:solidFill>
                <a:latin typeface="Times New Roman" panose="02020603050405020304" pitchFamily="18" charset="0"/>
                <a:ea typeface="楷体_GB2312" pitchFamily="49" charset="-122"/>
              </a:rPr>
              <a:t>值传递</a:t>
            </a:r>
            <a:r>
              <a:rPr lang="zh-CN" altLang="en-US" sz="2585" b="1">
                <a:solidFill>
                  <a:srgbClr val="3333FF"/>
                </a:solidFill>
                <a:latin typeface="Times New Roman" panose="02020603050405020304" pitchFamily="18" charset="0"/>
                <a:ea typeface="楷体_GB2312" pitchFamily="49" charset="-122"/>
              </a:rPr>
              <a:t>”，即</a:t>
            </a:r>
            <a:r>
              <a:rPr lang="zh-CN" altLang="en-US" sz="2585" b="1" u="sng">
                <a:solidFill>
                  <a:srgbClr val="FF0000"/>
                </a:solidFill>
                <a:latin typeface="Times New Roman" panose="02020603050405020304" pitchFamily="18" charset="0"/>
                <a:ea typeface="楷体_GB2312" pitchFamily="49" charset="-122"/>
              </a:rPr>
              <a:t>单向传递</a:t>
            </a:r>
          </a:p>
          <a:p>
            <a:pPr eaLnBrk="1" hangingPunct="1">
              <a:lnSpc>
                <a:spcPct val="125000"/>
              </a:lnSpc>
            </a:pPr>
            <a:r>
              <a:rPr lang="zh-CN" altLang="en-US" sz="2585" b="1">
                <a:solidFill>
                  <a:srgbClr val="3333FF"/>
                </a:solidFill>
                <a:latin typeface="Times New Roman" panose="02020603050405020304" pitchFamily="18" charset="0"/>
                <a:ea typeface="楷体_GB2312" pitchFamily="49" charset="-122"/>
              </a:rPr>
              <a:t>    </a:t>
            </a:r>
            <a:r>
              <a:rPr lang="zh-CN" altLang="en-US" sz="2585" b="1">
                <a:solidFill>
                  <a:srgbClr val="FF0000"/>
                </a:solidFill>
                <a:latin typeface="Times New Roman" panose="02020603050405020304" pitchFamily="18" charset="0"/>
                <a:ea typeface="楷体_GB2312" pitchFamily="49" charset="-122"/>
              </a:rPr>
              <a:t>单向传递：</a:t>
            </a:r>
            <a:r>
              <a:rPr lang="zh-CN" altLang="en-US" sz="2585" b="1">
                <a:solidFill>
                  <a:schemeClr val="tx2"/>
                </a:solidFill>
                <a:latin typeface="Times New Roman" panose="02020603050405020304" pitchFamily="18" charset="0"/>
                <a:ea typeface="楷体_GB2312" pitchFamily="49" charset="-122"/>
              </a:rPr>
              <a:t>实参将其值传递给形参，形参值发生变化时，实参的值保持不变。</a:t>
            </a:r>
          </a:p>
        </p:txBody>
      </p:sp>
    </p:spTree>
    <p:extLst>
      <p:ext uri="{BB962C8B-B14F-4D97-AF65-F5344CB8AC3E}">
        <p14:creationId xmlns:p14="http://schemas.microsoft.com/office/powerpoint/2010/main" val="259708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slide(fromBottom)">
                                      <p:cBhvr>
                                        <p:cTn id="7" dur="500"/>
                                        <p:tgtEl>
                                          <p:spTgt spid="110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slide(fromBottom)">
                                      <p:cBhvr>
                                        <p:cTn id="12" dur="500"/>
                                        <p:tgtEl>
                                          <p:spTgt spid="110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Effect transition="in" filter="slide(fromBottom)">
                                      <p:cBhvr>
                                        <p:cTn id="17" dur="500"/>
                                        <p:tgtEl>
                                          <p:spTgt spid="1105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0595">
                                            <p:txEl>
                                              <p:pRg st="3" end="3"/>
                                            </p:txEl>
                                          </p:spTgt>
                                        </p:tgtEl>
                                        <p:attrNameLst>
                                          <p:attrName>style.visibility</p:attrName>
                                        </p:attrNameLst>
                                      </p:cBhvr>
                                      <p:to>
                                        <p:strVal val="visible"/>
                                      </p:to>
                                    </p:set>
                                    <p:animEffect transition="in" filter="slide(fromBottom)">
                                      <p:cBhvr>
                                        <p:cTn id="22" dur="500"/>
                                        <p:tgtEl>
                                          <p:spTgt spid="1105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0595">
                                            <p:txEl>
                                              <p:pRg st="4" end="4"/>
                                            </p:txEl>
                                          </p:spTgt>
                                        </p:tgtEl>
                                        <p:attrNameLst>
                                          <p:attrName>style.visibility</p:attrName>
                                        </p:attrNameLst>
                                      </p:cBhvr>
                                      <p:to>
                                        <p:strVal val="visible"/>
                                      </p:to>
                                    </p:set>
                                    <p:animEffect transition="in" filter="slide(fromBottom)">
                                      <p:cBhvr>
                                        <p:cTn id="27" dur="500"/>
                                        <p:tgtEl>
                                          <p:spTgt spid="1105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0595">
                                            <p:txEl>
                                              <p:pRg st="5" end="5"/>
                                            </p:txEl>
                                          </p:spTgt>
                                        </p:tgtEl>
                                        <p:attrNameLst>
                                          <p:attrName>style.visibility</p:attrName>
                                        </p:attrNameLst>
                                      </p:cBhvr>
                                      <p:to>
                                        <p:strVal val="visible"/>
                                      </p:to>
                                    </p:set>
                                    <p:animEffect transition="in" filter="slide(fromBottom)">
                                      <p:cBhvr>
                                        <p:cTn id="32" dur="500"/>
                                        <p:tgtEl>
                                          <p:spTgt spid="1105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0595">
                                            <p:txEl>
                                              <p:pRg st="6" end="6"/>
                                            </p:txEl>
                                          </p:spTgt>
                                        </p:tgtEl>
                                        <p:attrNameLst>
                                          <p:attrName>style.visibility</p:attrName>
                                        </p:attrNameLst>
                                      </p:cBhvr>
                                      <p:to>
                                        <p:strVal val="visible"/>
                                      </p:to>
                                    </p:set>
                                    <p:animEffect transition="in" filter="slide(fromBottom)">
                                      <p:cBhvr>
                                        <p:cTn id="37" dur="500"/>
                                        <p:tgtEl>
                                          <p:spTgt spid="1105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10595">
                                            <p:txEl>
                                              <p:pRg st="7" end="7"/>
                                            </p:txEl>
                                          </p:spTgt>
                                        </p:tgtEl>
                                        <p:attrNameLst>
                                          <p:attrName>style.visibility</p:attrName>
                                        </p:attrNameLst>
                                      </p:cBhvr>
                                      <p:to>
                                        <p:strVal val="visible"/>
                                      </p:to>
                                    </p:set>
                                    <p:animEffect transition="in" filter="slide(fromBottom)">
                                      <p:cBhvr>
                                        <p:cTn id="42" dur="500"/>
                                        <p:tgtEl>
                                          <p:spTgt spid="1105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10595">
                                            <p:txEl>
                                              <p:pRg st="8" end="8"/>
                                            </p:txEl>
                                          </p:spTgt>
                                        </p:tgtEl>
                                        <p:attrNameLst>
                                          <p:attrName>style.visibility</p:attrName>
                                        </p:attrNameLst>
                                      </p:cBhvr>
                                      <p:to>
                                        <p:strVal val="visible"/>
                                      </p:to>
                                    </p:set>
                                    <p:animEffect transition="in" filter="slide(fromBottom)">
                                      <p:cBhvr>
                                        <p:cTn id="47" dur="500"/>
                                        <p:tgtEl>
                                          <p:spTgt spid="110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302310" y="116632"/>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a:ea typeface="宋体" panose="02010600030101010101" pitchFamily="2" charset="-122"/>
              </a:rPr>
              <a:t>6.2.4  </a:t>
            </a:r>
            <a:r>
              <a:rPr lang="zh-CN" altLang="en-US" sz="3300" b="1" i="1">
                <a:latin typeface="宋体" panose="02010600030101010101" pitchFamily="2" charset="-122"/>
                <a:ea typeface="宋体" panose="02010600030101010101" pitchFamily="2" charset="-122"/>
              </a:rPr>
              <a:t>函数的类型与返回值</a:t>
            </a:r>
          </a:p>
        </p:txBody>
      </p:sp>
      <p:sp>
        <p:nvSpPr>
          <p:cNvPr id="112643" name="Text Box 3"/>
          <p:cNvSpPr txBox="1">
            <a:spLocks noChangeArrowheads="1"/>
          </p:cNvSpPr>
          <p:nvPr/>
        </p:nvSpPr>
        <p:spPr bwMode="auto">
          <a:xfrm>
            <a:off x="304800" y="1178170"/>
            <a:ext cx="8839200" cy="486594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75000"/>
              </a:lnSpc>
              <a:spcBef>
                <a:spcPct val="50000"/>
              </a:spcBef>
            </a:pPr>
            <a:r>
              <a:rPr lang="zh-CN" altLang="en-US" sz="2585" b="1" dirty="0">
                <a:solidFill>
                  <a:srgbClr val="3333FF"/>
                </a:solidFill>
                <a:latin typeface="Times New Roman" panose="02020603050405020304" pitchFamily="18" charset="0"/>
                <a:ea typeface="楷体_GB2312" pitchFamily="49" charset="-122"/>
              </a:rPr>
              <a:t>函数的返回值：</a:t>
            </a:r>
            <a:r>
              <a:rPr lang="zh-CN" altLang="en-US" sz="2585" b="1" dirty="0">
                <a:solidFill>
                  <a:schemeClr val="tx2"/>
                </a:solidFill>
                <a:latin typeface="Times New Roman" panose="02020603050405020304" pitchFamily="18" charset="0"/>
                <a:ea typeface="楷体_GB2312" pitchFamily="49" charset="-122"/>
              </a:rPr>
              <a:t>调用本函数使主调函数得到一个确定的值</a:t>
            </a:r>
          </a:p>
          <a:p>
            <a:pPr eaLnBrk="1" hangingPunct="1">
              <a:lnSpc>
                <a:spcPct val="75000"/>
              </a:lnSpc>
              <a:spcBef>
                <a:spcPct val="50000"/>
              </a:spcBef>
            </a:pPr>
            <a:r>
              <a:rPr lang="zh-CN" altLang="en-US" sz="2585" b="1" dirty="0">
                <a:solidFill>
                  <a:srgbClr val="3333FF"/>
                </a:solidFill>
                <a:latin typeface="Times New Roman" panose="02020603050405020304" pitchFamily="18" charset="0"/>
                <a:ea typeface="楷体_GB2312" pitchFamily="49" charset="-122"/>
              </a:rPr>
              <a:t>函数的类型：</a:t>
            </a:r>
            <a:r>
              <a:rPr lang="zh-CN" altLang="en-US" sz="2585" b="1" dirty="0">
                <a:solidFill>
                  <a:schemeClr val="tx2"/>
                </a:solidFill>
                <a:latin typeface="Times New Roman" panose="02020603050405020304" pitchFamily="18" charset="0"/>
                <a:ea typeface="楷体_GB2312" pitchFamily="49" charset="-122"/>
              </a:rPr>
              <a:t>说明了本函数返回值的数据类型</a:t>
            </a:r>
          </a:p>
          <a:p>
            <a:pPr eaLnBrk="1" hangingPunct="1">
              <a:lnSpc>
                <a:spcPct val="75000"/>
              </a:lnSpc>
              <a:spcBef>
                <a:spcPct val="50000"/>
              </a:spcBef>
            </a:pPr>
            <a:r>
              <a:rPr lang="zh-CN" altLang="en-US" sz="2585" b="1" dirty="0">
                <a:solidFill>
                  <a:srgbClr val="3333FF"/>
                </a:solidFill>
                <a:latin typeface="Times New Roman" panose="02020603050405020304" pitchFamily="18" charset="0"/>
                <a:ea typeface="楷体_GB2312" pitchFamily="49" charset="-122"/>
              </a:rPr>
              <a:t>返回语句：</a:t>
            </a:r>
            <a:r>
              <a:rPr lang="zh-CN" altLang="en-US" sz="2585" b="1" dirty="0">
                <a:solidFill>
                  <a:srgbClr val="3333FF"/>
                </a:solidFill>
                <a:latin typeface="Times New Roman" panose="02020603050405020304" pitchFamily="18" charset="0"/>
                <a:ea typeface="宋体" panose="02010600030101010101" pitchFamily="2" charset="-122"/>
              </a:rPr>
              <a:t> </a:t>
            </a:r>
            <a:r>
              <a:rPr lang="en-US" altLang="zh-CN" sz="2585" b="1" i="1" dirty="0">
                <a:solidFill>
                  <a:srgbClr val="3333FF"/>
                </a:solidFill>
                <a:latin typeface="Times New Roman" panose="02020603050405020304" pitchFamily="18" charset="0"/>
                <a:ea typeface="宋体" panose="02010600030101010101" pitchFamily="2" charset="-122"/>
              </a:rPr>
              <a:t>return</a:t>
            </a:r>
          </a:p>
          <a:p>
            <a:pPr eaLnBrk="1" hangingPunct="1">
              <a:lnSpc>
                <a:spcPct val="75000"/>
              </a:lnSpc>
              <a:spcBef>
                <a:spcPct val="50000"/>
              </a:spcBef>
            </a:pPr>
            <a:r>
              <a:rPr lang="zh-CN" altLang="en-US" sz="1846" b="1" dirty="0">
                <a:solidFill>
                  <a:srgbClr val="0000FF"/>
                </a:solidFill>
                <a:latin typeface="Times New Roman" panose="02020603050405020304" pitchFamily="18" charset="0"/>
                <a:ea typeface="宋体" panose="02010600030101010101" pitchFamily="2" charset="-122"/>
              </a:rPr>
              <a:t>●</a:t>
            </a:r>
            <a:r>
              <a:rPr lang="zh-CN" altLang="en-US" sz="2585" b="1" dirty="0">
                <a:solidFill>
                  <a:srgbClr val="3333FF"/>
                </a:solidFill>
                <a:latin typeface="Times New Roman" panose="02020603050405020304" pitchFamily="18" charset="0"/>
                <a:ea typeface="楷体_GB2312" pitchFamily="49" charset="-122"/>
              </a:rPr>
              <a:t>格式：</a:t>
            </a:r>
            <a:r>
              <a:rPr lang="en-US" altLang="zh-CN" sz="2585" b="1" i="1" dirty="0">
                <a:solidFill>
                  <a:srgbClr val="FF0000"/>
                </a:solidFill>
                <a:latin typeface="Times New Roman" panose="02020603050405020304" pitchFamily="18" charset="0"/>
                <a:ea typeface="宋体" panose="02010600030101010101" pitchFamily="2" charset="-122"/>
              </a:rPr>
              <a:t>return  (</a:t>
            </a:r>
            <a:r>
              <a:rPr lang="zh-CN" altLang="en-US" sz="2585" b="1" i="1" dirty="0">
                <a:solidFill>
                  <a:srgbClr val="FF0000"/>
                </a:solidFill>
                <a:latin typeface="Times New Roman" panose="02020603050405020304" pitchFamily="18" charset="0"/>
                <a:ea typeface="楷体_GB2312" pitchFamily="49" charset="-122"/>
              </a:rPr>
              <a:t>表达式</a:t>
            </a:r>
            <a:r>
              <a:rPr lang="en-US" altLang="zh-CN" sz="2585" b="1" i="1" dirty="0">
                <a:solidFill>
                  <a:srgbClr val="FF0000"/>
                </a:solidFill>
                <a:latin typeface="Times New Roman" panose="02020603050405020304" pitchFamily="18" charset="0"/>
                <a:ea typeface="宋体" panose="02010600030101010101" pitchFamily="2" charset="-122"/>
              </a:rPr>
              <a:t>) ;</a:t>
            </a:r>
            <a:r>
              <a:rPr lang="en-US" altLang="zh-CN" sz="2585" b="1" dirty="0">
                <a:latin typeface="Times New Roman" panose="02020603050405020304" pitchFamily="18" charset="0"/>
                <a:ea typeface="宋体" panose="02010600030101010101" pitchFamily="2" charset="-122"/>
              </a:rPr>
              <a:t>    </a:t>
            </a:r>
            <a:r>
              <a:rPr lang="zh-CN" altLang="en-US" sz="2585" b="1" dirty="0">
                <a:latin typeface="Times New Roman" panose="02020603050405020304" pitchFamily="18" charset="0"/>
                <a:ea typeface="楷体_GB2312" pitchFamily="49" charset="-122"/>
              </a:rPr>
              <a:t>或</a:t>
            </a:r>
            <a:r>
              <a:rPr lang="zh-CN" altLang="en-US" sz="2585" b="1" dirty="0">
                <a:latin typeface="Times New Roman" panose="02020603050405020304" pitchFamily="18" charset="0"/>
                <a:ea typeface="宋体" panose="02010600030101010101" pitchFamily="2" charset="-122"/>
              </a:rPr>
              <a:t>    </a:t>
            </a:r>
            <a:r>
              <a:rPr lang="en-US" altLang="zh-CN" sz="2585" b="1" i="1" dirty="0">
                <a:solidFill>
                  <a:srgbClr val="FF0000"/>
                </a:solidFill>
                <a:latin typeface="Times New Roman" panose="02020603050405020304" pitchFamily="18" charset="0"/>
                <a:ea typeface="宋体" panose="02010600030101010101" pitchFamily="2" charset="-122"/>
              </a:rPr>
              <a:t>return    </a:t>
            </a:r>
            <a:r>
              <a:rPr lang="zh-CN" altLang="en-US" sz="2585" b="1" i="1" dirty="0">
                <a:solidFill>
                  <a:srgbClr val="FF0000"/>
                </a:solidFill>
                <a:latin typeface="Times New Roman" panose="02020603050405020304" pitchFamily="18" charset="0"/>
                <a:ea typeface="楷体_GB2312" pitchFamily="49" charset="-122"/>
              </a:rPr>
              <a:t>表达式</a:t>
            </a:r>
            <a:r>
              <a:rPr lang="zh-CN" altLang="en-US" sz="2585" b="1" i="1" dirty="0">
                <a:solidFill>
                  <a:srgbClr val="FF0000"/>
                </a:solidFill>
                <a:latin typeface="Times New Roman" panose="02020603050405020304" pitchFamily="18" charset="0"/>
                <a:ea typeface="宋体" panose="02010600030101010101" pitchFamily="2" charset="-122"/>
              </a:rPr>
              <a:t> ；</a:t>
            </a:r>
          </a:p>
          <a:p>
            <a:pPr eaLnBrk="1" hangingPunct="1">
              <a:lnSpc>
                <a:spcPct val="75000"/>
              </a:lnSpc>
              <a:spcBef>
                <a:spcPct val="50000"/>
              </a:spcBef>
            </a:pPr>
            <a:r>
              <a:rPr lang="zh-CN" altLang="en-US" sz="1846" b="1" dirty="0">
                <a:solidFill>
                  <a:srgbClr val="0000FF"/>
                </a:solidFill>
                <a:latin typeface="Times New Roman" panose="02020603050405020304" pitchFamily="18" charset="0"/>
                <a:ea typeface="宋体" panose="02010600030101010101" pitchFamily="2" charset="-122"/>
              </a:rPr>
              <a:t>●</a:t>
            </a:r>
            <a:r>
              <a:rPr lang="zh-CN" altLang="en-US" sz="2585" b="1" dirty="0">
                <a:solidFill>
                  <a:srgbClr val="3333FF"/>
                </a:solidFill>
                <a:latin typeface="Times New Roman" panose="02020603050405020304" pitchFamily="18" charset="0"/>
                <a:ea typeface="楷体_GB2312" pitchFamily="49" charset="-122"/>
              </a:rPr>
              <a:t>功能：</a:t>
            </a:r>
            <a:r>
              <a:rPr lang="zh-CN" altLang="en-US" sz="2585" b="1" dirty="0">
                <a:latin typeface="Times New Roman" panose="02020603050405020304" pitchFamily="18" charset="0"/>
                <a:ea typeface="楷体_GB2312" pitchFamily="49" charset="-122"/>
              </a:rPr>
              <a:t>终止函数的执行，将表达式的值带回给主调函数</a:t>
            </a:r>
          </a:p>
          <a:p>
            <a:pPr eaLnBrk="1" hangingPunct="1">
              <a:lnSpc>
                <a:spcPct val="75000"/>
              </a:lnSpc>
              <a:spcBef>
                <a:spcPct val="50000"/>
              </a:spcBef>
            </a:pPr>
            <a:r>
              <a:rPr lang="zh-CN" altLang="en-US" sz="1846" b="1" dirty="0">
                <a:solidFill>
                  <a:srgbClr val="0000FF"/>
                </a:solidFill>
                <a:latin typeface="Times New Roman" panose="02020603050405020304" pitchFamily="18" charset="0"/>
                <a:ea typeface="宋体" panose="02010600030101010101" pitchFamily="2" charset="-122"/>
              </a:rPr>
              <a:t>●</a:t>
            </a:r>
            <a:r>
              <a:rPr lang="zh-CN" altLang="en-US" sz="2585" b="1" dirty="0">
                <a:solidFill>
                  <a:srgbClr val="3333FF"/>
                </a:solidFill>
                <a:latin typeface="Times New Roman" panose="02020603050405020304" pitchFamily="18" charset="0"/>
                <a:ea typeface="楷体_GB2312" pitchFamily="49" charset="-122"/>
              </a:rPr>
              <a:t>说明：</a:t>
            </a:r>
          </a:p>
          <a:p>
            <a:pPr eaLnBrk="1" hangingPunct="1">
              <a:lnSpc>
                <a:spcPct val="75000"/>
              </a:lnSpc>
              <a:spcBef>
                <a:spcPct val="50000"/>
              </a:spcBef>
            </a:pPr>
            <a:r>
              <a:rPr lang="zh-CN" altLang="en-US" sz="2585" b="1" dirty="0">
                <a:solidFill>
                  <a:schemeClr val="tx2"/>
                </a:solidFill>
                <a:latin typeface="Times New Roman" panose="02020603050405020304" pitchFamily="18" charset="0"/>
                <a:ea typeface="楷体_GB2312" pitchFamily="49" charset="-122"/>
              </a:rPr>
              <a:t>    </a:t>
            </a:r>
            <a:r>
              <a:rPr lang="en-US" altLang="zh-CN" sz="2585" b="1" dirty="0">
                <a:solidFill>
                  <a:schemeClr val="tx2"/>
                </a:solidFill>
                <a:latin typeface="Times New Roman" panose="02020603050405020304" pitchFamily="18" charset="0"/>
                <a:ea typeface="楷体_GB2312" pitchFamily="49" charset="-122"/>
              </a:rPr>
              <a:t>1. </a:t>
            </a:r>
            <a:r>
              <a:rPr lang="zh-CN" altLang="en-US" sz="2585" b="1" dirty="0">
                <a:solidFill>
                  <a:schemeClr val="tx2"/>
                </a:solidFill>
                <a:latin typeface="Times New Roman" panose="02020603050405020304" pitchFamily="18" charset="0"/>
                <a:ea typeface="楷体_GB2312" pitchFamily="49" charset="-122"/>
              </a:rPr>
              <a:t>一个函数可以有一个或多个 </a:t>
            </a:r>
            <a:r>
              <a:rPr lang="en-US" altLang="zh-CN" sz="2585" b="1" i="1" dirty="0">
                <a:solidFill>
                  <a:schemeClr val="tx2"/>
                </a:solidFill>
                <a:latin typeface="Times New Roman" panose="02020603050405020304" pitchFamily="18" charset="0"/>
                <a:ea typeface="楷体_GB2312" pitchFamily="49" charset="-122"/>
              </a:rPr>
              <a:t>return </a:t>
            </a:r>
            <a:r>
              <a:rPr lang="zh-CN" altLang="en-US" sz="2585" b="1" dirty="0">
                <a:solidFill>
                  <a:schemeClr val="tx2"/>
                </a:solidFill>
                <a:latin typeface="Times New Roman" panose="02020603050405020304" pitchFamily="18" charset="0"/>
                <a:ea typeface="楷体_GB2312" pitchFamily="49" charset="-122"/>
              </a:rPr>
              <a:t>语句；</a:t>
            </a:r>
          </a:p>
          <a:p>
            <a:pPr eaLnBrk="1" hangingPunct="1">
              <a:lnSpc>
                <a:spcPct val="75000"/>
              </a:lnSpc>
              <a:spcBef>
                <a:spcPct val="50000"/>
              </a:spcBef>
            </a:pPr>
            <a:r>
              <a:rPr lang="zh-CN" altLang="en-US" sz="2585" b="1" dirty="0">
                <a:solidFill>
                  <a:schemeClr val="tx2"/>
                </a:solidFill>
                <a:latin typeface="Times New Roman" panose="02020603050405020304" pitchFamily="18" charset="0"/>
                <a:ea typeface="楷体_GB2312" pitchFamily="49" charset="-122"/>
              </a:rPr>
              <a:t>    </a:t>
            </a:r>
            <a:r>
              <a:rPr lang="en-US" altLang="zh-CN" sz="2585" b="1" dirty="0">
                <a:solidFill>
                  <a:schemeClr val="tx2"/>
                </a:solidFill>
                <a:latin typeface="Times New Roman" panose="02020603050405020304" pitchFamily="18" charset="0"/>
                <a:ea typeface="楷体_GB2312" pitchFamily="49" charset="-122"/>
              </a:rPr>
              <a:t>2. </a:t>
            </a:r>
            <a:r>
              <a:rPr lang="zh-CN" altLang="en-US" sz="2585" b="1" dirty="0">
                <a:solidFill>
                  <a:schemeClr val="tx2"/>
                </a:solidFill>
                <a:latin typeface="Times New Roman" panose="02020603050405020304" pitchFamily="18" charset="0"/>
                <a:ea typeface="楷体_GB2312" pitchFamily="49" charset="-122"/>
              </a:rPr>
              <a:t>一个函数只能返回一个值给主调函数；</a:t>
            </a:r>
          </a:p>
          <a:p>
            <a:pPr eaLnBrk="1" hangingPunct="1">
              <a:lnSpc>
                <a:spcPct val="75000"/>
              </a:lnSpc>
              <a:spcBef>
                <a:spcPct val="50000"/>
              </a:spcBef>
            </a:pPr>
            <a:r>
              <a:rPr lang="zh-CN" altLang="en-US" sz="2585" b="1" dirty="0">
                <a:solidFill>
                  <a:schemeClr val="tx2"/>
                </a:solidFill>
                <a:latin typeface="Times New Roman" panose="02020603050405020304" pitchFamily="18" charset="0"/>
                <a:ea typeface="楷体_GB2312" pitchFamily="49" charset="-122"/>
              </a:rPr>
              <a:t>    </a:t>
            </a:r>
            <a:r>
              <a:rPr lang="en-US" altLang="zh-CN" sz="2585" b="1" dirty="0">
                <a:solidFill>
                  <a:schemeClr val="tx2"/>
                </a:solidFill>
                <a:latin typeface="Times New Roman" panose="02020603050405020304" pitchFamily="18" charset="0"/>
                <a:ea typeface="楷体_GB2312" pitchFamily="49" charset="-122"/>
              </a:rPr>
              <a:t>3. </a:t>
            </a:r>
            <a:r>
              <a:rPr lang="zh-CN" altLang="en-US" sz="2585" b="1" dirty="0">
                <a:solidFill>
                  <a:schemeClr val="tx2"/>
                </a:solidFill>
                <a:latin typeface="Times New Roman" panose="02020603050405020304" pitchFamily="18" charset="0"/>
                <a:ea typeface="楷体_GB2312" pitchFamily="49" charset="-122"/>
              </a:rPr>
              <a:t>函数类型决定返回值的类型；</a:t>
            </a:r>
          </a:p>
          <a:p>
            <a:pPr eaLnBrk="1" hangingPunct="1">
              <a:lnSpc>
                <a:spcPct val="75000"/>
              </a:lnSpc>
              <a:spcBef>
                <a:spcPct val="50000"/>
              </a:spcBef>
            </a:pPr>
            <a:r>
              <a:rPr lang="zh-CN" altLang="en-US" sz="2585" b="1" dirty="0">
                <a:solidFill>
                  <a:schemeClr val="tx2"/>
                </a:solidFill>
                <a:latin typeface="Times New Roman" panose="02020603050405020304" pitchFamily="18" charset="0"/>
                <a:ea typeface="楷体_GB2312" pitchFamily="49" charset="-122"/>
              </a:rPr>
              <a:t>    </a:t>
            </a:r>
            <a:r>
              <a:rPr lang="en-US" altLang="zh-CN" sz="2585" b="1" dirty="0">
                <a:solidFill>
                  <a:schemeClr val="tx2"/>
                </a:solidFill>
                <a:latin typeface="Times New Roman" panose="02020603050405020304" pitchFamily="18" charset="0"/>
                <a:ea typeface="楷体_GB2312" pitchFamily="49" charset="-122"/>
              </a:rPr>
              <a:t>4. </a:t>
            </a:r>
            <a:r>
              <a:rPr lang="zh-CN" altLang="en-US" sz="2585" b="1" dirty="0">
                <a:solidFill>
                  <a:schemeClr val="tx2"/>
                </a:solidFill>
                <a:latin typeface="Times New Roman" panose="02020603050405020304" pitchFamily="18" charset="0"/>
                <a:ea typeface="楷体_GB2312" pitchFamily="49" charset="-122"/>
              </a:rPr>
              <a:t>若函数无返回值，可将函数类型定义为空类型</a:t>
            </a:r>
            <a:r>
              <a:rPr lang="en-US" altLang="zh-CN" sz="2585" b="1" dirty="0">
                <a:solidFill>
                  <a:schemeClr val="tx2"/>
                </a:solidFill>
                <a:latin typeface="Times New Roman" panose="02020603050405020304" pitchFamily="18" charset="0"/>
                <a:ea typeface="楷体_GB2312" pitchFamily="49" charset="-122"/>
              </a:rPr>
              <a:t>(</a:t>
            </a:r>
            <a:r>
              <a:rPr lang="en-US" altLang="zh-CN" sz="2585" b="1" i="1" dirty="0">
                <a:solidFill>
                  <a:srgbClr val="FF0000"/>
                </a:solidFill>
                <a:latin typeface="Times New Roman" panose="02020603050405020304" pitchFamily="18" charset="0"/>
                <a:ea typeface="楷体_GB2312" pitchFamily="49" charset="-122"/>
              </a:rPr>
              <a:t>void</a:t>
            </a:r>
            <a:r>
              <a:rPr lang="en-US" altLang="zh-CN" sz="2585" b="1" dirty="0">
                <a:solidFill>
                  <a:schemeClr val="tx2"/>
                </a:solidFill>
                <a:latin typeface="Times New Roman" panose="02020603050405020304" pitchFamily="18" charset="0"/>
                <a:ea typeface="楷体_GB2312" pitchFamily="49" charset="-122"/>
              </a:rPr>
              <a:t>)</a:t>
            </a:r>
            <a:endParaRPr lang="zh-CN" altLang="en-US" sz="2585" b="1" dirty="0">
              <a:solidFill>
                <a:schemeClr val="tx2"/>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43743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slide(fromBottom)">
                                      <p:cBhvr>
                                        <p:cTn id="7" dur="500"/>
                                        <p:tgtEl>
                                          <p:spTgt spid="112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slide(fromBottom)">
                                      <p:cBhvr>
                                        <p:cTn id="12" dur="500"/>
                                        <p:tgtEl>
                                          <p:spTgt spid="112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slide(fromBottom)">
                                      <p:cBhvr>
                                        <p:cTn id="17" dur="500"/>
                                        <p:tgtEl>
                                          <p:spTgt spid="112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slide(fromBottom)">
                                      <p:cBhvr>
                                        <p:cTn id="22" dur="500"/>
                                        <p:tgtEl>
                                          <p:spTgt spid="112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2643">
                                            <p:txEl>
                                              <p:pRg st="4" end="4"/>
                                            </p:txEl>
                                          </p:spTgt>
                                        </p:tgtEl>
                                        <p:attrNameLst>
                                          <p:attrName>style.visibility</p:attrName>
                                        </p:attrNameLst>
                                      </p:cBhvr>
                                      <p:to>
                                        <p:strVal val="visible"/>
                                      </p:to>
                                    </p:set>
                                    <p:animEffect transition="in" filter="slide(fromBottom)">
                                      <p:cBhvr>
                                        <p:cTn id="27" dur="500"/>
                                        <p:tgtEl>
                                          <p:spTgt spid="1126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2643">
                                            <p:txEl>
                                              <p:pRg st="5" end="5"/>
                                            </p:txEl>
                                          </p:spTgt>
                                        </p:tgtEl>
                                        <p:attrNameLst>
                                          <p:attrName>style.visibility</p:attrName>
                                        </p:attrNameLst>
                                      </p:cBhvr>
                                      <p:to>
                                        <p:strVal val="visible"/>
                                      </p:to>
                                    </p:set>
                                    <p:animEffect transition="in" filter="slide(fromBottom)">
                                      <p:cBhvr>
                                        <p:cTn id="32" dur="500"/>
                                        <p:tgtEl>
                                          <p:spTgt spid="1126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2643">
                                            <p:txEl>
                                              <p:pRg st="6" end="6"/>
                                            </p:txEl>
                                          </p:spTgt>
                                        </p:tgtEl>
                                        <p:attrNameLst>
                                          <p:attrName>style.visibility</p:attrName>
                                        </p:attrNameLst>
                                      </p:cBhvr>
                                      <p:to>
                                        <p:strVal val="visible"/>
                                      </p:to>
                                    </p:set>
                                    <p:animEffect transition="in" filter="slide(fromBottom)">
                                      <p:cBhvr>
                                        <p:cTn id="37" dur="500"/>
                                        <p:tgtEl>
                                          <p:spTgt spid="1126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12643">
                                            <p:txEl>
                                              <p:pRg st="7" end="7"/>
                                            </p:txEl>
                                          </p:spTgt>
                                        </p:tgtEl>
                                        <p:attrNameLst>
                                          <p:attrName>style.visibility</p:attrName>
                                        </p:attrNameLst>
                                      </p:cBhvr>
                                      <p:to>
                                        <p:strVal val="visible"/>
                                      </p:to>
                                    </p:set>
                                    <p:animEffect transition="in" filter="slide(fromBottom)">
                                      <p:cBhvr>
                                        <p:cTn id="42" dur="500"/>
                                        <p:tgtEl>
                                          <p:spTgt spid="1126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12643">
                                            <p:txEl>
                                              <p:pRg st="8" end="8"/>
                                            </p:txEl>
                                          </p:spTgt>
                                        </p:tgtEl>
                                        <p:attrNameLst>
                                          <p:attrName>style.visibility</p:attrName>
                                        </p:attrNameLst>
                                      </p:cBhvr>
                                      <p:to>
                                        <p:strVal val="visible"/>
                                      </p:to>
                                    </p:set>
                                    <p:animEffect transition="in" filter="slide(fromBottom)">
                                      <p:cBhvr>
                                        <p:cTn id="47" dur="500"/>
                                        <p:tgtEl>
                                          <p:spTgt spid="1126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12643">
                                            <p:txEl>
                                              <p:pRg st="9" end="9"/>
                                            </p:txEl>
                                          </p:spTgt>
                                        </p:tgtEl>
                                        <p:attrNameLst>
                                          <p:attrName>style.visibility</p:attrName>
                                        </p:attrNameLst>
                                      </p:cBhvr>
                                      <p:to>
                                        <p:strVal val="visible"/>
                                      </p:to>
                                    </p:set>
                                    <p:animEffect transition="in" filter="slide(fromBottom)">
                                      <p:cBhvr>
                                        <p:cTn id="52" dur="500"/>
                                        <p:tgtEl>
                                          <p:spTgt spid="1126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052737"/>
            <a:ext cx="8568952" cy="864096"/>
          </a:xfrm>
        </p:spPr>
        <p:txBody>
          <a:bodyPr/>
          <a:lstStyle/>
          <a:p>
            <a:r>
              <a:rPr lang="zh-CN" altLang="en-US" dirty="0" smtClean="0"/>
              <a:t>编写判断一个数是否为素数的函数，并在</a:t>
            </a:r>
            <a:r>
              <a:rPr lang="en-US" altLang="zh-CN" dirty="0" smtClean="0"/>
              <a:t>main()</a:t>
            </a:r>
            <a:r>
              <a:rPr lang="zh-CN" altLang="en-US" dirty="0" smtClean="0"/>
              <a:t>中输出</a:t>
            </a:r>
            <a:r>
              <a:rPr lang="en-US" altLang="zh-CN" dirty="0" smtClean="0"/>
              <a:t>20-60</a:t>
            </a:r>
            <a:r>
              <a:rPr lang="zh-CN" altLang="en-US" dirty="0" smtClean="0"/>
              <a:t>之间的素数。</a:t>
            </a:r>
            <a:endParaRPr lang="en-US" altLang="zh-CN" dirty="0" smtClean="0"/>
          </a:p>
          <a:p>
            <a:r>
              <a:rPr lang="zh-CN" altLang="en-US" dirty="0" smtClean="0"/>
              <a:t>提示：</a:t>
            </a:r>
            <a:endParaRPr lang="en-US" altLang="zh-CN" dirty="0" smtClean="0"/>
          </a:p>
          <a:p>
            <a:r>
              <a:rPr lang="zh-CN" altLang="en-US" dirty="0" smtClean="0"/>
              <a:t>主函数中，只是调用函数</a:t>
            </a:r>
            <a:r>
              <a:rPr lang="zh-CN" altLang="en-US" dirty="0"/>
              <a:t>进行</a:t>
            </a:r>
            <a:r>
              <a:rPr lang="zh-CN" altLang="en-US" dirty="0" smtClean="0"/>
              <a:t>判断，如果是，输出；</a:t>
            </a:r>
            <a:endParaRPr lang="en-US" altLang="zh-CN" dirty="0" smtClean="0"/>
          </a:p>
          <a:p>
            <a:r>
              <a:rPr lang="zh-CN" altLang="en-US" dirty="0" smtClean="0"/>
              <a:t>子函数中，完成对当前数是否是素数的判断，如果是返回</a:t>
            </a:r>
            <a:r>
              <a:rPr lang="en-US" altLang="zh-CN" dirty="0" smtClean="0"/>
              <a:t>1；</a:t>
            </a:r>
            <a:r>
              <a:rPr lang="zh-CN" altLang="en-US" dirty="0" smtClean="0"/>
              <a:t>如果不是返回</a:t>
            </a:r>
            <a:r>
              <a:rPr lang="en-US" altLang="zh-CN" dirty="0" smtClean="0"/>
              <a:t>0</a:t>
            </a:r>
            <a:r>
              <a:rPr lang="zh-CN" altLang="en-US" dirty="0" smtClean="0"/>
              <a:t>。</a:t>
            </a:r>
            <a:endParaRPr lang="en-US" altLang="zh-CN" dirty="0" smtClean="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练习题：</a:t>
            </a:r>
            <a:endParaRPr lang="zh-CN" altLang="en-US" dirty="0"/>
          </a:p>
        </p:txBody>
      </p:sp>
    </p:spTree>
    <p:extLst>
      <p:ext uri="{BB962C8B-B14F-4D97-AF65-F5344CB8AC3E}">
        <p14:creationId xmlns:p14="http://schemas.microsoft.com/office/powerpoint/2010/main" val="673952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251520" y="116632"/>
            <a:ext cx="8636977" cy="7033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3692" b="1" dirty="0">
                <a:ea typeface="宋体" panose="02010600030101010101" pitchFamily="2" charset="-122"/>
              </a:rPr>
              <a:t>6.3  </a:t>
            </a:r>
            <a:r>
              <a:rPr lang="zh-CN" altLang="en-US" sz="3692" b="1" dirty="0">
                <a:latin typeface="宋体" panose="02010600030101010101" pitchFamily="2" charset="-122"/>
                <a:ea typeface="宋体" panose="02010600030101010101" pitchFamily="2" charset="-122"/>
              </a:rPr>
              <a:t>函数的调用</a:t>
            </a:r>
          </a:p>
        </p:txBody>
      </p:sp>
      <p:sp>
        <p:nvSpPr>
          <p:cNvPr id="35843" name="Rectangle 7">
            <a:hlinkClick r:id="rId3" action="ppaction://hlinksldjump"/>
          </p:cNvPr>
          <p:cNvSpPr>
            <a:spLocks noChangeArrowheads="1"/>
          </p:cNvSpPr>
          <p:nvPr/>
        </p:nvSpPr>
        <p:spPr bwMode="auto">
          <a:xfrm>
            <a:off x="1913793" y="1992923"/>
            <a:ext cx="5080489" cy="239354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50000"/>
              </a:lnSpc>
            </a:pPr>
            <a:r>
              <a:rPr lang="en-US" altLang="zh-CN" sz="3323" b="1">
                <a:solidFill>
                  <a:srgbClr val="0000FF"/>
                </a:solidFill>
                <a:latin typeface="Times New Roman" panose="02020603050405020304" pitchFamily="18" charset="0"/>
                <a:ea typeface="楷体_GB2312" pitchFamily="49" charset="-122"/>
              </a:rPr>
              <a:t>6.3.1  </a:t>
            </a:r>
            <a:r>
              <a:rPr lang="zh-CN" altLang="en-US" sz="3323" b="1">
                <a:solidFill>
                  <a:srgbClr val="0000FF"/>
                </a:solidFill>
                <a:latin typeface="Times New Roman" panose="02020603050405020304" pitchFamily="18" charset="0"/>
                <a:ea typeface="楷体_GB2312" pitchFamily="49" charset="-122"/>
              </a:rPr>
              <a:t>函数的调用形式</a:t>
            </a:r>
          </a:p>
          <a:p>
            <a:pPr eaLnBrk="1" hangingPunct="1">
              <a:lnSpc>
                <a:spcPct val="150000"/>
              </a:lnSpc>
            </a:pPr>
            <a:r>
              <a:rPr lang="en-US" altLang="zh-CN" sz="3323" b="1">
                <a:solidFill>
                  <a:srgbClr val="0000FF"/>
                </a:solidFill>
                <a:latin typeface="Times New Roman" panose="02020603050405020304" pitchFamily="18" charset="0"/>
                <a:ea typeface="楷体_GB2312" pitchFamily="49" charset="-122"/>
              </a:rPr>
              <a:t>6.3.2  </a:t>
            </a:r>
            <a:r>
              <a:rPr lang="zh-CN" altLang="en-US" sz="3323" b="1">
                <a:solidFill>
                  <a:srgbClr val="0000FF"/>
                </a:solidFill>
                <a:latin typeface="Times New Roman" panose="02020603050405020304" pitchFamily="18" charset="0"/>
                <a:ea typeface="楷体_GB2312" pitchFamily="49" charset="-122"/>
              </a:rPr>
              <a:t>函数调用的条件</a:t>
            </a:r>
          </a:p>
          <a:p>
            <a:pPr eaLnBrk="1" hangingPunct="1">
              <a:lnSpc>
                <a:spcPct val="150000"/>
              </a:lnSpc>
            </a:pPr>
            <a:r>
              <a:rPr lang="en-US" altLang="zh-CN" sz="3323" b="1">
                <a:solidFill>
                  <a:srgbClr val="0000FF"/>
                </a:solidFill>
                <a:latin typeface="Times New Roman" panose="02020603050405020304" pitchFamily="18" charset="0"/>
                <a:ea typeface="楷体_GB2312" pitchFamily="49" charset="-122"/>
              </a:rPr>
              <a:t>6.3.3  </a:t>
            </a:r>
            <a:r>
              <a:rPr lang="zh-CN" altLang="en-US" sz="3323" b="1">
                <a:solidFill>
                  <a:srgbClr val="0000FF"/>
                </a:solidFill>
                <a:latin typeface="Times New Roman" panose="02020603050405020304" pitchFamily="18" charset="0"/>
                <a:ea typeface="楷体_GB2312" pitchFamily="49" charset="-122"/>
              </a:rPr>
              <a:t>函数声明</a:t>
            </a:r>
          </a:p>
        </p:txBody>
      </p:sp>
    </p:spTree>
    <p:extLst>
      <p:ext uri="{BB962C8B-B14F-4D97-AF65-F5344CB8AC3E}">
        <p14:creationId xmlns:p14="http://schemas.microsoft.com/office/powerpoint/2010/main" val="230256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引例：</a:t>
            </a:r>
            <a:endParaRPr lang="zh-CN" altLang="en-US" dirty="0"/>
          </a:p>
        </p:txBody>
      </p:sp>
      <p:pic>
        <p:nvPicPr>
          <p:cNvPr id="3" name="图片 2"/>
          <p:cNvPicPr>
            <a:picLocks noChangeAspect="1"/>
          </p:cNvPicPr>
          <p:nvPr/>
        </p:nvPicPr>
        <p:blipFill>
          <a:blip r:embed="rId3"/>
          <a:stretch>
            <a:fillRect/>
          </a:stretch>
        </p:blipFill>
        <p:spPr>
          <a:xfrm>
            <a:off x="251520" y="1412776"/>
            <a:ext cx="4176464" cy="3646908"/>
          </a:xfrm>
          <a:prstGeom prst="rect">
            <a:avLst/>
          </a:prstGeom>
        </p:spPr>
      </p:pic>
      <p:pic>
        <p:nvPicPr>
          <p:cNvPr id="5" name="图片 4"/>
          <p:cNvPicPr>
            <a:picLocks noChangeAspect="1"/>
          </p:cNvPicPr>
          <p:nvPr/>
        </p:nvPicPr>
        <p:blipFill>
          <a:blip r:embed="rId4"/>
          <a:stretch>
            <a:fillRect/>
          </a:stretch>
        </p:blipFill>
        <p:spPr>
          <a:xfrm>
            <a:off x="4572000" y="1412776"/>
            <a:ext cx="4496941" cy="3562128"/>
          </a:xfrm>
          <a:prstGeom prst="rect">
            <a:avLst/>
          </a:prstGeom>
        </p:spPr>
      </p:pic>
      <p:sp>
        <p:nvSpPr>
          <p:cNvPr id="6" name="TextBox 3"/>
          <p:cNvSpPr txBox="1"/>
          <p:nvPr/>
        </p:nvSpPr>
        <p:spPr>
          <a:xfrm>
            <a:off x="691214" y="5079175"/>
            <a:ext cx="7761572" cy="461665"/>
          </a:xfrm>
          <a:prstGeom prst="rect">
            <a:avLst/>
          </a:prstGeom>
          <a:noFill/>
        </p:spPr>
        <p:txBody>
          <a:bodyPr wrap="square" rtlCol="0">
            <a:spAutoFit/>
          </a:bodyPr>
          <a:lstStyle/>
          <a:p>
            <a:pPr defTabSz="685800"/>
            <a:r>
              <a:rPr lang="zh-CN" altLang="en-US"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又如：</a:t>
            </a:r>
            <a:r>
              <a:rPr lang="en-US" altLang="zh-CN"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n</a:t>
            </a:r>
            <a:r>
              <a:rPr lang="zh-CN" altLang="en-US"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阶方阵转置（</a:t>
            </a:r>
            <a:r>
              <a:rPr lang="en-US" altLang="zh-CN" dirty="0" smtClean="0">
                <a:solidFill>
                  <a:srgbClr val="000000"/>
                </a:solidFill>
                <a:latin typeface="Arial" panose="020B0604020202020204" pitchFamily="34" charset="0"/>
                <a:ea typeface="微软雅黑" panose="020B0503020204020204" pitchFamily="34" charset="-122"/>
                <a:cs typeface="+mn-ea"/>
                <a:sym typeface="Arial" panose="020B0604020202020204" pitchFamily="34" charset="0"/>
              </a:rPr>
              <a:t>n&lt;6)</a:t>
            </a:r>
            <a:endParaRPr lang="en-US" altLang="zh-CN"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706861556"/>
              </p:ext>
            </p:extLst>
          </p:nvPr>
        </p:nvGraphicFramePr>
        <p:xfrm>
          <a:off x="7092280" y="5877271"/>
          <a:ext cx="1046163" cy="557212"/>
        </p:xfrm>
        <a:graphic>
          <a:graphicData uri="http://schemas.openxmlformats.org/presentationml/2006/ole">
            <mc:AlternateContent xmlns:mc="http://schemas.openxmlformats.org/markup-compatibility/2006">
              <mc:Choice xmlns:v="urn:schemas-microsoft-com:vml" Requires="v">
                <p:oleObj spid="_x0000_s1058" name="包装程序外壳对象" showAsIcon="1" r:id="rId5" imgW="1046520" imgH="557640" progId="Package">
                  <p:embed/>
                </p:oleObj>
              </mc:Choice>
              <mc:Fallback>
                <p:oleObj name="包装程序外壳对象" showAsIcon="1" r:id="rId5" imgW="1046520" imgH="557640" progId="Package">
                  <p:embed/>
                  <p:pic>
                    <p:nvPicPr>
                      <p:cNvPr id="0" name=""/>
                      <p:cNvPicPr/>
                      <p:nvPr/>
                    </p:nvPicPr>
                    <p:blipFill>
                      <a:blip r:embed="rId6"/>
                      <a:stretch>
                        <a:fillRect/>
                      </a:stretch>
                    </p:blipFill>
                    <p:spPr>
                      <a:xfrm>
                        <a:off x="7092280" y="5877271"/>
                        <a:ext cx="1046163" cy="55721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422921683"/>
              </p:ext>
            </p:extLst>
          </p:nvPr>
        </p:nvGraphicFramePr>
        <p:xfrm>
          <a:off x="5364088" y="5877271"/>
          <a:ext cx="468312" cy="557213"/>
        </p:xfrm>
        <a:graphic>
          <a:graphicData uri="http://schemas.openxmlformats.org/presentationml/2006/ole">
            <mc:AlternateContent xmlns:mc="http://schemas.openxmlformats.org/markup-compatibility/2006">
              <mc:Choice xmlns:v="urn:schemas-microsoft-com:vml" Requires="v">
                <p:oleObj spid="_x0000_s1059" name="包装程序外壳对象" showAsIcon="1" r:id="rId7" imgW="468360" imgH="557640" progId="Package">
                  <p:embed/>
                </p:oleObj>
              </mc:Choice>
              <mc:Fallback>
                <p:oleObj name="包装程序外壳对象" showAsIcon="1" r:id="rId7" imgW="468360" imgH="557640" progId="Package">
                  <p:embed/>
                  <p:pic>
                    <p:nvPicPr>
                      <p:cNvPr id="0" name=""/>
                      <p:cNvPicPr/>
                      <p:nvPr/>
                    </p:nvPicPr>
                    <p:blipFill>
                      <a:blip r:embed="rId8"/>
                      <a:stretch>
                        <a:fillRect/>
                      </a:stretch>
                    </p:blipFill>
                    <p:spPr>
                      <a:xfrm>
                        <a:off x="5364088" y="5877271"/>
                        <a:ext cx="468312" cy="557213"/>
                      </a:xfrm>
                      <a:prstGeom prst="rect">
                        <a:avLst/>
                      </a:prstGeom>
                    </p:spPr>
                  </p:pic>
                </p:oleObj>
              </mc:Fallback>
            </mc:AlternateContent>
          </a:graphicData>
        </a:graphic>
      </p:graphicFrame>
    </p:spTree>
    <p:extLst>
      <p:ext uri="{BB962C8B-B14F-4D97-AF65-F5344CB8AC3E}">
        <p14:creationId xmlns:p14="http://schemas.microsoft.com/office/powerpoint/2010/main" val="982355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defTabSz="457200" fontAlgn="auto">
              <a:spcBef>
                <a:spcPts val="1000"/>
              </a:spcBef>
              <a:spcAft>
                <a:spcPts val="0"/>
              </a:spcAft>
              <a:buClr>
                <a:srgbClr val="A53010"/>
              </a:buClr>
              <a:buFont typeface="Wingdings 3" charset="2"/>
              <a:buChar char=""/>
            </a:pPr>
            <a:r>
              <a:rPr lang="zh-CN" altLang="zh-CN" sz="2800" b="1" i="1" kern="1200" dirty="0">
                <a:solidFill>
                  <a:prstClr val="black">
                    <a:lumMod val="75000"/>
                    <a:lumOff val="25000"/>
                  </a:prstClr>
                </a:solidFill>
                <a:latin typeface="Century Gothic" panose="020B0502020202020204"/>
                <a:ea typeface="幼圆" panose="02010509060101010101" pitchFamily="49" charset="-122"/>
              </a:rPr>
              <a:t>1.请编写函数fun，其功能是：计算并输出下列多项式的值：</a:t>
            </a:r>
          </a:p>
          <a:p>
            <a:pPr lvl="0" defTabSz="457200" fontAlgn="auto">
              <a:spcBef>
                <a:spcPts val="1000"/>
              </a:spcBef>
              <a:spcAft>
                <a:spcPts val="0"/>
              </a:spcAft>
              <a:buClr>
                <a:srgbClr val="A53010"/>
              </a:buClr>
              <a:buFont typeface="Wingdings 3" charset="2"/>
              <a:buChar char=""/>
            </a:pPr>
            <a:r>
              <a:rPr lang="zh-CN" altLang="zh-CN" sz="2800" kern="1200" dirty="0">
                <a:solidFill>
                  <a:prstClr val="black">
                    <a:lumMod val="75000"/>
                    <a:lumOff val="25000"/>
                  </a:prstClr>
                </a:solidFill>
                <a:latin typeface="Century Gothic" panose="020B0502020202020204"/>
                <a:ea typeface="幼圆" panose="02010509060101010101" pitchFamily="49" charset="-122"/>
              </a:rPr>
              <a:t>        S = 1 + 1/1! + 1/2! + 1/3! + 1/4! + ... + 1/n!</a:t>
            </a:r>
            <a:r>
              <a:rPr lang="en-US" altLang="zh-CN" sz="2800" kern="1200" dirty="0">
                <a:solidFill>
                  <a:prstClr val="black">
                    <a:lumMod val="75000"/>
                    <a:lumOff val="25000"/>
                  </a:prstClr>
                </a:solidFill>
                <a:latin typeface="Century Gothic" panose="020B0502020202020204"/>
                <a:ea typeface="幼圆" panose="02010509060101010101" pitchFamily="49" charset="-122"/>
              </a:rPr>
              <a:t> </a:t>
            </a:r>
            <a:endParaRPr lang="en-US" altLang="zh-CN" sz="2800" kern="1200" dirty="0" smtClean="0">
              <a:solidFill>
                <a:prstClr val="black">
                  <a:lumMod val="75000"/>
                  <a:lumOff val="25000"/>
                </a:prstClr>
              </a:solidFill>
              <a:latin typeface="Century Gothic" panose="020B0502020202020204"/>
              <a:ea typeface="幼圆" panose="02010509060101010101" pitchFamily="49" charset="-122"/>
            </a:endParaRPr>
          </a:p>
          <a:p>
            <a:pPr lvl="0" defTabSz="457200" fontAlgn="auto">
              <a:spcBef>
                <a:spcPts val="1000"/>
              </a:spcBef>
              <a:spcAft>
                <a:spcPts val="0"/>
              </a:spcAft>
              <a:buClr>
                <a:srgbClr val="A53010"/>
              </a:buClr>
              <a:buFont typeface="Wingdings 3" charset="2"/>
              <a:buChar char=""/>
            </a:pPr>
            <a:endParaRPr lang="zh-CN" altLang="zh-CN" sz="2800" kern="1200" dirty="0">
              <a:solidFill>
                <a:prstClr val="black">
                  <a:lumMod val="75000"/>
                  <a:lumOff val="25000"/>
                </a:prstClr>
              </a:solidFill>
              <a:latin typeface="Century Gothic" panose="020B0502020202020204"/>
              <a:ea typeface="幼圆" panose="02010509060101010101" pitchFamily="49" charset="-122"/>
            </a:endParaRPr>
          </a:p>
          <a:p>
            <a:pPr lvl="0" defTabSz="457200" fontAlgn="auto">
              <a:spcBef>
                <a:spcPts val="1000"/>
              </a:spcBef>
              <a:spcAft>
                <a:spcPts val="0"/>
              </a:spcAft>
              <a:buClr>
                <a:srgbClr val="A53010"/>
              </a:buClr>
              <a:buFont typeface="Wingdings 3" charset="2"/>
              <a:buChar char=""/>
            </a:pPr>
            <a:r>
              <a:rPr lang="zh-CN" altLang="zh-CN" sz="2800" kern="1200" dirty="0">
                <a:solidFill>
                  <a:prstClr val="black">
                    <a:lumMod val="75000"/>
                    <a:lumOff val="25000"/>
                  </a:prstClr>
                </a:solidFill>
                <a:latin typeface="Century Gothic" panose="020B0502020202020204"/>
                <a:ea typeface="幼圆" panose="02010509060101010101" pitchFamily="49" charset="-122"/>
              </a:rPr>
              <a:t>例如，在主函数中从键盘给n输入15，则输出为：s=2.718282。注意：要求n的值大于1但不大于100。</a:t>
            </a:r>
            <a:endParaRPr lang="zh-CN" altLang="en-US" sz="2800" kern="1200" dirty="0">
              <a:solidFill>
                <a:prstClr val="black">
                  <a:lumMod val="75000"/>
                  <a:lumOff val="25000"/>
                </a:prstClr>
              </a:solidFill>
              <a:latin typeface="Century Gothic" panose="020B0502020202020204"/>
              <a:ea typeface="幼圆" panose="02010509060101010101" pitchFamily="49" charset="-122"/>
            </a:endParaRPr>
          </a:p>
          <a:p>
            <a:endParaRPr lang="zh-CN" altLang="en-US" sz="3600" dirty="0"/>
          </a:p>
        </p:txBody>
      </p:sp>
      <p:sp>
        <p:nvSpPr>
          <p:cNvPr id="3" name="标题 2"/>
          <p:cNvSpPr>
            <a:spLocks noGrp="1"/>
          </p:cNvSpPr>
          <p:nvPr>
            <p:ph type="title"/>
          </p:nvPr>
        </p:nvSpPr>
        <p:spPr/>
        <p:txBody>
          <a:bodyPr/>
          <a:lstStyle/>
          <a:p>
            <a:r>
              <a:rPr lang="zh-CN" altLang="en-US" dirty="0" smtClean="0"/>
              <a:t>例题</a:t>
            </a:r>
            <a:r>
              <a:rPr lang="en-US" altLang="zh-CN" dirty="0" smtClean="0"/>
              <a:t>-</a:t>
            </a:r>
            <a:r>
              <a:rPr lang="en-US" altLang="zh-CN" dirty="0"/>
              <a:t>prog1</a:t>
            </a:r>
            <a:endParaRPr lang="zh-CN" altLang="en-US" dirty="0"/>
          </a:p>
        </p:txBody>
      </p:sp>
    </p:spTree>
    <p:extLst>
      <p:ext uri="{BB962C8B-B14F-4D97-AF65-F5344CB8AC3E}">
        <p14:creationId xmlns:p14="http://schemas.microsoft.com/office/powerpoint/2010/main" val="3475226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215411" y="67686"/>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6.3.1  </a:t>
            </a:r>
            <a:r>
              <a:rPr lang="zh-CN" altLang="en-US" sz="3300" b="1" i="1" dirty="0">
                <a:latin typeface="宋体" panose="02010600030101010101" pitchFamily="2" charset="-122"/>
                <a:ea typeface="宋体" panose="02010600030101010101" pitchFamily="2" charset="-122"/>
              </a:rPr>
              <a:t>函数的调用形式</a:t>
            </a:r>
          </a:p>
        </p:txBody>
      </p:sp>
      <p:sp>
        <p:nvSpPr>
          <p:cNvPr id="116739" name="Text Box 3"/>
          <p:cNvSpPr txBox="1">
            <a:spLocks noChangeArrowheads="1"/>
          </p:cNvSpPr>
          <p:nvPr/>
        </p:nvSpPr>
        <p:spPr bwMode="auto">
          <a:xfrm>
            <a:off x="304800" y="970085"/>
            <a:ext cx="8458200" cy="343395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pPr>
            <a:r>
              <a:rPr lang="zh-CN" altLang="en-US" sz="2585" b="1">
                <a:solidFill>
                  <a:srgbClr val="0000FF"/>
                </a:solidFill>
                <a:latin typeface="Times New Roman" panose="02020603050405020304" pitchFamily="18" charset="0"/>
                <a:ea typeface="楷体_GB2312" pitchFamily="49" charset="-122"/>
              </a:rPr>
              <a:t>函数调用的一般形式：</a:t>
            </a:r>
            <a:r>
              <a:rPr lang="zh-CN" altLang="en-US" sz="2585" b="1">
                <a:solidFill>
                  <a:srgbClr val="FF0000"/>
                </a:solidFill>
                <a:latin typeface="楷体_GB2312" pitchFamily="49" charset="-122"/>
                <a:ea typeface="楷体_GB2312" pitchFamily="49" charset="-122"/>
              </a:rPr>
              <a:t>函数名（实参表列）</a:t>
            </a:r>
          </a:p>
          <a:p>
            <a:pPr eaLnBrk="1" hangingPunct="1">
              <a:lnSpc>
                <a:spcPct val="120000"/>
              </a:lnSpc>
            </a:pPr>
            <a:r>
              <a:rPr lang="zh-CN" altLang="en-US" sz="2585" b="1">
                <a:solidFill>
                  <a:srgbClr val="0000FF"/>
                </a:solidFill>
                <a:latin typeface="Times New Roman" panose="02020603050405020304" pitchFamily="18" charset="0"/>
                <a:ea typeface="楷体_GB2312" pitchFamily="49" charset="-122"/>
              </a:rPr>
              <a:t>函数调用说明：</a:t>
            </a:r>
          </a:p>
          <a:p>
            <a:pPr eaLnBrk="1" hangingPunct="1">
              <a:lnSpc>
                <a:spcPct val="120000"/>
              </a:lnSpc>
            </a:pPr>
            <a:r>
              <a:rPr lang="zh-CN" altLang="en-US" sz="2585" b="1">
                <a:solidFill>
                  <a:schemeClr val="tx2"/>
                </a:solidFill>
                <a:latin typeface="Times New Roman" panose="02020603050405020304" pitchFamily="18" charset="0"/>
                <a:ea typeface="楷体_GB2312" pitchFamily="49" charset="-122"/>
              </a:rPr>
              <a:t>    </a:t>
            </a:r>
            <a:r>
              <a:rPr lang="en-US" altLang="zh-CN" sz="2585" b="1">
                <a:solidFill>
                  <a:schemeClr val="tx2"/>
                </a:solidFill>
                <a:latin typeface="Times New Roman" panose="02020603050405020304" pitchFamily="18" charset="0"/>
                <a:ea typeface="楷体_GB2312" pitchFamily="49" charset="-122"/>
              </a:rPr>
              <a:t>1. </a:t>
            </a:r>
            <a:r>
              <a:rPr lang="zh-CN" altLang="en-US" sz="2585" b="1">
                <a:solidFill>
                  <a:schemeClr val="tx2"/>
                </a:solidFill>
                <a:latin typeface="Times New Roman" panose="02020603050405020304" pitchFamily="18" charset="0"/>
                <a:ea typeface="楷体_GB2312" pitchFamily="49" charset="-122"/>
              </a:rPr>
              <a:t>若调用无参函数，则实参表列为空，但</a:t>
            </a:r>
            <a:r>
              <a:rPr lang="zh-CN" altLang="en-US" sz="2585" b="1">
                <a:solidFill>
                  <a:srgbClr val="FF3300"/>
                </a:solidFill>
                <a:latin typeface="Times New Roman" panose="02020603050405020304" pitchFamily="18" charset="0"/>
                <a:ea typeface="楷体_GB2312" pitchFamily="49" charset="-122"/>
              </a:rPr>
              <a:t>括号不能省略</a:t>
            </a:r>
          </a:p>
          <a:p>
            <a:pPr eaLnBrk="1" hangingPunct="1">
              <a:lnSpc>
                <a:spcPct val="120000"/>
              </a:lnSpc>
            </a:pPr>
            <a:r>
              <a:rPr lang="zh-CN" altLang="en-US" sz="2585" b="1">
                <a:solidFill>
                  <a:schemeClr val="tx2"/>
                </a:solidFill>
                <a:latin typeface="Times New Roman" panose="02020603050405020304" pitchFamily="18" charset="0"/>
                <a:ea typeface="楷体_GB2312" pitchFamily="49" charset="-122"/>
              </a:rPr>
              <a:t>    </a:t>
            </a:r>
            <a:r>
              <a:rPr lang="en-US" altLang="zh-CN" sz="2585" b="1">
                <a:solidFill>
                  <a:schemeClr val="tx2"/>
                </a:solidFill>
                <a:latin typeface="Times New Roman" panose="02020603050405020304" pitchFamily="18" charset="0"/>
                <a:ea typeface="楷体_GB2312" pitchFamily="49" charset="-122"/>
              </a:rPr>
              <a:t>2. </a:t>
            </a:r>
            <a:r>
              <a:rPr lang="zh-CN" altLang="en-US" sz="2585" b="1">
                <a:solidFill>
                  <a:schemeClr val="tx2"/>
                </a:solidFill>
                <a:latin typeface="Times New Roman" panose="02020603050405020304" pitchFamily="18" charset="0"/>
                <a:ea typeface="楷体_GB2312" pitchFamily="49" charset="-122"/>
              </a:rPr>
              <a:t>实参表列中多个实参之间用</a:t>
            </a:r>
            <a:r>
              <a:rPr lang="zh-CN" altLang="en-US" sz="2585" b="1">
                <a:solidFill>
                  <a:srgbClr val="FF3300"/>
                </a:solidFill>
                <a:latin typeface="Times New Roman" panose="02020603050405020304" pitchFamily="18" charset="0"/>
                <a:ea typeface="楷体_GB2312" pitchFamily="49" charset="-122"/>
              </a:rPr>
              <a:t>逗号</a:t>
            </a:r>
            <a:r>
              <a:rPr lang="zh-CN" altLang="en-US" sz="2585" b="1">
                <a:solidFill>
                  <a:schemeClr val="tx2"/>
                </a:solidFill>
                <a:latin typeface="Times New Roman" panose="02020603050405020304" pitchFamily="18" charset="0"/>
                <a:ea typeface="楷体_GB2312" pitchFamily="49" charset="-122"/>
              </a:rPr>
              <a:t>隔开</a:t>
            </a:r>
          </a:p>
          <a:p>
            <a:pPr eaLnBrk="1" hangingPunct="1">
              <a:lnSpc>
                <a:spcPct val="120000"/>
              </a:lnSpc>
            </a:pPr>
            <a:r>
              <a:rPr lang="zh-CN" altLang="en-US" sz="2585" b="1">
                <a:solidFill>
                  <a:schemeClr val="tx2"/>
                </a:solidFill>
                <a:latin typeface="Times New Roman" panose="02020603050405020304" pitchFamily="18" charset="0"/>
                <a:ea typeface="楷体_GB2312" pitchFamily="49" charset="-122"/>
              </a:rPr>
              <a:t>    </a:t>
            </a:r>
            <a:r>
              <a:rPr lang="en-US" altLang="zh-CN" sz="2585" b="1">
                <a:solidFill>
                  <a:schemeClr val="tx2"/>
                </a:solidFill>
                <a:latin typeface="Times New Roman" panose="02020603050405020304" pitchFamily="18" charset="0"/>
                <a:ea typeface="楷体_GB2312" pitchFamily="49" charset="-122"/>
              </a:rPr>
              <a:t>3. </a:t>
            </a:r>
            <a:r>
              <a:rPr lang="zh-CN" altLang="en-US" sz="2585" b="1">
                <a:solidFill>
                  <a:schemeClr val="tx2"/>
                </a:solidFill>
                <a:latin typeface="Times New Roman" panose="02020603050405020304" pitchFamily="18" charset="0"/>
                <a:ea typeface="楷体_GB2312" pitchFamily="49" charset="-122"/>
              </a:rPr>
              <a:t>实参与形参的个数应相等，类型应一致</a:t>
            </a:r>
          </a:p>
          <a:p>
            <a:pPr eaLnBrk="1" hangingPunct="1">
              <a:lnSpc>
                <a:spcPct val="120000"/>
              </a:lnSpc>
            </a:pPr>
            <a:r>
              <a:rPr lang="zh-CN" altLang="en-US" sz="2585" b="1">
                <a:solidFill>
                  <a:schemeClr val="tx2"/>
                </a:solidFill>
                <a:latin typeface="Times New Roman" panose="02020603050405020304" pitchFamily="18" charset="0"/>
                <a:ea typeface="楷体_GB2312" pitchFamily="49" charset="-122"/>
              </a:rPr>
              <a:t>    </a:t>
            </a:r>
            <a:r>
              <a:rPr lang="en-US" altLang="zh-CN" sz="2585" b="1">
                <a:solidFill>
                  <a:schemeClr val="tx2"/>
                </a:solidFill>
                <a:latin typeface="Times New Roman" panose="02020603050405020304" pitchFamily="18" charset="0"/>
                <a:ea typeface="楷体_GB2312" pitchFamily="49" charset="-122"/>
              </a:rPr>
              <a:t>4. </a:t>
            </a:r>
            <a:r>
              <a:rPr lang="zh-CN" altLang="en-US" sz="2585" b="1">
                <a:solidFill>
                  <a:schemeClr val="tx2"/>
                </a:solidFill>
                <a:latin typeface="Times New Roman" panose="02020603050405020304" pitchFamily="18" charset="0"/>
                <a:ea typeface="楷体_GB2312" pitchFamily="49" charset="-122"/>
              </a:rPr>
              <a:t>实参与形参按顺序一一对应，一一传递数据</a:t>
            </a:r>
          </a:p>
          <a:p>
            <a:pPr eaLnBrk="1" hangingPunct="1">
              <a:lnSpc>
                <a:spcPct val="120000"/>
              </a:lnSpc>
            </a:pPr>
            <a:r>
              <a:rPr lang="zh-CN" altLang="en-US" sz="2585" b="1">
                <a:solidFill>
                  <a:srgbClr val="0000FF"/>
                </a:solidFill>
                <a:latin typeface="Times New Roman" panose="02020603050405020304" pitchFamily="18" charset="0"/>
                <a:ea typeface="楷体_GB2312" pitchFamily="49" charset="-122"/>
              </a:rPr>
              <a:t>函数调用举例：</a:t>
            </a:r>
          </a:p>
        </p:txBody>
      </p:sp>
      <p:graphicFrame>
        <p:nvGraphicFramePr>
          <p:cNvPr id="116762" name="Group 26"/>
          <p:cNvGraphicFramePr>
            <a:graphicFrameLocks noGrp="1"/>
          </p:cNvGraphicFramePr>
          <p:nvPr/>
        </p:nvGraphicFramePr>
        <p:xfrm>
          <a:off x="381000" y="4318489"/>
          <a:ext cx="8305800" cy="1840523"/>
        </p:xfrm>
        <a:graphic>
          <a:graphicData uri="http://schemas.openxmlformats.org/drawingml/2006/table">
            <a:tbl>
              <a:tblPr/>
              <a:tblGrid>
                <a:gridCol w="4256943">
                  <a:extLst>
                    <a:ext uri="{9D8B030D-6E8A-4147-A177-3AD203B41FA5}">
                      <a16:colId xmlns:a16="http://schemas.microsoft.com/office/drawing/2014/main" xmlns="" val="20000"/>
                    </a:ext>
                  </a:extLst>
                </a:gridCol>
                <a:gridCol w="4048857">
                  <a:extLst>
                    <a:ext uri="{9D8B030D-6E8A-4147-A177-3AD203B41FA5}">
                      <a16:colId xmlns:a16="http://schemas.microsoft.com/office/drawing/2014/main" xmlns="" val="20001"/>
                    </a:ext>
                  </a:extLst>
                </a:gridCol>
              </a:tblGrid>
              <a:tr h="1840523">
                <a:tc>
                  <a:txBody>
                    <a:bodyPr/>
                    <a:lstStyle/>
                    <a:p>
                      <a:pPr marL="0" marR="0" lvl="0" indent="0" algn="l" defTabSz="914400" rtl="0" eaLnBrk="1" fontAlgn="base" latinLnBrk="0" hangingPunct="1">
                        <a:lnSpc>
                          <a:spcPct val="8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2"/>
                          </a:solidFill>
                          <a:effectLst/>
                          <a:latin typeface="Times New Roman" pitchFamily="18" charset="0"/>
                          <a:ea typeface="楷体_GB2312" pitchFamily="49" charset="-122"/>
                        </a:rPr>
                        <a:t>int  func( int  x , int  y , int  z )</a:t>
                      </a:r>
                    </a:p>
                    <a:p>
                      <a:pPr marL="0" marR="0" lvl="0" indent="0" algn="l" defTabSz="914400" rtl="0" eaLnBrk="1" fontAlgn="base" latinLnBrk="0" hangingPunct="1">
                        <a:lnSpc>
                          <a:spcPct val="8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2"/>
                          </a:solidFill>
                          <a:effectLst/>
                          <a:latin typeface="Times New Roman" pitchFamily="18" charset="0"/>
                          <a:ea typeface="楷体_GB2312" pitchFamily="49" charset="-122"/>
                        </a:rPr>
                        <a:t>{</a:t>
                      </a:r>
                    </a:p>
                    <a:p>
                      <a:pPr marL="0" marR="0" lvl="0" indent="0" algn="l" defTabSz="914400" rtl="0" eaLnBrk="1" fontAlgn="base" latinLnBrk="0" hangingPunct="1">
                        <a:lnSpc>
                          <a:spcPct val="8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2"/>
                          </a:solidFill>
                          <a:effectLst/>
                          <a:latin typeface="Times New Roman" pitchFamily="18" charset="0"/>
                          <a:ea typeface="楷体_GB2312" pitchFamily="49" charset="-122"/>
                        </a:rPr>
                        <a:t>        </a:t>
                      </a:r>
                      <a:r>
                        <a:rPr kumimoji="1" lang="en-US" altLang="zh-CN" sz="2200" b="1" i="1" u="none" strike="noStrike" cap="none" normalizeH="0" baseline="0" smtClean="0">
                          <a:ln>
                            <a:noFill/>
                          </a:ln>
                          <a:solidFill>
                            <a:schemeClr val="tx2"/>
                          </a:solidFill>
                          <a:effectLst/>
                          <a:latin typeface="Times New Roman" pitchFamily="18" charset="0"/>
                          <a:ea typeface="標楷體" pitchFamily="65" charset="-120"/>
                          <a:cs typeface="Times New Roman" pitchFamily="18" charset="0"/>
                        </a:rPr>
                        <a:t>……</a:t>
                      </a:r>
                    </a:p>
                    <a:p>
                      <a:pPr marL="0" marR="0" lvl="0" indent="0" algn="l" defTabSz="914400" rtl="0" eaLnBrk="1" fontAlgn="base" latinLnBrk="0" hangingPunct="1">
                        <a:lnSpc>
                          <a:spcPct val="80000"/>
                        </a:lnSpc>
                        <a:spcBef>
                          <a:spcPct val="20000"/>
                        </a:spcBef>
                        <a:spcAft>
                          <a:spcPct val="0"/>
                        </a:spcAft>
                        <a:buClr>
                          <a:schemeClr val="tx2"/>
                        </a:buClr>
                        <a:buSzPct val="75000"/>
                        <a:buFont typeface="Wingdings" pitchFamily="2" charset="2"/>
                        <a:buNone/>
                        <a:tabLst/>
                      </a:pPr>
                      <a:endParaRPr kumimoji="1" lang="en-US" altLang="zh-CN" sz="2200" b="1" i="1" u="none" strike="noStrike" cap="none" normalizeH="0" baseline="0" smtClean="0">
                        <a:ln>
                          <a:noFill/>
                        </a:ln>
                        <a:solidFill>
                          <a:schemeClr val="tx2"/>
                        </a:solidFill>
                        <a:effectLst/>
                        <a:latin typeface="Times New Roman" pitchFamily="18" charset="0"/>
                        <a:ea typeface="楷体_GB2312" pitchFamily="49" charset="-122"/>
                      </a:endParaRPr>
                    </a:p>
                    <a:p>
                      <a:pPr marL="0" marR="0" lvl="0" indent="0" algn="l" defTabSz="914400" rtl="0" eaLnBrk="1" fontAlgn="base" latinLnBrk="0" hangingPunct="1">
                        <a:lnSpc>
                          <a:spcPct val="8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2"/>
                          </a:solidFill>
                          <a:effectLst/>
                          <a:latin typeface="Times New Roman" pitchFamily="18" charset="0"/>
                          <a:ea typeface="楷体_GB2312" pitchFamily="49" charset="-122"/>
                        </a:rPr>
                        <a:t>}</a:t>
                      </a:r>
                    </a:p>
                  </a:txBody>
                  <a:tcPr marL="84406" marR="84406" marT="42214" marB="42214"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7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main( )</a:t>
                      </a:r>
                    </a:p>
                    <a:p>
                      <a:pPr marL="0" marR="0" lvl="0" indent="0" algn="l" defTabSz="914400" rtl="0" eaLnBrk="1" fontAlgn="base" latinLnBrk="0" hangingPunct="1">
                        <a:lnSpc>
                          <a:spcPct val="7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       </a:t>
                      </a:r>
                      <a:r>
                        <a:rPr kumimoji="1" lang="en-US" altLang="zh-CN" sz="2200" b="1" i="1" u="none" strike="noStrike" cap="none" normalizeH="0" baseline="0" smtClean="0">
                          <a:ln>
                            <a:noFill/>
                          </a:ln>
                          <a:solidFill>
                            <a:schemeClr val="tx2"/>
                          </a:solidFill>
                          <a:effectLst/>
                          <a:latin typeface="Times New Roman" pitchFamily="18" charset="0"/>
                          <a:ea typeface="標楷體" pitchFamily="65" charset="-120"/>
                          <a:cs typeface="Times New Roman" pitchFamily="18" charset="0"/>
                        </a:rPr>
                        <a:t>int  a , b , c , n ;</a:t>
                      </a:r>
                    </a:p>
                    <a:p>
                      <a:pPr marL="0" marR="0" lvl="0" indent="0" algn="l" defTabSz="914400" rtl="0" eaLnBrk="1" fontAlgn="base" latinLnBrk="0" hangingPunct="1">
                        <a:lnSpc>
                          <a:spcPct val="7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2"/>
                          </a:solidFill>
                          <a:effectLst/>
                          <a:latin typeface="Times New Roman" pitchFamily="18" charset="0"/>
                          <a:ea typeface="標楷體" pitchFamily="65" charset="-120"/>
                          <a:cs typeface="Times New Roman" pitchFamily="18" charset="0"/>
                        </a:rPr>
                        <a:t>          ……</a:t>
                      </a:r>
                      <a:endParaRPr kumimoji="1" lang="en-US" altLang="zh-CN" sz="2200" b="1" i="1" u="none" strike="noStrike" cap="none" normalizeH="0" baseline="0" smtClean="0">
                        <a:ln>
                          <a:noFill/>
                        </a:ln>
                        <a:solidFill>
                          <a:schemeClr val="tx1"/>
                        </a:solidFill>
                        <a:effectLst/>
                        <a:latin typeface="Times New Roman" pitchFamily="18" charset="0"/>
                        <a:ea typeface="標楷體" pitchFamily="65" charset="-120"/>
                      </a:endParaRPr>
                    </a:p>
                    <a:p>
                      <a:pPr marL="0" marR="0" lvl="0" indent="0" algn="l" defTabSz="914400" rtl="0" eaLnBrk="1" fontAlgn="base" latinLnBrk="0" hangingPunct="1">
                        <a:lnSpc>
                          <a:spcPct val="7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n = func( a , b , c ) ;</a:t>
                      </a:r>
                    </a:p>
                    <a:p>
                      <a:pPr marL="0" marR="0" lvl="0" indent="0" algn="l" defTabSz="914400" rtl="0" eaLnBrk="1" fontAlgn="base" latinLnBrk="0" hangingPunct="1">
                        <a:lnSpc>
                          <a:spcPct val="7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2"/>
                          </a:solidFill>
                          <a:effectLst/>
                          <a:latin typeface="Times New Roman" pitchFamily="18" charset="0"/>
                          <a:ea typeface="標楷體" pitchFamily="65" charset="-120"/>
                          <a:cs typeface="Times New Roman" pitchFamily="18" charset="0"/>
                        </a:rPr>
                        <a:t>          ……</a:t>
                      </a:r>
                      <a:endParaRPr kumimoji="1" lang="en-US" altLang="zh-CN" sz="2200" b="1" i="1" u="none" strike="noStrike" cap="none" normalizeH="0" baseline="0" smtClean="0">
                        <a:ln>
                          <a:noFill/>
                        </a:ln>
                        <a:solidFill>
                          <a:schemeClr val="tx1"/>
                        </a:solidFill>
                        <a:effectLst/>
                        <a:latin typeface="Times New Roman" pitchFamily="18" charset="0"/>
                        <a:ea typeface="標楷體" pitchFamily="65" charset="-120"/>
                      </a:endParaRPr>
                    </a:p>
                    <a:p>
                      <a:pPr marL="0" marR="0" lvl="0" indent="0" algn="l" defTabSz="914400" rtl="0" eaLnBrk="1" fontAlgn="base" latinLnBrk="0" hangingPunct="1">
                        <a:lnSpc>
                          <a:spcPct val="70000"/>
                        </a:lnSpc>
                        <a:spcBef>
                          <a:spcPct val="2000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tx1"/>
                          </a:solidFill>
                          <a:effectLst/>
                          <a:latin typeface="Times New Roman" pitchFamily="18" charset="0"/>
                          <a:ea typeface="標楷體" pitchFamily="65" charset="-120"/>
                        </a:rPr>
                        <a:t>  }</a:t>
                      </a:r>
                    </a:p>
                  </a:txBody>
                  <a:tcPr marL="84406" marR="84406" marT="42214" marB="42214"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xmlns="" val="10000"/>
                  </a:ext>
                </a:extLst>
              </a:tr>
            </a:tbl>
          </a:graphicData>
        </a:graphic>
      </p:graphicFrame>
      <p:grpSp>
        <p:nvGrpSpPr>
          <p:cNvPr id="116763" name="Group 27"/>
          <p:cNvGrpSpPr>
            <a:grpSpLocks/>
          </p:cNvGrpSpPr>
          <p:nvPr/>
        </p:nvGrpSpPr>
        <p:grpSpPr bwMode="auto">
          <a:xfrm>
            <a:off x="1513743" y="4661389"/>
            <a:ext cx="2858965" cy="578826"/>
            <a:chOff x="1033" y="2854"/>
            <a:chExt cx="1951" cy="395"/>
          </a:xfrm>
        </p:grpSpPr>
        <p:sp>
          <p:nvSpPr>
            <p:cNvPr id="37901" name="Line 18"/>
            <p:cNvSpPr>
              <a:spLocks noChangeShapeType="1"/>
            </p:cNvSpPr>
            <p:nvPr/>
          </p:nvSpPr>
          <p:spPr bwMode="auto">
            <a:xfrm>
              <a:off x="1033" y="2854"/>
              <a:ext cx="1664" cy="0"/>
            </a:xfrm>
            <a:prstGeom prst="line">
              <a:avLst/>
            </a:prstGeom>
            <a:noFill/>
            <a:ln w="28575">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37902" name="Line 19"/>
            <p:cNvSpPr>
              <a:spLocks noChangeShapeType="1"/>
            </p:cNvSpPr>
            <p:nvPr/>
          </p:nvSpPr>
          <p:spPr bwMode="auto">
            <a:xfrm>
              <a:off x="1820" y="2854"/>
              <a:ext cx="0" cy="192"/>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37903" name="Rectangle 20"/>
            <p:cNvSpPr>
              <a:spLocks noChangeArrowheads="1"/>
            </p:cNvSpPr>
            <p:nvPr/>
          </p:nvSpPr>
          <p:spPr bwMode="auto">
            <a:xfrm>
              <a:off x="1872" y="2950"/>
              <a:ext cx="1112"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CC00CC"/>
                  </a:solidFill>
                  <a:latin typeface="Times New Roman" panose="02020603050405020304" pitchFamily="18" charset="0"/>
                  <a:ea typeface="楷体_GB2312" pitchFamily="49" charset="-122"/>
                </a:rPr>
                <a:t>形参表列</a:t>
              </a:r>
            </a:p>
          </p:txBody>
        </p:sp>
      </p:grpSp>
      <p:grpSp>
        <p:nvGrpSpPr>
          <p:cNvPr id="116764" name="Group 28"/>
          <p:cNvGrpSpPr>
            <a:grpSpLocks/>
          </p:cNvGrpSpPr>
          <p:nvPr/>
        </p:nvGrpSpPr>
        <p:grpSpPr bwMode="auto">
          <a:xfrm>
            <a:off x="6498981" y="5537690"/>
            <a:ext cx="2261088" cy="465992"/>
            <a:chOff x="4435" y="3430"/>
            <a:chExt cx="1543" cy="318"/>
          </a:xfrm>
        </p:grpSpPr>
        <p:sp>
          <p:nvSpPr>
            <p:cNvPr id="37898" name="Line 21"/>
            <p:cNvSpPr>
              <a:spLocks noChangeShapeType="1"/>
            </p:cNvSpPr>
            <p:nvPr/>
          </p:nvSpPr>
          <p:spPr bwMode="auto">
            <a:xfrm>
              <a:off x="4435" y="3430"/>
              <a:ext cx="676" cy="0"/>
            </a:xfrm>
            <a:prstGeom prst="line">
              <a:avLst/>
            </a:prstGeom>
            <a:noFill/>
            <a:ln w="28575">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37899" name="Line 22"/>
            <p:cNvSpPr>
              <a:spLocks noChangeShapeType="1"/>
            </p:cNvSpPr>
            <p:nvPr/>
          </p:nvSpPr>
          <p:spPr bwMode="auto">
            <a:xfrm>
              <a:off x="4753" y="3430"/>
              <a:ext cx="0" cy="144"/>
            </a:xfrm>
            <a:prstGeom prst="line">
              <a:avLst/>
            </a:prstGeom>
            <a:noFill/>
            <a:ln w="28575">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37900" name="Rectangle 23"/>
            <p:cNvSpPr>
              <a:spLocks noChangeArrowheads="1"/>
            </p:cNvSpPr>
            <p:nvPr/>
          </p:nvSpPr>
          <p:spPr bwMode="auto">
            <a:xfrm>
              <a:off x="4753" y="3478"/>
              <a:ext cx="1225"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CC00CC"/>
                  </a:solidFill>
                  <a:latin typeface="Times New Roman" panose="02020603050405020304" pitchFamily="18" charset="0"/>
                  <a:ea typeface="楷体_GB2312" pitchFamily="49" charset="-122"/>
                </a:rPr>
                <a:t>实参表列</a:t>
              </a:r>
            </a:p>
          </p:txBody>
        </p:sp>
      </p:grpSp>
    </p:spTree>
    <p:extLst>
      <p:ext uri="{BB962C8B-B14F-4D97-AF65-F5344CB8AC3E}">
        <p14:creationId xmlns:p14="http://schemas.microsoft.com/office/powerpoint/2010/main" val="265756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slide(fromBottom)">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slide(fromBottom)">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slide(fromBottom)">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slide(fromBottom)">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slide(fromBottom)">
                                      <p:cBhvr>
                                        <p:cTn id="27" dur="500"/>
                                        <p:tgtEl>
                                          <p:spTgt spid="116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Effect transition="in" filter="slide(fromBottom)">
                                      <p:cBhvr>
                                        <p:cTn id="32" dur="500"/>
                                        <p:tgtEl>
                                          <p:spTgt spid="1167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6739">
                                            <p:txEl>
                                              <p:pRg st="6" end="6"/>
                                            </p:txEl>
                                          </p:spTgt>
                                        </p:tgtEl>
                                        <p:attrNameLst>
                                          <p:attrName>style.visibility</p:attrName>
                                        </p:attrNameLst>
                                      </p:cBhvr>
                                      <p:to>
                                        <p:strVal val="visible"/>
                                      </p:to>
                                    </p:set>
                                    <p:animEffect transition="in" filter="slide(fromBottom)">
                                      <p:cBhvr>
                                        <p:cTn id="37" dur="500"/>
                                        <p:tgtEl>
                                          <p:spTgt spid="1167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nodeType="clickEffect">
                                  <p:stCondLst>
                                    <p:cond delay="0"/>
                                  </p:stCondLst>
                                  <p:childTnLst>
                                    <p:set>
                                      <p:cBhvr>
                                        <p:cTn id="41" dur="1" fill="hold">
                                          <p:stCondLst>
                                            <p:cond delay="0"/>
                                          </p:stCondLst>
                                        </p:cTn>
                                        <p:tgtEl>
                                          <p:spTgt spid="116762"/>
                                        </p:tgtEl>
                                        <p:attrNameLst>
                                          <p:attrName>style.visibility</p:attrName>
                                        </p:attrNameLst>
                                      </p:cBhvr>
                                      <p:to>
                                        <p:strVal val="visible"/>
                                      </p:to>
                                    </p:set>
                                    <p:anim calcmode="lin" valueType="num">
                                      <p:cBhvr>
                                        <p:cTn id="42" dur="500" fill="hold"/>
                                        <p:tgtEl>
                                          <p:spTgt spid="116762"/>
                                        </p:tgtEl>
                                        <p:attrNameLst>
                                          <p:attrName>ppt_w</p:attrName>
                                        </p:attrNameLst>
                                      </p:cBhvr>
                                      <p:tavLst>
                                        <p:tav tm="0">
                                          <p:val>
                                            <p:fltVal val="0"/>
                                          </p:val>
                                        </p:tav>
                                        <p:tav tm="100000">
                                          <p:val>
                                            <p:strVal val="#ppt_w"/>
                                          </p:val>
                                        </p:tav>
                                      </p:tavLst>
                                    </p:anim>
                                    <p:anim calcmode="lin" valueType="num">
                                      <p:cBhvr>
                                        <p:cTn id="43" dur="500" fill="hold"/>
                                        <p:tgtEl>
                                          <p:spTgt spid="116762"/>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nodeType="clickEffect">
                                  <p:stCondLst>
                                    <p:cond delay="0"/>
                                  </p:stCondLst>
                                  <p:childTnLst>
                                    <p:set>
                                      <p:cBhvr>
                                        <p:cTn id="47" dur="1" fill="hold">
                                          <p:stCondLst>
                                            <p:cond delay="0"/>
                                          </p:stCondLst>
                                        </p:cTn>
                                        <p:tgtEl>
                                          <p:spTgt spid="116763"/>
                                        </p:tgtEl>
                                        <p:attrNameLst>
                                          <p:attrName>style.visibility</p:attrName>
                                        </p:attrNameLst>
                                      </p:cBhvr>
                                      <p:to>
                                        <p:strVal val="visible"/>
                                      </p:to>
                                    </p:set>
                                    <p:animEffect transition="in" filter="slide(fromTop)">
                                      <p:cBhvr>
                                        <p:cTn id="48" dur="500"/>
                                        <p:tgtEl>
                                          <p:spTgt spid="11676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nodeType="clickEffect">
                                  <p:stCondLst>
                                    <p:cond delay="0"/>
                                  </p:stCondLst>
                                  <p:childTnLst>
                                    <p:set>
                                      <p:cBhvr>
                                        <p:cTn id="52" dur="1" fill="hold">
                                          <p:stCondLst>
                                            <p:cond delay="0"/>
                                          </p:stCondLst>
                                        </p:cTn>
                                        <p:tgtEl>
                                          <p:spTgt spid="116764"/>
                                        </p:tgtEl>
                                        <p:attrNameLst>
                                          <p:attrName>style.visibility</p:attrName>
                                        </p:attrNameLst>
                                      </p:cBhvr>
                                      <p:to>
                                        <p:strVal val="visible"/>
                                      </p:to>
                                    </p:set>
                                    <p:animEffect transition="in" filter="slide(fromTop)">
                                      <p:cBhvr>
                                        <p:cTn id="53" dur="500"/>
                                        <p:tgtEl>
                                          <p:spTgt spid="116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215411" y="116632"/>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6.3.1  </a:t>
            </a:r>
            <a:r>
              <a:rPr lang="zh-CN" altLang="en-US" sz="3300" b="1" i="1" dirty="0">
                <a:latin typeface="宋体" panose="02010600030101010101" pitchFamily="2" charset="-122"/>
                <a:ea typeface="宋体" panose="02010600030101010101" pitchFamily="2" charset="-122"/>
              </a:rPr>
              <a:t>函数的调用方式</a:t>
            </a:r>
          </a:p>
        </p:txBody>
      </p:sp>
      <p:sp>
        <p:nvSpPr>
          <p:cNvPr id="118787" name="Text Box 3"/>
          <p:cNvSpPr txBox="1">
            <a:spLocks noChangeArrowheads="1"/>
          </p:cNvSpPr>
          <p:nvPr/>
        </p:nvSpPr>
        <p:spPr bwMode="auto">
          <a:xfrm>
            <a:off x="304800" y="1036028"/>
            <a:ext cx="8458200" cy="456759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pPr>
            <a:r>
              <a:rPr lang="zh-CN" altLang="en-US" sz="2585" b="1">
                <a:solidFill>
                  <a:srgbClr val="0000FF"/>
                </a:solidFill>
                <a:latin typeface="Times New Roman" panose="02020603050405020304" pitchFamily="18" charset="0"/>
                <a:ea typeface="楷体_GB2312" pitchFamily="49" charset="-122"/>
              </a:rPr>
              <a:t>函数调用方式：</a:t>
            </a:r>
          </a:p>
          <a:p>
            <a:pPr eaLnBrk="1" hangingPunct="1">
              <a:lnSpc>
                <a:spcPct val="125000"/>
              </a:lnSpc>
            </a:pPr>
            <a:r>
              <a:rPr lang="en-US" altLang="zh-CN" sz="2585" b="1">
                <a:solidFill>
                  <a:srgbClr val="0000FF"/>
                </a:solidFill>
                <a:latin typeface="Times New Roman" panose="02020603050405020304" pitchFamily="18" charset="0"/>
                <a:ea typeface="楷体_GB2312" pitchFamily="49" charset="-122"/>
              </a:rPr>
              <a:t>1. </a:t>
            </a:r>
            <a:r>
              <a:rPr lang="zh-CN" altLang="en-US" sz="2585" b="1">
                <a:solidFill>
                  <a:srgbClr val="0000FF"/>
                </a:solidFill>
                <a:latin typeface="Times New Roman" panose="02020603050405020304" pitchFamily="18" charset="0"/>
                <a:ea typeface="楷体_GB2312" pitchFamily="49" charset="-122"/>
              </a:rPr>
              <a:t>函数语句：</a:t>
            </a:r>
            <a:r>
              <a:rPr lang="zh-CN" altLang="en-US" sz="2585" b="1">
                <a:solidFill>
                  <a:schemeClr val="tx2"/>
                </a:solidFill>
                <a:latin typeface="Times New Roman" panose="02020603050405020304" pitchFamily="18" charset="0"/>
                <a:ea typeface="楷体_GB2312" pitchFamily="49" charset="-122"/>
              </a:rPr>
              <a:t>函数调用作为一条语句</a:t>
            </a:r>
          </a:p>
          <a:p>
            <a:pPr eaLnBrk="1" hangingPunct="1">
              <a:lnSpc>
                <a:spcPct val="125000"/>
              </a:lnSpc>
            </a:pPr>
            <a:r>
              <a:rPr lang="zh-CN" altLang="en-US" sz="2585" b="1">
                <a:solidFill>
                  <a:schemeClr val="tx2"/>
                </a:solidFill>
                <a:latin typeface="Times New Roman" panose="02020603050405020304" pitchFamily="18" charset="0"/>
                <a:ea typeface="楷体_GB2312" pitchFamily="49" charset="-122"/>
              </a:rPr>
              <a:t>    如：</a:t>
            </a:r>
            <a:r>
              <a:rPr lang="en-US" altLang="zh-CN" sz="2585" b="1" i="1">
                <a:solidFill>
                  <a:srgbClr val="990000"/>
                </a:solidFill>
                <a:latin typeface="Times New Roman" panose="02020603050405020304" pitchFamily="18" charset="0"/>
                <a:ea typeface="楷体_GB2312" pitchFamily="49" charset="-122"/>
              </a:rPr>
              <a:t>printf( "\nHello !\n" ) ;</a:t>
            </a:r>
          </a:p>
          <a:p>
            <a:pPr eaLnBrk="1" hangingPunct="1">
              <a:lnSpc>
                <a:spcPct val="125000"/>
              </a:lnSpc>
            </a:pPr>
            <a:r>
              <a:rPr lang="en-US" altLang="zh-CN" sz="2585" b="1">
                <a:solidFill>
                  <a:srgbClr val="0000FF"/>
                </a:solidFill>
                <a:latin typeface="Times New Roman" panose="02020603050405020304" pitchFamily="18" charset="0"/>
                <a:ea typeface="楷体_GB2312" pitchFamily="49" charset="-122"/>
              </a:rPr>
              <a:t>2. </a:t>
            </a:r>
            <a:r>
              <a:rPr lang="zh-CN" altLang="en-US" sz="2585" b="1">
                <a:solidFill>
                  <a:srgbClr val="0000FF"/>
                </a:solidFill>
                <a:latin typeface="Times New Roman" panose="02020603050405020304" pitchFamily="18" charset="0"/>
                <a:ea typeface="楷体_GB2312" pitchFamily="49" charset="-122"/>
              </a:rPr>
              <a:t>函数表达式：</a:t>
            </a:r>
            <a:r>
              <a:rPr lang="zh-CN" altLang="en-US" sz="2585" b="1">
                <a:solidFill>
                  <a:schemeClr val="tx2"/>
                </a:solidFill>
                <a:latin typeface="Times New Roman" panose="02020603050405020304" pitchFamily="18" charset="0"/>
                <a:ea typeface="楷体_GB2312" pitchFamily="49" charset="-122"/>
              </a:rPr>
              <a:t>函数调用出现在一个表达式中，即函数调用作为表达式的操作数据</a:t>
            </a:r>
          </a:p>
          <a:p>
            <a:pPr eaLnBrk="1" hangingPunct="1">
              <a:lnSpc>
                <a:spcPct val="125000"/>
              </a:lnSpc>
            </a:pPr>
            <a:r>
              <a:rPr lang="zh-CN" altLang="en-US" sz="2585" b="1">
                <a:solidFill>
                  <a:schemeClr val="tx2"/>
                </a:solidFill>
                <a:latin typeface="Times New Roman" panose="02020603050405020304" pitchFamily="18" charset="0"/>
                <a:ea typeface="宋体" panose="02010600030101010101" pitchFamily="2" charset="-122"/>
              </a:rPr>
              <a:t>    </a:t>
            </a:r>
            <a:r>
              <a:rPr lang="zh-CN" altLang="en-US" sz="2585" b="1">
                <a:solidFill>
                  <a:schemeClr val="tx2"/>
                </a:solidFill>
                <a:latin typeface="Times New Roman" panose="02020603050405020304" pitchFamily="18" charset="0"/>
                <a:ea typeface="楷体_GB2312" pitchFamily="49" charset="-122"/>
              </a:rPr>
              <a:t>如：</a:t>
            </a:r>
            <a:r>
              <a:rPr lang="en-US" altLang="zh-CN" sz="2585" b="1" i="1">
                <a:solidFill>
                  <a:srgbClr val="990000"/>
                </a:solidFill>
                <a:latin typeface="Times New Roman" panose="02020603050405020304" pitchFamily="18" charset="0"/>
                <a:ea typeface="宋体" panose="02010600030101010101" pitchFamily="2" charset="-122"/>
              </a:rPr>
              <a:t>s = sqrt( n ) ;</a:t>
            </a:r>
          </a:p>
          <a:p>
            <a:pPr eaLnBrk="1" hangingPunct="1">
              <a:lnSpc>
                <a:spcPct val="125000"/>
              </a:lnSpc>
            </a:pPr>
            <a:r>
              <a:rPr lang="en-US" altLang="zh-CN" sz="2585" b="1">
                <a:solidFill>
                  <a:srgbClr val="0000FF"/>
                </a:solidFill>
                <a:latin typeface="Times New Roman" panose="02020603050405020304" pitchFamily="18" charset="0"/>
                <a:ea typeface="楷体_GB2312" pitchFamily="49" charset="-122"/>
              </a:rPr>
              <a:t>3. </a:t>
            </a:r>
            <a:r>
              <a:rPr lang="zh-CN" altLang="en-US" sz="2585" b="1">
                <a:solidFill>
                  <a:srgbClr val="0000FF"/>
                </a:solidFill>
                <a:latin typeface="Times New Roman" panose="02020603050405020304" pitchFamily="18" charset="0"/>
                <a:ea typeface="楷体_GB2312" pitchFamily="49" charset="-122"/>
              </a:rPr>
              <a:t>函数参数：</a:t>
            </a:r>
            <a:r>
              <a:rPr lang="zh-CN" altLang="en-US" sz="2585" b="1">
                <a:solidFill>
                  <a:schemeClr val="tx2"/>
                </a:solidFill>
                <a:latin typeface="Times New Roman" panose="02020603050405020304" pitchFamily="18" charset="0"/>
                <a:ea typeface="楷体_GB2312" pitchFamily="49" charset="-122"/>
              </a:rPr>
              <a:t>函数调用作为一个函数的实参</a:t>
            </a:r>
          </a:p>
          <a:p>
            <a:pPr eaLnBrk="1" hangingPunct="1">
              <a:lnSpc>
                <a:spcPct val="125000"/>
              </a:lnSpc>
            </a:pPr>
            <a:r>
              <a:rPr lang="zh-CN" altLang="en-US" sz="2585" b="1">
                <a:solidFill>
                  <a:schemeClr val="tx2"/>
                </a:solidFill>
                <a:latin typeface="Times New Roman" panose="02020603050405020304" pitchFamily="18" charset="0"/>
                <a:ea typeface="宋体" panose="02010600030101010101" pitchFamily="2" charset="-122"/>
              </a:rPr>
              <a:t>    </a:t>
            </a:r>
            <a:r>
              <a:rPr lang="zh-CN" altLang="en-US" sz="2585" b="1">
                <a:solidFill>
                  <a:schemeClr val="tx2"/>
                </a:solidFill>
                <a:latin typeface="Times New Roman" panose="02020603050405020304" pitchFamily="18" charset="0"/>
                <a:ea typeface="楷体_GB2312" pitchFamily="49" charset="-122"/>
              </a:rPr>
              <a:t>如：</a:t>
            </a:r>
            <a:r>
              <a:rPr lang="en-US" altLang="zh-CN" sz="2585" b="1" i="1">
                <a:solidFill>
                  <a:srgbClr val="990000"/>
                </a:solidFill>
                <a:latin typeface="Times New Roman" panose="02020603050405020304" pitchFamily="18" charset="0"/>
                <a:ea typeface="宋体" panose="02010600030101010101" pitchFamily="2" charset="-122"/>
              </a:rPr>
              <a:t>printf( "\nThe  root  of  %f  is : %f !\n", </a:t>
            </a:r>
          </a:p>
          <a:p>
            <a:pPr eaLnBrk="1" hangingPunct="1">
              <a:lnSpc>
                <a:spcPct val="125000"/>
              </a:lnSpc>
            </a:pPr>
            <a:r>
              <a:rPr lang="en-US" altLang="zh-CN" sz="2585" b="1" i="1">
                <a:solidFill>
                  <a:srgbClr val="990000"/>
                </a:solidFill>
                <a:latin typeface="Times New Roman" panose="02020603050405020304" pitchFamily="18" charset="0"/>
                <a:ea typeface="宋体" panose="02010600030101010101" pitchFamily="2" charset="-122"/>
              </a:rPr>
              <a:t>                           r , sqrt(r) ) ;</a:t>
            </a:r>
            <a:endParaRPr lang="en-US" altLang="zh-CN" sz="2585" b="1" i="1">
              <a:solidFill>
                <a:srgbClr val="99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1116230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slide(fromBottom)">
                                      <p:cBhvr>
                                        <p:cTn id="7" dur="500"/>
                                        <p:tgtEl>
                                          <p:spTgt spid="118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slide(fromBottom)">
                                      <p:cBhvr>
                                        <p:cTn id="12" dur="500"/>
                                        <p:tgtEl>
                                          <p:spTgt spid="118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Effect transition="in" filter="slide(fromBottom)">
                                      <p:cBhvr>
                                        <p:cTn id="17" dur="500"/>
                                        <p:tgtEl>
                                          <p:spTgt spid="118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8787">
                                            <p:txEl>
                                              <p:pRg st="3" end="3"/>
                                            </p:txEl>
                                          </p:spTgt>
                                        </p:tgtEl>
                                        <p:attrNameLst>
                                          <p:attrName>style.visibility</p:attrName>
                                        </p:attrNameLst>
                                      </p:cBhvr>
                                      <p:to>
                                        <p:strVal val="visible"/>
                                      </p:to>
                                    </p:set>
                                    <p:animEffect transition="in" filter="slide(fromBottom)">
                                      <p:cBhvr>
                                        <p:cTn id="22" dur="500"/>
                                        <p:tgtEl>
                                          <p:spTgt spid="118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8787">
                                            <p:txEl>
                                              <p:pRg st="4" end="4"/>
                                            </p:txEl>
                                          </p:spTgt>
                                        </p:tgtEl>
                                        <p:attrNameLst>
                                          <p:attrName>style.visibility</p:attrName>
                                        </p:attrNameLst>
                                      </p:cBhvr>
                                      <p:to>
                                        <p:strVal val="visible"/>
                                      </p:to>
                                    </p:set>
                                    <p:animEffect transition="in" filter="slide(fromBottom)">
                                      <p:cBhvr>
                                        <p:cTn id="27" dur="500"/>
                                        <p:tgtEl>
                                          <p:spTgt spid="1187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8787">
                                            <p:txEl>
                                              <p:pRg st="5" end="5"/>
                                            </p:txEl>
                                          </p:spTgt>
                                        </p:tgtEl>
                                        <p:attrNameLst>
                                          <p:attrName>style.visibility</p:attrName>
                                        </p:attrNameLst>
                                      </p:cBhvr>
                                      <p:to>
                                        <p:strVal val="visible"/>
                                      </p:to>
                                    </p:set>
                                    <p:animEffect transition="in" filter="slide(fromBottom)">
                                      <p:cBhvr>
                                        <p:cTn id="32" dur="500"/>
                                        <p:tgtEl>
                                          <p:spTgt spid="1187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8787">
                                            <p:txEl>
                                              <p:pRg st="6" end="6"/>
                                            </p:txEl>
                                          </p:spTgt>
                                        </p:tgtEl>
                                        <p:attrNameLst>
                                          <p:attrName>style.visibility</p:attrName>
                                        </p:attrNameLst>
                                      </p:cBhvr>
                                      <p:to>
                                        <p:strVal val="visible"/>
                                      </p:to>
                                    </p:set>
                                    <p:animEffect transition="in" filter="slide(fromBottom)">
                                      <p:cBhvr>
                                        <p:cTn id="37" dur="500"/>
                                        <p:tgtEl>
                                          <p:spTgt spid="118787">
                                            <p:txEl>
                                              <p:pRg st="6" end="6"/>
                                            </p:txEl>
                                          </p:spTgt>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118787">
                                            <p:txEl>
                                              <p:pRg st="7" end="7"/>
                                            </p:txEl>
                                          </p:spTgt>
                                        </p:tgtEl>
                                        <p:attrNameLst>
                                          <p:attrName>style.visibility</p:attrName>
                                        </p:attrNameLst>
                                      </p:cBhvr>
                                      <p:to>
                                        <p:strVal val="visible"/>
                                      </p:to>
                                    </p:set>
                                    <p:animEffect transition="in" filter="slide(fromBottom)">
                                      <p:cBhvr>
                                        <p:cTn id="40" dur="500"/>
                                        <p:tgtEl>
                                          <p:spTgt spid="1187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213320" y="92826"/>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6.3.1  </a:t>
            </a:r>
            <a:r>
              <a:rPr lang="zh-CN" altLang="en-US" sz="3300" b="1" i="1" dirty="0">
                <a:latin typeface="宋体" panose="02010600030101010101" pitchFamily="2" charset="-122"/>
                <a:ea typeface="宋体" panose="02010600030101010101" pitchFamily="2" charset="-122"/>
              </a:rPr>
              <a:t>函数的调用过程</a:t>
            </a:r>
            <a:endParaRPr lang="zh-CN" altLang="en-US" sz="1662" dirty="0">
              <a:latin typeface="宋体" panose="02010600030101010101" pitchFamily="2" charset="-122"/>
              <a:ea typeface="宋体" panose="02010600030101010101" pitchFamily="2" charset="-122"/>
            </a:endParaRPr>
          </a:p>
        </p:txBody>
      </p:sp>
      <p:sp>
        <p:nvSpPr>
          <p:cNvPr id="120835" name="Text Box 3"/>
          <p:cNvSpPr txBox="1">
            <a:spLocks noChangeArrowheads="1"/>
          </p:cNvSpPr>
          <p:nvPr/>
        </p:nvSpPr>
        <p:spPr bwMode="auto">
          <a:xfrm>
            <a:off x="914400" y="1012581"/>
            <a:ext cx="3059723" cy="5205271"/>
          </a:xfrm>
          <a:prstGeom prst="rect">
            <a:avLst/>
          </a:prstGeom>
          <a:solidFill>
            <a:srgbClr val="66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int  func( int  x , int  y )</a:t>
            </a:r>
          </a:p>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   int  m ;</a:t>
            </a:r>
          </a:p>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    m = x &gt; y ? x : y ;</a:t>
            </a:r>
          </a:p>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    return  m ;</a:t>
            </a:r>
          </a:p>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a:t>
            </a:r>
          </a:p>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main( )</a:t>
            </a:r>
          </a:p>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   int  a = 2 , b = 3 , n ;</a:t>
            </a:r>
          </a:p>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    n = func( a+b, a*b ) ;</a:t>
            </a:r>
          </a:p>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    printf( "\n%d" , n ) ;</a:t>
            </a:r>
          </a:p>
          <a:p>
            <a:pPr eaLnBrk="1" hangingPunct="1">
              <a:lnSpc>
                <a:spcPct val="150000"/>
              </a:lnSpc>
            </a:pPr>
            <a:r>
              <a:rPr lang="en-US" altLang="zh-CN" sz="2215" b="1" i="1">
                <a:solidFill>
                  <a:schemeClr val="bg1"/>
                </a:solidFill>
                <a:latin typeface="Times New Roman" panose="02020603050405020304" pitchFamily="18" charset="0"/>
                <a:ea typeface="楷体_GB2312" pitchFamily="49" charset="-122"/>
              </a:rPr>
              <a:t>}</a:t>
            </a:r>
          </a:p>
        </p:txBody>
      </p:sp>
      <p:sp>
        <p:nvSpPr>
          <p:cNvPr id="120841" name="Line 9"/>
          <p:cNvSpPr>
            <a:spLocks noChangeShapeType="1"/>
          </p:cNvSpPr>
          <p:nvPr/>
        </p:nvSpPr>
        <p:spPr bwMode="auto">
          <a:xfrm>
            <a:off x="381000" y="3906715"/>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42" name="Line 10"/>
          <p:cNvSpPr>
            <a:spLocks noChangeShapeType="1"/>
          </p:cNvSpPr>
          <p:nvPr/>
        </p:nvSpPr>
        <p:spPr bwMode="auto">
          <a:xfrm>
            <a:off x="381000" y="4421066"/>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43" name="Line 11"/>
          <p:cNvSpPr>
            <a:spLocks noChangeShapeType="1"/>
          </p:cNvSpPr>
          <p:nvPr/>
        </p:nvSpPr>
        <p:spPr bwMode="auto">
          <a:xfrm>
            <a:off x="381000" y="4932485"/>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44" name="Line 12"/>
          <p:cNvSpPr>
            <a:spLocks noChangeShapeType="1"/>
          </p:cNvSpPr>
          <p:nvPr/>
        </p:nvSpPr>
        <p:spPr bwMode="auto">
          <a:xfrm>
            <a:off x="381000" y="1395046"/>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45" name="Line 13"/>
          <p:cNvSpPr>
            <a:spLocks noChangeShapeType="1"/>
          </p:cNvSpPr>
          <p:nvPr/>
        </p:nvSpPr>
        <p:spPr bwMode="auto">
          <a:xfrm>
            <a:off x="381000" y="1877158"/>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46" name="Line 14"/>
          <p:cNvSpPr>
            <a:spLocks noChangeShapeType="1"/>
          </p:cNvSpPr>
          <p:nvPr/>
        </p:nvSpPr>
        <p:spPr bwMode="auto">
          <a:xfrm>
            <a:off x="381000" y="2378320"/>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47" name="Line 15"/>
          <p:cNvSpPr>
            <a:spLocks noChangeShapeType="1"/>
          </p:cNvSpPr>
          <p:nvPr/>
        </p:nvSpPr>
        <p:spPr bwMode="auto">
          <a:xfrm>
            <a:off x="381000" y="2905858"/>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48" name="Line 16"/>
          <p:cNvSpPr>
            <a:spLocks noChangeShapeType="1"/>
          </p:cNvSpPr>
          <p:nvPr/>
        </p:nvSpPr>
        <p:spPr bwMode="auto">
          <a:xfrm>
            <a:off x="381000" y="4932485"/>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49" name="Line 17"/>
          <p:cNvSpPr>
            <a:spLocks noChangeShapeType="1"/>
          </p:cNvSpPr>
          <p:nvPr/>
        </p:nvSpPr>
        <p:spPr bwMode="auto">
          <a:xfrm>
            <a:off x="381000" y="5432181"/>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50" name="Line 18"/>
          <p:cNvSpPr>
            <a:spLocks noChangeShapeType="1"/>
          </p:cNvSpPr>
          <p:nvPr/>
        </p:nvSpPr>
        <p:spPr bwMode="auto">
          <a:xfrm>
            <a:off x="392723" y="5962650"/>
            <a:ext cx="4572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120851" name="Rectangle 19"/>
          <p:cNvSpPr>
            <a:spLocks noChangeArrowheads="1"/>
          </p:cNvSpPr>
          <p:nvPr/>
        </p:nvSpPr>
        <p:spPr bwMode="auto">
          <a:xfrm>
            <a:off x="4040066" y="1101970"/>
            <a:ext cx="465259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0000FF"/>
                </a:solidFill>
                <a:latin typeface="Times New Roman" panose="02020603050405020304" pitchFamily="18" charset="0"/>
                <a:ea typeface="楷体_GB2312" pitchFamily="49" charset="-122"/>
              </a:rPr>
              <a:t>1. C</a:t>
            </a:r>
            <a:r>
              <a:rPr lang="zh-CN" altLang="en-US" sz="1846" b="1">
                <a:solidFill>
                  <a:srgbClr val="0000FF"/>
                </a:solidFill>
                <a:latin typeface="Times New Roman" panose="02020603050405020304" pitchFamily="18" charset="0"/>
                <a:ea typeface="楷体_GB2312" pitchFamily="49" charset="-122"/>
              </a:rPr>
              <a:t>程序从主函数开始执行</a:t>
            </a:r>
          </a:p>
        </p:txBody>
      </p:sp>
      <p:sp>
        <p:nvSpPr>
          <p:cNvPr id="120852" name="Rectangle 20"/>
          <p:cNvSpPr>
            <a:spLocks noChangeArrowheads="1"/>
          </p:cNvSpPr>
          <p:nvPr/>
        </p:nvSpPr>
        <p:spPr bwMode="auto">
          <a:xfrm>
            <a:off x="4040066" y="1466851"/>
            <a:ext cx="4652596"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0000FF"/>
                </a:solidFill>
                <a:latin typeface="Times New Roman" panose="02020603050405020304" pitchFamily="18" charset="0"/>
                <a:ea typeface="楷体_GB2312" pitchFamily="49" charset="-122"/>
              </a:rPr>
              <a:t>2. </a:t>
            </a:r>
            <a:r>
              <a:rPr lang="zh-CN" altLang="en-US" sz="1846" b="1">
                <a:solidFill>
                  <a:srgbClr val="0000FF"/>
                </a:solidFill>
                <a:latin typeface="Times New Roman" panose="02020603050405020304" pitchFamily="18" charset="0"/>
                <a:ea typeface="楷体_GB2312" pitchFamily="49" charset="-122"/>
              </a:rPr>
              <a:t>为变量</a:t>
            </a:r>
            <a:r>
              <a:rPr lang="en-US" altLang="zh-CN" sz="1846" b="1" i="1">
                <a:solidFill>
                  <a:srgbClr val="0000FF"/>
                </a:solidFill>
                <a:latin typeface="Times New Roman" panose="02020603050405020304" pitchFamily="18" charset="0"/>
                <a:ea typeface="楷体_GB2312" pitchFamily="49" charset="-122"/>
              </a:rPr>
              <a:t>a,b,n</a:t>
            </a:r>
            <a:r>
              <a:rPr lang="zh-CN" altLang="en-US" sz="1846" b="1">
                <a:solidFill>
                  <a:srgbClr val="0000FF"/>
                </a:solidFill>
                <a:latin typeface="Times New Roman" panose="02020603050405020304" pitchFamily="18" charset="0"/>
                <a:ea typeface="楷体_GB2312" pitchFamily="49" charset="-122"/>
              </a:rPr>
              <a:t>分配内存单元</a:t>
            </a:r>
          </a:p>
        </p:txBody>
      </p:sp>
      <p:sp>
        <p:nvSpPr>
          <p:cNvPr id="120853" name="Rectangle 21"/>
          <p:cNvSpPr>
            <a:spLocks noChangeArrowheads="1"/>
          </p:cNvSpPr>
          <p:nvPr/>
        </p:nvSpPr>
        <p:spPr bwMode="auto">
          <a:xfrm>
            <a:off x="4040066" y="1833197"/>
            <a:ext cx="4785946"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0000FF"/>
                </a:solidFill>
                <a:latin typeface="Times New Roman" panose="02020603050405020304" pitchFamily="18" charset="0"/>
                <a:ea typeface="楷体_GB2312" pitchFamily="49" charset="-122"/>
              </a:rPr>
              <a:t>3</a:t>
            </a:r>
            <a:r>
              <a:rPr lang="zh-CN" altLang="en-US" sz="1846" b="1">
                <a:solidFill>
                  <a:srgbClr val="0000FF"/>
                </a:solidFill>
                <a:latin typeface="Times New Roman" panose="02020603050405020304" pitchFamily="18" charset="0"/>
                <a:ea typeface="楷体_GB2312" pitchFamily="49" charset="-122"/>
              </a:rPr>
              <a:t>、主函数暂停执行，转去执行被调函数，传递实参值给形参</a:t>
            </a:r>
          </a:p>
        </p:txBody>
      </p:sp>
      <p:sp>
        <p:nvSpPr>
          <p:cNvPr id="120854" name="Rectangle 22"/>
          <p:cNvSpPr>
            <a:spLocks noChangeArrowheads="1"/>
          </p:cNvSpPr>
          <p:nvPr/>
        </p:nvSpPr>
        <p:spPr bwMode="auto">
          <a:xfrm>
            <a:off x="4040066" y="2467708"/>
            <a:ext cx="4929554"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FF3300"/>
                </a:solidFill>
                <a:latin typeface="Times New Roman" panose="02020603050405020304" pitchFamily="18" charset="0"/>
                <a:ea typeface="楷体_GB2312" pitchFamily="49" charset="-122"/>
              </a:rPr>
              <a:t>4. </a:t>
            </a:r>
            <a:r>
              <a:rPr lang="zh-CN" altLang="en-US" sz="1846" b="1">
                <a:solidFill>
                  <a:srgbClr val="FF3300"/>
                </a:solidFill>
                <a:latin typeface="Times New Roman" panose="02020603050405020304" pitchFamily="18" charset="0"/>
                <a:ea typeface="楷体_GB2312" pitchFamily="49" charset="-122"/>
              </a:rPr>
              <a:t>执行被调函数，为形参变量分配内存单元，同时使形参变量取值为对应实参的值</a:t>
            </a:r>
          </a:p>
        </p:txBody>
      </p:sp>
      <p:sp>
        <p:nvSpPr>
          <p:cNvPr id="120855" name="Rectangle 23"/>
          <p:cNvSpPr>
            <a:spLocks noChangeArrowheads="1"/>
          </p:cNvSpPr>
          <p:nvPr/>
        </p:nvSpPr>
        <p:spPr bwMode="auto">
          <a:xfrm>
            <a:off x="4040066" y="3163766"/>
            <a:ext cx="4453303"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FF3300"/>
                </a:solidFill>
                <a:latin typeface="Times New Roman" panose="02020603050405020304" pitchFamily="18" charset="0"/>
                <a:ea typeface="楷体_GB2312" pitchFamily="49" charset="-122"/>
              </a:rPr>
              <a:t>5. </a:t>
            </a:r>
            <a:r>
              <a:rPr lang="zh-CN" altLang="en-US" sz="1846" b="1">
                <a:solidFill>
                  <a:srgbClr val="FF3300"/>
                </a:solidFill>
                <a:latin typeface="Times New Roman" panose="02020603050405020304" pitchFamily="18" charset="0"/>
                <a:ea typeface="楷体_GB2312" pitchFamily="49" charset="-122"/>
              </a:rPr>
              <a:t>为变量 </a:t>
            </a:r>
            <a:r>
              <a:rPr lang="en-US" altLang="zh-CN" sz="1846" b="1" i="1">
                <a:solidFill>
                  <a:srgbClr val="FF3300"/>
                </a:solidFill>
                <a:latin typeface="Times New Roman" panose="02020603050405020304" pitchFamily="18" charset="0"/>
                <a:ea typeface="楷体_GB2312" pitchFamily="49" charset="-122"/>
              </a:rPr>
              <a:t>m </a:t>
            </a:r>
            <a:r>
              <a:rPr lang="zh-CN" altLang="en-US" sz="1846" b="1">
                <a:solidFill>
                  <a:srgbClr val="FF3300"/>
                </a:solidFill>
                <a:latin typeface="Times New Roman" panose="02020603050405020304" pitchFamily="18" charset="0"/>
                <a:ea typeface="楷体_GB2312" pitchFamily="49" charset="-122"/>
              </a:rPr>
              <a:t>分配内存单元</a:t>
            </a:r>
          </a:p>
        </p:txBody>
      </p:sp>
      <p:sp>
        <p:nvSpPr>
          <p:cNvPr id="120856" name="Rectangle 24"/>
          <p:cNvSpPr>
            <a:spLocks noChangeArrowheads="1"/>
          </p:cNvSpPr>
          <p:nvPr/>
        </p:nvSpPr>
        <p:spPr bwMode="auto">
          <a:xfrm>
            <a:off x="4040066" y="3560885"/>
            <a:ext cx="4586654"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FF3300"/>
                </a:solidFill>
                <a:latin typeface="Times New Roman" panose="02020603050405020304" pitchFamily="18" charset="0"/>
                <a:ea typeface="楷体_GB2312" pitchFamily="49" charset="-122"/>
              </a:rPr>
              <a:t>6. </a:t>
            </a:r>
            <a:r>
              <a:rPr lang="zh-CN" altLang="en-US" sz="1846" b="1">
                <a:solidFill>
                  <a:srgbClr val="FF3300"/>
                </a:solidFill>
                <a:latin typeface="Times New Roman" panose="02020603050405020304" pitchFamily="18" charset="0"/>
                <a:ea typeface="楷体_GB2312" pitchFamily="49" charset="-122"/>
              </a:rPr>
              <a:t>执行函数体语句</a:t>
            </a:r>
          </a:p>
        </p:txBody>
      </p:sp>
      <p:sp>
        <p:nvSpPr>
          <p:cNvPr id="120857" name="Rectangle 25"/>
          <p:cNvSpPr>
            <a:spLocks noChangeArrowheads="1"/>
          </p:cNvSpPr>
          <p:nvPr/>
        </p:nvSpPr>
        <p:spPr bwMode="auto">
          <a:xfrm>
            <a:off x="4040066" y="3911113"/>
            <a:ext cx="4837234"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FF3300"/>
                </a:solidFill>
                <a:latin typeface="Times New Roman" panose="02020603050405020304" pitchFamily="18" charset="0"/>
                <a:ea typeface="楷体_GB2312" pitchFamily="49" charset="-122"/>
              </a:rPr>
              <a:t>7. </a:t>
            </a:r>
            <a:r>
              <a:rPr lang="zh-CN" altLang="en-US" sz="1846" b="1">
                <a:solidFill>
                  <a:srgbClr val="FF3300"/>
                </a:solidFill>
                <a:latin typeface="Times New Roman" panose="02020603050405020304" pitchFamily="18" charset="0"/>
                <a:ea typeface="楷体_GB2312" pitchFamily="49" charset="-122"/>
              </a:rPr>
              <a:t>返回语句，将</a:t>
            </a:r>
            <a:r>
              <a:rPr lang="en-US" altLang="zh-CN" sz="1846" b="1" i="1">
                <a:solidFill>
                  <a:srgbClr val="FF3300"/>
                </a:solidFill>
                <a:latin typeface="Times New Roman" panose="02020603050405020304" pitchFamily="18" charset="0"/>
                <a:ea typeface="楷体_GB2312" pitchFamily="49" charset="-122"/>
              </a:rPr>
              <a:t>m</a:t>
            </a:r>
            <a:r>
              <a:rPr lang="zh-CN" altLang="en-US" sz="1846" b="1">
                <a:solidFill>
                  <a:srgbClr val="FF3300"/>
                </a:solidFill>
                <a:latin typeface="Times New Roman" panose="02020603050405020304" pitchFamily="18" charset="0"/>
                <a:ea typeface="楷体_GB2312" pitchFamily="49" charset="-122"/>
              </a:rPr>
              <a:t>值带回主调函数，被调函数执行结束，释 放变量</a:t>
            </a:r>
            <a:r>
              <a:rPr lang="en-US" altLang="zh-CN" sz="1846" b="1" i="1">
                <a:solidFill>
                  <a:srgbClr val="FF3300"/>
                </a:solidFill>
                <a:latin typeface="Times New Roman" panose="02020603050405020304" pitchFamily="18" charset="0"/>
                <a:ea typeface="楷体_GB2312" pitchFamily="49" charset="-122"/>
              </a:rPr>
              <a:t>x,y,m</a:t>
            </a:r>
            <a:r>
              <a:rPr lang="zh-CN" altLang="en-US" sz="1846" b="1">
                <a:solidFill>
                  <a:srgbClr val="FF3300"/>
                </a:solidFill>
                <a:latin typeface="Times New Roman" panose="02020603050405020304" pitchFamily="18" charset="0"/>
                <a:ea typeface="楷体_GB2312" pitchFamily="49" charset="-122"/>
              </a:rPr>
              <a:t>占用的内存单元</a:t>
            </a:r>
          </a:p>
        </p:txBody>
      </p:sp>
      <p:sp>
        <p:nvSpPr>
          <p:cNvPr id="120858" name="Rectangle 26"/>
          <p:cNvSpPr>
            <a:spLocks noChangeArrowheads="1"/>
          </p:cNvSpPr>
          <p:nvPr/>
        </p:nvSpPr>
        <p:spPr bwMode="auto">
          <a:xfrm>
            <a:off x="4044462" y="4574931"/>
            <a:ext cx="4914900"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0000FF"/>
                </a:solidFill>
                <a:latin typeface="Times New Roman" panose="02020603050405020304" pitchFamily="18" charset="0"/>
                <a:ea typeface="楷体_GB2312" pitchFamily="49" charset="-122"/>
              </a:rPr>
              <a:t>8. </a:t>
            </a:r>
            <a:r>
              <a:rPr lang="zh-CN" altLang="en-US" sz="1846" b="1">
                <a:solidFill>
                  <a:srgbClr val="0000FF"/>
                </a:solidFill>
                <a:latin typeface="Times New Roman" panose="02020603050405020304" pitchFamily="18" charset="0"/>
                <a:ea typeface="楷体_GB2312" pitchFamily="49" charset="-122"/>
              </a:rPr>
              <a:t>主函数获得被调函数的返回值，主函数继续执行</a:t>
            </a:r>
          </a:p>
        </p:txBody>
      </p:sp>
      <p:sp>
        <p:nvSpPr>
          <p:cNvPr id="120859" name="Rectangle 27"/>
          <p:cNvSpPr>
            <a:spLocks noChangeArrowheads="1"/>
          </p:cNvSpPr>
          <p:nvPr/>
        </p:nvSpPr>
        <p:spPr bwMode="auto">
          <a:xfrm>
            <a:off x="4035669" y="5240216"/>
            <a:ext cx="4391758"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0000FF"/>
                </a:solidFill>
                <a:latin typeface="Times New Roman" panose="02020603050405020304" pitchFamily="18" charset="0"/>
                <a:ea typeface="楷体_GB2312" pitchFamily="49" charset="-122"/>
              </a:rPr>
              <a:t>9. </a:t>
            </a:r>
            <a:r>
              <a:rPr lang="zh-CN" altLang="en-US" sz="1846" b="1">
                <a:solidFill>
                  <a:srgbClr val="0000FF"/>
                </a:solidFill>
                <a:latin typeface="Times New Roman" panose="02020603050405020304" pitchFamily="18" charset="0"/>
                <a:ea typeface="楷体_GB2312" pitchFamily="49" charset="-122"/>
              </a:rPr>
              <a:t>执行主函数执行语句</a:t>
            </a:r>
          </a:p>
        </p:txBody>
      </p:sp>
      <p:sp>
        <p:nvSpPr>
          <p:cNvPr id="120860" name="Rectangle 28"/>
          <p:cNvSpPr>
            <a:spLocks noChangeArrowheads="1"/>
          </p:cNvSpPr>
          <p:nvPr/>
        </p:nvSpPr>
        <p:spPr bwMode="auto">
          <a:xfrm>
            <a:off x="4025412" y="5638801"/>
            <a:ext cx="4933950"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en-US" altLang="zh-CN" sz="1846" b="1">
                <a:solidFill>
                  <a:srgbClr val="0000FF"/>
                </a:solidFill>
                <a:latin typeface="Times New Roman" panose="02020603050405020304" pitchFamily="18" charset="0"/>
                <a:ea typeface="楷体_GB2312" pitchFamily="49" charset="-122"/>
              </a:rPr>
              <a:t>10. </a:t>
            </a:r>
            <a:r>
              <a:rPr lang="zh-CN" altLang="en-US" sz="1846" b="1">
                <a:solidFill>
                  <a:srgbClr val="0000FF"/>
                </a:solidFill>
                <a:latin typeface="Times New Roman" panose="02020603050405020304" pitchFamily="18" charset="0"/>
                <a:ea typeface="楷体_GB2312" pitchFamily="49" charset="-122"/>
              </a:rPr>
              <a:t>主函数执行结束，同时释放变量</a:t>
            </a:r>
            <a:r>
              <a:rPr lang="en-US" altLang="zh-CN" sz="1846" b="1" i="1">
                <a:solidFill>
                  <a:srgbClr val="0000FF"/>
                </a:solidFill>
                <a:latin typeface="Times New Roman" panose="02020603050405020304" pitchFamily="18" charset="0"/>
                <a:ea typeface="楷体_GB2312" pitchFamily="49" charset="-122"/>
              </a:rPr>
              <a:t>a,b,n</a:t>
            </a:r>
            <a:r>
              <a:rPr lang="zh-CN" altLang="en-US" sz="1846" b="1">
                <a:solidFill>
                  <a:srgbClr val="0000FF"/>
                </a:solidFill>
                <a:latin typeface="Times New Roman" panose="02020603050405020304" pitchFamily="18" charset="0"/>
                <a:ea typeface="楷体_GB2312" pitchFamily="49" charset="-122"/>
              </a:rPr>
              <a:t>所占用的内存单元</a:t>
            </a:r>
          </a:p>
        </p:txBody>
      </p:sp>
      <p:sp>
        <p:nvSpPr>
          <p:cNvPr id="120861" name="Rectangle 29"/>
          <p:cNvSpPr>
            <a:spLocks noChangeArrowheads="1"/>
          </p:cNvSpPr>
          <p:nvPr/>
        </p:nvSpPr>
        <p:spPr bwMode="auto">
          <a:xfrm>
            <a:off x="228600" y="3642946"/>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0000FF"/>
                </a:solidFill>
                <a:latin typeface="Times New Roman" panose="02020603050405020304" pitchFamily="18" charset="0"/>
                <a:ea typeface="宋体" panose="02010600030101010101" pitchFamily="2" charset="-122"/>
              </a:rPr>
              <a:t>①</a:t>
            </a:r>
          </a:p>
        </p:txBody>
      </p:sp>
      <p:sp>
        <p:nvSpPr>
          <p:cNvPr id="120862" name="Rectangle 30"/>
          <p:cNvSpPr>
            <a:spLocks noChangeArrowheads="1"/>
          </p:cNvSpPr>
          <p:nvPr/>
        </p:nvSpPr>
        <p:spPr bwMode="auto">
          <a:xfrm>
            <a:off x="228600" y="4157297"/>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0000FF"/>
                </a:solidFill>
                <a:latin typeface="Times New Roman" panose="02020603050405020304" pitchFamily="18" charset="0"/>
                <a:ea typeface="宋体" panose="02010600030101010101" pitchFamily="2" charset="-122"/>
              </a:rPr>
              <a:t>②</a:t>
            </a:r>
          </a:p>
        </p:txBody>
      </p:sp>
      <p:sp>
        <p:nvSpPr>
          <p:cNvPr id="120863" name="Rectangle 31"/>
          <p:cNvSpPr>
            <a:spLocks noChangeArrowheads="1"/>
          </p:cNvSpPr>
          <p:nvPr/>
        </p:nvSpPr>
        <p:spPr bwMode="auto">
          <a:xfrm>
            <a:off x="228600" y="4721469"/>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0000FF"/>
                </a:solidFill>
                <a:latin typeface="Times New Roman" panose="02020603050405020304" pitchFamily="18" charset="0"/>
                <a:ea typeface="宋体" panose="02010600030101010101" pitchFamily="2" charset="-122"/>
              </a:rPr>
              <a:t>③</a:t>
            </a:r>
          </a:p>
        </p:txBody>
      </p:sp>
      <p:sp>
        <p:nvSpPr>
          <p:cNvPr id="120864" name="Rectangle 32"/>
          <p:cNvSpPr>
            <a:spLocks noChangeArrowheads="1"/>
          </p:cNvSpPr>
          <p:nvPr/>
        </p:nvSpPr>
        <p:spPr bwMode="auto">
          <a:xfrm>
            <a:off x="228600" y="1166446"/>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FF0000"/>
                </a:solidFill>
                <a:latin typeface="Times New Roman" panose="02020603050405020304" pitchFamily="18" charset="0"/>
                <a:ea typeface="宋体" panose="02010600030101010101" pitchFamily="2" charset="-122"/>
              </a:rPr>
              <a:t>④</a:t>
            </a:r>
          </a:p>
        </p:txBody>
      </p:sp>
      <p:sp>
        <p:nvSpPr>
          <p:cNvPr id="120865" name="Rectangle 33"/>
          <p:cNvSpPr>
            <a:spLocks noChangeArrowheads="1"/>
          </p:cNvSpPr>
          <p:nvPr/>
        </p:nvSpPr>
        <p:spPr bwMode="auto">
          <a:xfrm>
            <a:off x="228600" y="1630974"/>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FF0000"/>
                </a:solidFill>
                <a:latin typeface="Times New Roman" panose="02020603050405020304" pitchFamily="18" charset="0"/>
                <a:ea typeface="宋体" panose="02010600030101010101" pitchFamily="2" charset="-122"/>
              </a:rPr>
              <a:t>⑤</a:t>
            </a:r>
          </a:p>
        </p:txBody>
      </p:sp>
      <p:sp>
        <p:nvSpPr>
          <p:cNvPr id="120866" name="Rectangle 34"/>
          <p:cNvSpPr>
            <a:spLocks noChangeArrowheads="1"/>
          </p:cNvSpPr>
          <p:nvPr/>
        </p:nvSpPr>
        <p:spPr bwMode="auto">
          <a:xfrm>
            <a:off x="228600" y="2096966"/>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FF0000"/>
                </a:solidFill>
                <a:latin typeface="Times New Roman" panose="02020603050405020304" pitchFamily="18" charset="0"/>
                <a:ea typeface="宋体" panose="02010600030101010101" pitchFamily="2" charset="-122"/>
              </a:rPr>
              <a:t>⑥</a:t>
            </a:r>
          </a:p>
        </p:txBody>
      </p:sp>
      <p:sp>
        <p:nvSpPr>
          <p:cNvPr id="120867" name="Rectangle 35"/>
          <p:cNvSpPr>
            <a:spLocks noChangeArrowheads="1"/>
          </p:cNvSpPr>
          <p:nvPr/>
        </p:nvSpPr>
        <p:spPr bwMode="auto">
          <a:xfrm>
            <a:off x="228600" y="2694843"/>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FF0000"/>
                </a:solidFill>
                <a:latin typeface="Times New Roman" panose="02020603050405020304" pitchFamily="18" charset="0"/>
                <a:ea typeface="宋体" panose="02010600030101010101" pitchFamily="2" charset="-122"/>
              </a:rPr>
              <a:t>⑦</a:t>
            </a:r>
          </a:p>
        </p:txBody>
      </p:sp>
      <p:sp>
        <p:nvSpPr>
          <p:cNvPr id="120868" name="Rectangle 36"/>
          <p:cNvSpPr>
            <a:spLocks noChangeArrowheads="1"/>
          </p:cNvSpPr>
          <p:nvPr/>
        </p:nvSpPr>
        <p:spPr bwMode="auto">
          <a:xfrm>
            <a:off x="533400" y="4721469"/>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0000FF"/>
                </a:solidFill>
                <a:latin typeface="Times New Roman" panose="02020603050405020304" pitchFamily="18" charset="0"/>
                <a:ea typeface="宋体" panose="02010600030101010101" pitchFamily="2" charset="-122"/>
              </a:rPr>
              <a:t>⑧</a:t>
            </a:r>
          </a:p>
        </p:txBody>
      </p:sp>
      <p:sp>
        <p:nvSpPr>
          <p:cNvPr id="120869" name="Rectangle 37"/>
          <p:cNvSpPr>
            <a:spLocks noChangeArrowheads="1"/>
          </p:cNvSpPr>
          <p:nvPr/>
        </p:nvSpPr>
        <p:spPr bwMode="auto">
          <a:xfrm>
            <a:off x="228600" y="5185997"/>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0000FF"/>
                </a:solidFill>
                <a:latin typeface="Times New Roman" panose="02020603050405020304" pitchFamily="18" charset="0"/>
                <a:ea typeface="宋体" panose="02010600030101010101" pitchFamily="2" charset="-122"/>
              </a:rPr>
              <a:t>⑨</a:t>
            </a:r>
          </a:p>
        </p:txBody>
      </p:sp>
      <p:sp>
        <p:nvSpPr>
          <p:cNvPr id="120870" name="Rectangle 38"/>
          <p:cNvSpPr>
            <a:spLocks noChangeArrowheads="1"/>
          </p:cNvSpPr>
          <p:nvPr/>
        </p:nvSpPr>
        <p:spPr bwMode="auto">
          <a:xfrm>
            <a:off x="240323" y="5751635"/>
            <a:ext cx="470000" cy="43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215" b="1">
                <a:solidFill>
                  <a:srgbClr val="0000FF"/>
                </a:solidFill>
                <a:latin typeface="Times New Roman" panose="02020603050405020304" pitchFamily="18" charset="0"/>
                <a:ea typeface="宋体" panose="02010600030101010101" pitchFamily="2" charset="-122"/>
              </a:rPr>
              <a:t>⑩</a:t>
            </a:r>
          </a:p>
        </p:txBody>
      </p:sp>
    </p:spTree>
    <p:extLst>
      <p:ext uri="{BB962C8B-B14F-4D97-AF65-F5344CB8AC3E}">
        <p14:creationId xmlns:p14="http://schemas.microsoft.com/office/powerpoint/2010/main" val="678167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nodeType="clickEffect">
                                  <p:stCondLst>
                                    <p:cond delay="0"/>
                                  </p:stCondLst>
                                  <p:childTnLst>
                                    <p:set>
                                      <p:cBhvr>
                                        <p:cTn id="10" dur="1" fill="hold">
                                          <p:stCondLst>
                                            <p:cond delay="0"/>
                                          </p:stCondLst>
                                        </p:cTn>
                                        <p:tgtEl>
                                          <p:spTgt spid="120841"/>
                                        </p:tgtEl>
                                        <p:attrNameLst>
                                          <p:attrName>style.visibility</p:attrName>
                                        </p:attrNameLst>
                                      </p:cBhvr>
                                      <p:to>
                                        <p:strVal val="visible"/>
                                      </p:to>
                                    </p:set>
                                    <p:animEffect transition="in" filter="slide(fromLeft)">
                                      <p:cBhvr>
                                        <p:cTn id="11" dur="500"/>
                                        <p:tgtEl>
                                          <p:spTgt spid="120841"/>
                                        </p:tgtEl>
                                      </p:cBhvr>
                                    </p:animEffect>
                                  </p:childTnLst>
                                  <p:subTnLst>
                                    <p:set>
                                      <p:cBhvr override="childStyle">
                                        <p:cTn dur="1" fill="hold" display="0" masterRel="nextClick" afterEffect="1"/>
                                        <p:tgtEl>
                                          <p:spTgt spid="120841"/>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20861"/>
                                        </p:tgtEl>
                                        <p:attrNameLst>
                                          <p:attrName>style.visibility</p:attrName>
                                        </p:attrNameLst>
                                      </p:cBhvr>
                                      <p:to>
                                        <p:strVal val="visible"/>
                                      </p:to>
                                    </p:set>
                                  </p:childTnLst>
                                </p:cTn>
                              </p:par>
                              <p:par>
                                <p:cTn id="16" presetID="12" presetClass="entr" presetSubtype="4" fill="hold" grpId="0" nodeType="withEffect">
                                  <p:stCondLst>
                                    <p:cond delay="0"/>
                                  </p:stCondLst>
                                  <p:childTnLst>
                                    <p:set>
                                      <p:cBhvr>
                                        <p:cTn id="17" dur="1" fill="hold">
                                          <p:stCondLst>
                                            <p:cond delay="0"/>
                                          </p:stCondLst>
                                        </p:cTn>
                                        <p:tgtEl>
                                          <p:spTgt spid="120851"/>
                                        </p:tgtEl>
                                        <p:attrNameLst>
                                          <p:attrName>style.visibility</p:attrName>
                                        </p:attrNameLst>
                                      </p:cBhvr>
                                      <p:to>
                                        <p:strVal val="visible"/>
                                      </p:to>
                                    </p:set>
                                    <p:animEffect transition="in" filter="slide(fromBottom)">
                                      <p:cBhvr>
                                        <p:cTn id="18" dur="500"/>
                                        <p:tgtEl>
                                          <p:spTgt spid="1208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120842"/>
                                        </p:tgtEl>
                                        <p:attrNameLst>
                                          <p:attrName>style.visibility</p:attrName>
                                        </p:attrNameLst>
                                      </p:cBhvr>
                                      <p:to>
                                        <p:strVal val="visible"/>
                                      </p:to>
                                    </p:set>
                                    <p:animEffect transition="in" filter="slide(fromLeft)">
                                      <p:cBhvr>
                                        <p:cTn id="23" dur="500"/>
                                        <p:tgtEl>
                                          <p:spTgt spid="120842"/>
                                        </p:tgtEl>
                                      </p:cBhvr>
                                    </p:animEffect>
                                  </p:childTnLst>
                                  <p:subTnLst>
                                    <p:set>
                                      <p:cBhvr override="childStyle">
                                        <p:cTn dur="1" fill="hold" display="0" masterRel="nextClick" afterEffect="1"/>
                                        <p:tgtEl>
                                          <p:spTgt spid="120842"/>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20862"/>
                                        </p:tgtEl>
                                        <p:attrNameLst>
                                          <p:attrName>style.visibility</p:attrName>
                                        </p:attrNameLst>
                                      </p:cBhvr>
                                      <p:to>
                                        <p:strVal val="visible"/>
                                      </p:to>
                                    </p:set>
                                  </p:childTnLst>
                                </p:cTn>
                              </p:par>
                              <p:par>
                                <p:cTn id="28" presetID="12" presetClass="entr" presetSubtype="4" fill="hold" grpId="0" nodeType="withEffect">
                                  <p:stCondLst>
                                    <p:cond delay="0"/>
                                  </p:stCondLst>
                                  <p:childTnLst>
                                    <p:set>
                                      <p:cBhvr>
                                        <p:cTn id="29" dur="1" fill="hold">
                                          <p:stCondLst>
                                            <p:cond delay="0"/>
                                          </p:stCondLst>
                                        </p:cTn>
                                        <p:tgtEl>
                                          <p:spTgt spid="120852"/>
                                        </p:tgtEl>
                                        <p:attrNameLst>
                                          <p:attrName>style.visibility</p:attrName>
                                        </p:attrNameLst>
                                      </p:cBhvr>
                                      <p:to>
                                        <p:strVal val="visible"/>
                                      </p:to>
                                    </p:set>
                                    <p:animEffect transition="in" filter="slide(fromBottom)">
                                      <p:cBhvr>
                                        <p:cTn id="30" dur="500"/>
                                        <p:tgtEl>
                                          <p:spTgt spid="1208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20843"/>
                                        </p:tgtEl>
                                        <p:attrNameLst>
                                          <p:attrName>style.visibility</p:attrName>
                                        </p:attrNameLst>
                                      </p:cBhvr>
                                      <p:to>
                                        <p:strVal val="visible"/>
                                      </p:to>
                                    </p:set>
                                    <p:animEffect transition="in" filter="slide(fromLeft)">
                                      <p:cBhvr>
                                        <p:cTn id="35" dur="500"/>
                                        <p:tgtEl>
                                          <p:spTgt spid="120843"/>
                                        </p:tgtEl>
                                      </p:cBhvr>
                                    </p:animEffect>
                                  </p:childTnLst>
                                  <p:subTnLst>
                                    <p:set>
                                      <p:cBhvr override="childStyle">
                                        <p:cTn dur="1" fill="hold" display="0" masterRel="nextClick" afterEffect="1"/>
                                        <p:tgtEl>
                                          <p:spTgt spid="120843"/>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20863"/>
                                        </p:tgtEl>
                                        <p:attrNameLst>
                                          <p:attrName>style.visibility</p:attrName>
                                        </p:attrNameLst>
                                      </p:cBhvr>
                                      <p:to>
                                        <p:strVal val="visible"/>
                                      </p:to>
                                    </p:set>
                                  </p:childTnLst>
                                </p:cTn>
                              </p:par>
                              <p:par>
                                <p:cTn id="40" presetID="12" presetClass="entr" presetSubtype="4" fill="hold" grpId="0" nodeType="withEffect">
                                  <p:stCondLst>
                                    <p:cond delay="0"/>
                                  </p:stCondLst>
                                  <p:childTnLst>
                                    <p:set>
                                      <p:cBhvr>
                                        <p:cTn id="41" dur="1" fill="hold">
                                          <p:stCondLst>
                                            <p:cond delay="0"/>
                                          </p:stCondLst>
                                        </p:cTn>
                                        <p:tgtEl>
                                          <p:spTgt spid="120853"/>
                                        </p:tgtEl>
                                        <p:attrNameLst>
                                          <p:attrName>style.visibility</p:attrName>
                                        </p:attrNameLst>
                                      </p:cBhvr>
                                      <p:to>
                                        <p:strVal val="visible"/>
                                      </p:to>
                                    </p:set>
                                    <p:animEffect transition="in" filter="slide(fromBottom)">
                                      <p:cBhvr>
                                        <p:cTn id="42" dur="500"/>
                                        <p:tgtEl>
                                          <p:spTgt spid="1208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120844"/>
                                        </p:tgtEl>
                                        <p:attrNameLst>
                                          <p:attrName>style.visibility</p:attrName>
                                        </p:attrNameLst>
                                      </p:cBhvr>
                                      <p:to>
                                        <p:strVal val="visible"/>
                                      </p:to>
                                    </p:set>
                                    <p:animEffect transition="in" filter="slide(fromLeft)">
                                      <p:cBhvr>
                                        <p:cTn id="47" dur="500"/>
                                        <p:tgtEl>
                                          <p:spTgt spid="120844"/>
                                        </p:tgtEl>
                                      </p:cBhvr>
                                    </p:animEffect>
                                  </p:childTnLst>
                                  <p:subTnLst>
                                    <p:set>
                                      <p:cBhvr override="childStyle">
                                        <p:cTn dur="1" fill="hold" display="0" masterRel="nextClick" afterEffect="1"/>
                                        <p:tgtEl>
                                          <p:spTgt spid="120844"/>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20864"/>
                                        </p:tgtEl>
                                        <p:attrNameLst>
                                          <p:attrName>style.visibility</p:attrName>
                                        </p:attrNameLst>
                                      </p:cBhvr>
                                      <p:to>
                                        <p:strVal val="visible"/>
                                      </p:to>
                                    </p:set>
                                  </p:childTnLst>
                                </p:cTn>
                              </p:par>
                              <p:par>
                                <p:cTn id="52" presetID="12" presetClass="entr" presetSubtype="4" fill="hold" grpId="0" nodeType="withEffect">
                                  <p:stCondLst>
                                    <p:cond delay="0"/>
                                  </p:stCondLst>
                                  <p:childTnLst>
                                    <p:set>
                                      <p:cBhvr>
                                        <p:cTn id="53" dur="1" fill="hold">
                                          <p:stCondLst>
                                            <p:cond delay="0"/>
                                          </p:stCondLst>
                                        </p:cTn>
                                        <p:tgtEl>
                                          <p:spTgt spid="120854"/>
                                        </p:tgtEl>
                                        <p:attrNameLst>
                                          <p:attrName>style.visibility</p:attrName>
                                        </p:attrNameLst>
                                      </p:cBhvr>
                                      <p:to>
                                        <p:strVal val="visible"/>
                                      </p:to>
                                    </p:set>
                                    <p:animEffect transition="in" filter="slide(fromBottom)">
                                      <p:cBhvr>
                                        <p:cTn id="54" dur="500"/>
                                        <p:tgtEl>
                                          <p:spTgt spid="12085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nodeType="clickEffect">
                                  <p:stCondLst>
                                    <p:cond delay="0"/>
                                  </p:stCondLst>
                                  <p:childTnLst>
                                    <p:set>
                                      <p:cBhvr>
                                        <p:cTn id="58" dur="1" fill="hold">
                                          <p:stCondLst>
                                            <p:cond delay="0"/>
                                          </p:stCondLst>
                                        </p:cTn>
                                        <p:tgtEl>
                                          <p:spTgt spid="120845"/>
                                        </p:tgtEl>
                                        <p:attrNameLst>
                                          <p:attrName>style.visibility</p:attrName>
                                        </p:attrNameLst>
                                      </p:cBhvr>
                                      <p:to>
                                        <p:strVal val="visible"/>
                                      </p:to>
                                    </p:set>
                                    <p:animEffect transition="in" filter="slide(fromLeft)">
                                      <p:cBhvr>
                                        <p:cTn id="59" dur="500"/>
                                        <p:tgtEl>
                                          <p:spTgt spid="120845"/>
                                        </p:tgtEl>
                                      </p:cBhvr>
                                    </p:animEffect>
                                  </p:childTnLst>
                                  <p:subTnLst>
                                    <p:set>
                                      <p:cBhvr override="childStyle">
                                        <p:cTn dur="1" fill="hold" display="0" masterRel="nextClick" afterEffect="1"/>
                                        <p:tgtEl>
                                          <p:spTgt spid="120845"/>
                                        </p:tgtEl>
                                        <p:attrNameLst>
                                          <p:attrName>style.visibility</p:attrName>
                                        </p:attrNameLst>
                                      </p:cBhvr>
                                      <p:to>
                                        <p:strVal val="hidden"/>
                                      </p:to>
                                    </p:set>
                                  </p:sub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20865"/>
                                        </p:tgtEl>
                                        <p:attrNameLst>
                                          <p:attrName>style.visibility</p:attrName>
                                        </p:attrNameLst>
                                      </p:cBhvr>
                                      <p:to>
                                        <p:strVal val="visible"/>
                                      </p:to>
                                    </p:set>
                                  </p:childTnLst>
                                </p:cTn>
                              </p:par>
                              <p:par>
                                <p:cTn id="64" presetID="12" presetClass="entr" presetSubtype="4" fill="hold" grpId="0" nodeType="withEffect">
                                  <p:stCondLst>
                                    <p:cond delay="0"/>
                                  </p:stCondLst>
                                  <p:childTnLst>
                                    <p:set>
                                      <p:cBhvr>
                                        <p:cTn id="65" dur="1" fill="hold">
                                          <p:stCondLst>
                                            <p:cond delay="0"/>
                                          </p:stCondLst>
                                        </p:cTn>
                                        <p:tgtEl>
                                          <p:spTgt spid="120855"/>
                                        </p:tgtEl>
                                        <p:attrNameLst>
                                          <p:attrName>style.visibility</p:attrName>
                                        </p:attrNameLst>
                                      </p:cBhvr>
                                      <p:to>
                                        <p:strVal val="visible"/>
                                      </p:to>
                                    </p:set>
                                    <p:animEffect transition="in" filter="slide(fromBottom)">
                                      <p:cBhvr>
                                        <p:cTn id="66" dur="500"/>
                                        <p:tgtEl>
                                          <p:spTgt spid="12085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8" fill="hold" nodeType="clickEffect">
                                  <p:stCondLst>
                                    <p:cond delay="0"/>
                                  </p:stCondLst>
                                  <p:childTnLst>
                                    <p:set>
                                      <p:cBhvr>
                                        <p:cTn id="70" dur="1" fill="hold">
                                          <p:stCondLst>
                                            <p:cond delay="0"/>
                                          </p:stCondLst>
                                        </p:cTn>
                                        <p:tgtEl>
                                          <p:spTgt spid="120846"/>
                                        </p:tgtEl>
                                        <p:attrNameLst>
                                          <p:attrName>style.visibility</p:attrName>
                                        </p:attrNameLst>
                                      </p:cBhvr>
                                      <p:to>
                                        <p:strVal val="visible"/>
                                      </p:to>
                                    </p:set>
                                    <p:animEffect transition="in" filter="slide(fromLeft)">
                                      <p:cBhvr>
                                        <p:cTn id="71" dur="500"/>
                                        <p:tgtEl>
                                          <p:spTgt spid="120846"/>
                                        </p:tgtEl>
                                      </p:cBhvr>
                                    </p:animEffect>
                                  </p:childTnLst>
                                  <p:subTnLst>
                                    <p:set>
                                      <p:cBhvr override="childStyle">
                                        <p:cTn dur="1" fill="hold" display="0" masterRel="nextClick" afterEffect="1"/>
                                        <p:tgtEl>
                                          <p:spTgt spid="120846"/>
                                        </p:tgtEl>
                                        <p:attrNameLst>
                                          <p:attrName>style.visibility</p:attrName>
                                        </p:attrNameLst>
                                      </p:cBhvr>
                                      <p:to>
                                        <p:strVal val="hidden"/>
                                      </p:to>
                                    </p:set>
                                  </p:sub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20866"/>
                                        </p:tgtEl>
                                        <p:attrNameLst>
                                          <p:attrName>style.visibility</p:attrName>
                                        </p:attrNameLst>
                                      </p:cBhvr>
                                      <p:to>
                                        <p:strVal val="visible"/>
                                      </p:to>
                                    </p:set>
                                  </p:childTnLst>
                                </p:cTn>
                              </p:par>
                              <p:par>
                                <p:cTn id="76" presetID="12" presetClass="entr" presetSubtype="4" fill="hold" grpId="0" nodeType="withEffect">
                                  <p:stCondLst>
                                    <p:cond delay="0"/>
                                  </p:stCondLst>
                                  <p:childTnLst>
                                    <p:set>
                                      <p:cBhvr>
                                        <p:cTn id="77" dur="1" fill="hold">
                                          <p:stCondLst>
                                            <p:cond delay="0"/>
                                          </p:stCondLst>
                                        </p:cTn>
                                        <p:tgtEl>
                                          <p:spTgt spid="120856"/>
                                        </p:tgtEl>
                                        <p:attrNameLst>
                                          <p:attrName>style.visibility</p:attrName>
                                        </p:attrNameLst>
                                      </p:cBhvr>
                                      <p:to>
                                        <p:strVal val="visible"/>
                                      </p:to>
                                    </p:set>
                                    <p:animEffect transition="in" filter="slide(fromBottom)">
                                      <p:cBhvr>
                                        <p:cTn id="78" dur="500"/>
                                        <p:tgtEl>
                                          <p:spTgt spid="12085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8" fill="hold" nodeType="clickEffect">
                                  <p:stCondLst>
                                    <p:cond delay="0"/>
                                  </p:stCondLst>
                                  <p:childTnLst>
                                    <p:set>
                                      <p:cBhvr>
                                        <p:cTn id="82" dur="1" fill="hold">
                                          <p:stCondLst>
                                            <p:cond delay="0"/>
                                          </p:stCondLst>
                                        </p:cTn>
                                        <p:tgtEl>
                                          <p:spTgt spid="120847"/>
                                        </p:tgtEl>
                                        <p:attrNameLst>
                                          <p:attrName>style.visibility</p:attrName>
                                        </p:attrNameLst>
                                      </p:cBhvr>
                                      <p:to>
                                        <p:strVal val="visible"/>
                                      </p:to>
                                    </p:set>
                                    <p:animEffect transition="in" filter="slide(fromLeft)">
                                      <p:cBhvr>
                                        <p:cTn id="83" dur="500"/>
                                        <p:tgtEl>
                                          <p:spTgt spid="120847"/>
                                        </p:tgtEl>
                                      </p:cBhvr>
                                    </p:animEffect>
                                  </p:childTnLst>
                                  <p:subTnLst>
                                    <p:set>
                                      <p:cBhvr override="childStyle">
                                        <p:cTn dur="1" fill="hold" display="0" masterRel="nextClick" afterEffect="1"/>
                                        <p:tgtEl>
                                          <p:spTgt spid="120847"/>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120867"/>
                                        </p:tgtEl>
                                        <p:attrNameLst>
                                          <p:attrName>style.visibility</p:attrName>
                                        </p:attrNameLst>
                                      </p:cBhvr>
                                      <p:to>
                                        <p:strVal val="visible"/>
                                      </p:to>
                                    </p:set>
                                  </p:childTnLst>
                                </p:cTn>
                              </p:par>
                              <p:par>
                                <p:cTn id="88" presetID="12" presetClass="entr" presetSubtype="4" fill="hold" grpId="0" nodeType="withEffect">
                                  <p:stCondLst>
                                    <p:cond delay="0"/>
                                  </p:stCondLst>
                                  <p:childTnLst>
                                    <p:set>
                                      <p:cBhvr>
                                        <p:cTn id="89" dur="1" fill="hold">
                                          <p:stCondLst>
                                            <p:cond delay="0"/>
                                          </p:stCondLst>
                                        </p:cTn>
                                        <p:tgtEl>
                                          <p:spTgt spid="120857"/>
                                        </p:tgtEl>
                                        <p:attrNameLst>
                                          <p:attrName>style.visibility</p:attrName>
                                        </p:attrNameLst>
                                      </p:cBhvr>
                                      <p:to>
                                        <p:strVal val="visible"/>
                                      </p:to>
                                    </p:set>
                                    <p:animEffect transition="in" filter="slide(fromBottom)">
                                      <p:cBhvr>
                                        <p:cTn id="90" dur="500"/>
                                        <p:tgtEl>
                                          <p:spTgt spid="12085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2" presetClass="entr" presetSubtype="8" fill="hold" nodeType="clickEffect">
                                  <p:stCondLst>
                                    <p:cond delay="0"/>
                                  </p:stCondLst>
                                  <p:childTnLst>
                                    <p:set>
                                      <p:cBhvr>
                                        <p:cTn id="94" dur="1" fill="hold">
                                          <p:stCondLst>
                                            <p:cond delay="0"/>
                                          </p:stCondLst>
                                        </p:cTn>
                                        <p:tgtEl>
                                          <p:spTgt spid="120848"/>
                                        </p:tgtEl>
                                        <p:attrNameLst>
                                          <p:attrName>style.visibility</p:attrName>
                                        </p:attrNameLst>
                                      </p:cBhvr>
                                      <p:to>
                                        <p:strVal val="visible"/>
                                      </p:to>
                                    </p:set>
                                    <p:animEffect transition="in" filter="slide(fromLeft)">
                                      <p:cBhvr>
                                        <p:cTn id="95" dur="500"/>
                                        <p:tgtEl>
                                          <p:spTgt spid="120848"/>
                                        </p:tgtEl>
                                      </p:cBhvr>
                                    </p:animEffect>
                                  </p:childTnLst>
                                  <p:subTnLst>
                                    <p:set>
                                      <p:cBhvr override="childStyle">
                                        <p:cTn dur="1" fill="hold" display="0" masterRel="nextClick" afterEffect="1"/>
                                        <p:tgtEl>
                                          <p:spTgt spid="120848"/>
                                        </p:tgtEl>
                                        <p:attrNameLst>
                                          <p:attrName>style.visibility</p:attrName>
                                        </p:attrNameLst>
                                      </p:cBhvr>
                                      <p:to>
                                        <p:strVal val="hidden"/>
                                      </p:to>
                                    </p:set>
                                  </p:sub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120868"/>
                                        </p:tgtEl>
                                        <p:attrNameLst>
                                          <p:attrName>style.visibility</p:attrName>
                                        </p:attrNameLst>
                                      </p:cBhvr>
                                      <p:to>
                                        <p:strVal val="visible"/>
                                      </p:to>
                                    </p:set>
                                  </p:childTnLst>
                                </p:cTn>
                              </p:par>
                              <p:par>
                                <p:cTn id="100" presetID="12" presetClass="entr" presetSubtype="4" fill="hold" grpId="0" nodeType="withEffect">
                                  <p:stCondLst>
                                    <p:cond delay="0"/>
                                  </p:stCondLst>
                                  <p:childTnLst>
                                    <p:set>
                                      <p:cBhvr>
                                        <p:cTn id="101" dur="1" fill="hold">
                                          <p:stCondLst>
                                            <p:cond delay="0"/>
                                          </p:stCondLst>
                                        </p:cTn>
                                        <p:tgtEl>
                                          <p:spTgt spid="120858"/>
                                        </p:tgtEl>
                                        <p:attrNameLst>
                                          <p:attrName>style.visibility</p:attrName>
                                        </p:attrNameLst>
                                      </p:cBhvr>
                                      <p:to>
                                        <p:strVal val="visible"/>
                                      </p:to>
                                    </p:set>
                                    <p:animEffect transition="in" filter="slide(fromBottom)">
                                      <p:cBhvr>
                                        <p:cTn id="102" dur="500"/>
                                        <p:tgtEl>
                                          <p:spTgt spid="12085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8" fill="hold" nodeType="clickEffect">
                                  <p:stCondLst>
                                    <p:cond delay="0"/>
                                  </p:stCondLst>
                                  <p:childTnLst>
                                    <p:set>
                                      <p:cBhvr>
                                        <p:cTn id="106" dur="1" fill="hold">
                                          <p:stCondLst>
                                            <p:cond delay="0"/>
                                          </p:stCondLst>
                                        </p:cTn>
                                        <p:tgtEl>
                                          <p:spTgt spid="120849"/>
                                        </p:tgtEl>
                                        <p:attrNameLst>
                                          <p:attrName>style.visibility</p:attrName>
                                        </p:attrNameLst>
                                      </p:cBhvr>
                                      <p:to>
                                        <p:strVal val="visible"/>
                                      </p:to>
                                    </p:set>
                                    <p:animEffect transition="in" filter="slide(fromLeft)">
                                      <p:cBhvr>
                                        <p:cTn id="107" dur="500"/>
                                        <p:tgtEl>
                                          <p:spTgt spid="120849"/>
                                        </p:tgtEl>
                                      </p:cBhvr>
                                    </p:animEffect>
                                  </p:childTnLst>
                                  <p:subTnLst>
                                    <p:set>
                                      <p:cBhvr override="childStyle">
                                        <p:cTn dur="1" fill="hold" display="0" masterRel="nextClick" afterEffect="1"/>
                                        <p:tgtEl>
                                          <p:spTgt spid="120849"/>
                                        </p:tgtEl>
                                        <p:attrNameLst>
                                          <p:attrName>style.visibility</p:attrName>
                                        </p:attrNameLst>
                                      </p:cBhvr>
                                      <p:to>
                                        <p:strVal val="hidden"/>
                                      </p:to>
                                    </p:set>
                                  </p:sub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120869"/>
                                        </p:tgtEl>
                                        <p:attrNameLst>
                                          <p:attrName>style.visibility</p:attrName>
                                        </p:attrNameLst>
                                      </p:cBhvr>
                                      <p:to>
                                        <p:strVal val="visible"/>
                                      </p:to>
                                    </p:set>
                                  </p:childTnLst>
                                </p:cTn>
                              </p:par>
                              <p:par>
                                <p:cTn id="112" presetID="12" presetClass="entr" presetSubtype="4" fill="hold" grpId="0" nodeType="withEffect">
                                  <p:stCondLst>
                                    <p:cond delay="0"/>
                                  </p:stCondLst>
                                  <p:childTnLst>
                                    <p:set>
                                      <p:cBhvr>
                                        <p:cTn id="113" dur="1" fill="hold">
                                          <p:stCondLst>
                                            <p:cond delay="0"/>
                                          </p:stCondLst>
                                        </p:cTn>
                                        <p:tgtEl>
                                          <p:spTgt spid="120859"/>
                                        </p:tgtEl>
                                        <p:attrNameLst>
                                          <p:attrName>style.visibility</p:attrName>
                                        </p:attrNameLst>
                                      </p:cBhvr>
                                      <p:to>
                                        <p:strVal val="visible"/>
                                      </p:to>
                                    </p:set>
                                    <p:animEffect transition="in" filter="slide(fromBottom)">
                                      <p:cBhvr>
                                        <p:cTn id="114" dur="500"/>
                                        <p:tgtEl>
                                          <p:spTgt spid="120859"/>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2" presetClass="entr" presetSubtype="8" fill="hold" nodeType="clickEffect">
                                  <p:stCondLst>
                                    <p:cond delay="0"/>
                                  </p:stCondLst>
                                  <p:childTnLst>
                                    <p:set>
                                      <p:cBhvr>
                                        <p:cTn id="118" dur="1" fill="hold">
                                          <p:stCondLst>
                                            <p:cond delay="0"/>
                                          </p:stCondLst>
                                        </p:cTn>
                                        <p:tgtEl>
                                          <p:spTgt spid="120850"/>
                                        </p:tgtEl>
                                        <p:attrNameLst>
                                          <p:attrName>style.visibility</p:attrName>
                                        </p:attrNameLst>
                                      </p:cBhvr>
                                      <p:to>
                                        <p:strVal val="visible"/>
                                      </p:to>
                                    </p:set>
                                    <p:animEffect transition="in" filter="slide(fromLeft)">
                                      <p:cBhvr>
                                        <p:cTn id="119" dur="500"/>
                                        <p:tgtEl>
                                          <p:spTgt spid="120850"/>
                                        </p:tgtEl>
                                      </p:cBhvr>
                                    </p:animEffect>
                                  </p:childTnLst>
                                  <p:subTnLst>
                                    <p:set>
                                      <p:cBhvr override="childStyle">
                                        <p:cTn dur="1" fill="hold" display="0" masterRel="nextClick" afterEffect="1"/>
                                        <p:tgtEl>
                                          <p:spTgt spid="120850"/>
                                        </p:tgtEl>
                                        <p:attrNameLst>
                                          <p:attrName>style.visibility</p:attrName>
                                        </p:attrNameLst>
                                      </p:cBhvr>
                                      <p:to>
                                        <p:strVal val="hidden"/>
                                      </p:to>
                                    </p:set>
                                  </p:sub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120870"/>
                                        </p:tgtEl>
                                        <p:attrNameLst>
                                          <p:attrName>style.visibility</p:attrName>
                                        </p:attrNameLst>
                                      </p:cBhvr>
                                      <p:to>
                                        <p:strVal val="visible"/>
                                      </p:to>
                                    </p:set>
                                  </p:childTnLst>
                                </p:cTn>
                              </p:par>
                              <p:par>
                                <p:cTn id="124" presetID="12" presetClass="entr" presetSubtype="4" fill="hold" grpId="0" nodeType="withEffect">
                                  <p:stCondLst>
                                    <p:cond delay="0"/>
                                  </p:stCondLst>
                                  <p:childTnLst>
                                    <p:set>
                                      <p:cBhvr>
                                        <p:cTn id="125" dur="1" fill="hold">
                                          <p:stCondLst>
                                            <p:cond delay="0"/>
                                          </p:stCondLst>
                                        </p:cTn>
                                        <p:tgtEl>
                                          <p:spTgt spid="120860"/>
                                        </p:tgtEl>
                                        <p:attrNameLst>
                                          <p:attrName>style.visibility</p:attrName>
                                        </p:attrNameLst>
                                      </p:cBhvr>
                                      <p:to>
                                        <p:strVal val="visible"/>
                                      </p:to>
                                    </p:set>
                                    <p:animEffect transition="in" filter="slide(fromBottom)">
                                      <p:cBhvr>
                                        <p:cTn id="126" dur="500"/>
                                        <p:tgtEl>
                                          <p:spTgt spid="120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nimBg="1" autoUpdateAnimBg="0"/>
      <p:bldP spid="120851" grpId="0" autoUpdateAnimBg="0"/>
      <p:bldP spid="120852" grpId="0" autoUpdateAnimBg="0"/>
      <p:bldP spid="120853" grpId="0" autoUpdateAnimBg="0"/>
      <p:bldP spid="120854" grpId="0" autoUpdateAnimBg="0"/>
      <p:bldP spid="120855" grpId="0" autoUpdateAnimBg="0"/>
      <p:bldP spid="120856" grpId="0" autoUpdateAnimBg="0"/>
      <p:bldP spid="120857" grpId="0" autoUpdateAnimBg="0"/>
      <p:bldP spid="120858" grpId="0" autoUpdateAnimBg="0"/>
      <p:bldP spid="120859" grpId="0" autoUpdateAnimBg="0"/>
      <p:bldP spid="120860" grpId="0" autoUpdateAnimBg="0"/>
      <p:bldP spid="120861" grpId="0" autoUpdateAnimBg="0"/>
      <p:bldP spid="120862" grpId="0" autoUpdateAnimBg="0"/>
      <p:bldP spid="120863" grpId="0" autoUpdateAnimBg="0"/>
      <p:bldP spid="120864" grpId="0" autoUpdateAnimBg="0"/>
      <p:bldP spid="120865" grpId="0" autoUpdateAnimBg="0"/>
      <p:bldP spid="120866" grpId="0" autoUpdateAnimBg="0"/>
      <p:bldP spid="120867" grpId="0" autoUpdateAnimBg="0"/>
      <p:bldP spid="120868" grpId="0" autoUpdateAnimBg="0"/>
      <p:bldP spid="120869" grpId="0" autoUpdateAnimBg="0"/>
      <p:bldP spid="12087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0" y="903"/>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6.3.2  </a:t>
            </a:r>
            <a:r>
              <a:rPr lang="zh-CN" altLang="en-US" sz="3300" b="1" i="1" dirty="0">
                <a:latin typeface="宋体" panose="02010600030101010101" pitchFamily="2" charset="-122"/>
                <a:ea typeface="宋体" panose="02010600030101010101" pitchFamily="2" charset="-122"/>
              </a:rPr>
              <a:t>函数调用的条件</a:t>
            </a:r>
          </a:p>
        </p:txBody>
      </p:sp>
      <p:sp>
        <p:nvSpPr>
          <p:cNvPr id="122883" name="Text Box 3"/>
          <p:cNvSpPr txBox="1">
            <a:spLocks noChangeArrowheads="1"/>
          </p:cNvSpPr>
          <p:nvPr/>
        </p:nvSpPr>
        <p:spPr bwMode="auto">
          <a:xfrm>
            <a:off x="304800" y="1036028"/>
            <a:ext cx="8654562" cy="49253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35000"/>
              </a:lnSpc>
            </a:pPr>
            <a:r>
              <a:rPr lang="en-US" altLang="zh-CN" sz="2585" b="1" dirty="0">
                <a:solidFill>
                  <a:srgbClr val="0000FF"/>
                </a:solidFill>
                <a:latin typeface="Times New Roman" panose="02020603050405020304" pitchFamily="18" charset="0"/>
                <a:ea typeface="楷体_GB2312" pitchFamily="49" charset="-122"/>
              </a:rPr>
              <a:t>1. </a:t>
            </a:r>
            <a:r>
              <a:rPr lang="zh-CN" altLang="en-US" sz="2585" b="1" dirty="0">
                <a:solidFill>
                  <a:srgbClr val="0000FF"/>
                </a:solidFill>
                <a:latin typeface="Times New Roman" panose="02020603050405020304" pitchFamily="18" charset="0"/>
                <a:ea typeface="楷体_GB2312" pitchFamily="49" charset="-122"/>
              </a:rPr>
              <a:t>被调函数应该是已存在函数：</a:t>
            </a:r>
            <a:r>
              <a:rPr lang="zh-CN" altLang="en-US" sz="2585" b="1" dirty="0">
                <a:solidFill>
                  <a:schemeClr val="tx2"/>
                </a:solidFill>
                <a:latin typeface="Times New Roman" panose="02020603050405020304" pitchFamily="18" charset="0"/>
                <a:ea typeface="楷体_GB2312" pitchFamily="49" charset="-122"/>
              </a:rPr>
              <a:t>库函数或用户自定义函数</a:t>
            </a:r>
          </a:p>
          <a:p>
            <a:pPr eaLnBrk="1" hangingPunct="1">
              <a:lnSpc>
                <a:spcPct val="135000"/>
              </a:lnSpc>
            </a:pPr>
            <a:r>
              <a:rPr lang="en-US" altLang="zh-CN" sz="2585" b="1" dirty="0">
                <a:solidFill>
                  <a:srgbClr val="0000FF"/>
                </a:solidFill>
                <a:latin typeface="Times New Roman" panose="02020603050405020304" pitchFamily="18" charset="0"/>
                <a:ea typeface="楷体_GB2312" pitchFamily="49" charset="-122"/>
              </a:rPr>
              <a:t>2. </a:t>
            </a:r>
            <a:r>
              <a:rPr lang="zh-CN" altLang="en-US" sz="2585" b="1" dirty="0">
                <a:solidFill>
                  <a:srgbClr val="0000FF"/>
                </a:solidFill>
                <a:latin typeface="Times New Roman" panose="02020603050405020304" pitchFamily="18" charset="0"/>
                <a:ea typeface="楷体_GB2312" pitchFamily="49" charset="-122"/>
              </a:rPr>
              <a:t>调用库函数：</a:t>
            </a:r>
          </a:p>
          <a:p>
            <a:pPr eaLnBrk="1" hangingPunct="1">
              <a:lnSpc>
                <a:spcPct val="135000"/>
              </a:lnSpc>
            </a:pPr>
            <a:r>
              <a:rPr lang="zh-CN" altLang="en-US" sz="2585" b="1" dirty="0">
                <a:solidFill>
                  <a:schemeClr val="tx2"/>
                </a:solidFill>
                <a:latin typeface="Times New Roman" panose="02020603050405020304" pitchFamily="18" charset="0"/>
                <a:ea typeface="楷体_GB2312" pitchFamily="49" charset="-122"/>
              </a:rPr>
              <a:t>    一般应该在本源程序文件开始部分用 </a:t>
            </a:r>
            <a:r>
              <a:rPr lang="en-US" altLang="zh-CN" sz="2585" b="1" i="1" dirty="0">
                <a:solidFill>
                  <a:srgbClr val="FF0000"/>
                </a:solidFill>
                <a:latin typeface="Times New Roman" panose="02020603050405020304" pitchFamily="18" charset="0"/>
                <a:ea typeface="楷体_GB2312" pitchFamily="49" charset="-122"/>
              </a:rPr>
              <a:t>#include</a:t>
            </a:r>
            <a:r>
              <a:rPr lang="en-US" altLang="zh-CN" sz="2585" b="1" i="1" dirty="0">
                <a:solidFill>
                  <a:schemeClr val="tx2"/>
                </a:solidFill>
                <a:latin typeface="Times New Roman" panose="02020603050405020304" pitchFamily="18" charset="0"/>
                <a:ea typeface="楷体_GB2312" pitchFamily="49" charset="-122"/>
              </a:rPr>
              <a:t> </a:t>
            </a:r>
            <a:r>
              <a:rPr lang="zh-CN" altLang="en-US" sz="2585" b="1" dirty="0">
                <a:solidFill>
                  <a:schemeClr val="tx2"/>
                </a:solidFill>
                <a:latin typeface="Times New Roman" panose="02020603050405020304" pitchFamily="18" charset="0"/>
                <a:ea typeface="楷体_GB2312" pitchFamily="49" charset="-122"/>
              </a:rPr>
              <a:t>命令将有关调用库函数所需的信息包含进本源程序文件</a:t>
            </a:r>
          </a:p>
          <a:p>
            <a:pPr eaLnBrk="1" hangingPunct="1">
              <a:lnSpc>
                <a:spcPct val="135000"/>
              </a:lnSpc>
            </a:pPr>
            <a:r>
              <a:rPr lang="zh-CN" altLang="en-US" sz="2585" b="1" dirty="0">
                <a:solidFill>
                  <a:srgbClr val="0000FF"/>
                </a:solidFill>
                <a:latin typeface="Times New Roman" panose="02020603050405020304" pitchFamily="18" charset="0"/>
                <a:ea typeface="楷体_GB2312" pitchFamily="49" charset="-122"/>
              </a:rPr>
              <a:t>    </a:t>
            </a:r>
            <a:r>
              <a:rPr lang="zh-CN" altLang="en-US" sz="2585" b="1" dirty="0">
                <a:solidFill>
                  <a:srgbClr val="FF0000"/>
                </a:solidFill>
                <a:latin typeface="Times New Roman" panose="02020603050405020304" pitchFamily="18" charset="0"/>
                <a:ea typeface="楷体_GB2312" pitchFamily="49" charset="-122"/>
              </a:rPr>
              <a:t>头文件（</a:t>
            </a:r>
            <a:r>
              <a:rPr lang="en-US" altLang="zh-CN" sz="2585" b="1" dirty="0">
                <a:solidFill>
                  <a:srgbClr val="FF0000"/>
                </a:solidFill>
                <a:latin typeface="Times New Roman" panose="02020603050405020304" pitchFamily="18" charset="0"/>
                <a:ea typeface="楷体_GB2312" pitchFamily="49" charset="-122"/>
              </a:rPr>
              <a:t>.h</a:t>
            </a:r>
            <a:r>
              <a:rPr lang="zh-CN" altLang="en-US" sz="2585" b="1" dirty="0">
                <a:solidFill>
                  <a:srgbClr val="FF0000"/>
                </a:solidFill>
                <a:latin typeface="Times New Roman" panose="02020603050405020304" pitchFamily="18" charset="0"/>
                <a:ea typeface="楷体_GB2312" pitchFamily="49" charset="-122"/>
              </a:rPr>
              <a:t>）：</a:t>
            </a:r>
            <a:r>
              <a:rPr lang="zh-CN" altLang="en-US" sz="2585" b="1" dirty="0">
                <a:solidFill>
                  <a:schemeClr val="tx2"/>
                </a:solidFill>
                <a:latin typeface="Times New Roman" panose="02020603050405020304" pitchFamily="18" charset="0"/>
                <a:ea typeface="楷体_GB2312" pitchFamily="49" charset="-122"/>
              </a:rPr>
              <a:t>保存了调用库函数所需的信息</a:t>
            </a:r>
          </a:p>
          <a:p>
            <a:pPr eaLnBrk="1" hangingPunct="1">
              <a:lnSpc>
                <a:spcPct val="135000"/>
              </a:lnSpc>
            </a:pPr>
            <a:r>
              <a:rPr lang="en-US" altLang="zh-CN" sz="2585" b="1" dirty="0">
                <a:solidFill>
                  <a:srgbClr val="0000FF"/>
                </a:solidFill>
                <a:latin typeface="Times New Roman" panose="02020603050405020304" pitchFamily="18" charset="0"/>
                <a:ea typeface="楷体_GB2312" pitchFamily="49" charset="-122"/>
              </a:rPr>
              <a:t>3. </a:t>
            </a:r>
            <a:r>
              <a:rPr lang="zh-CN" altLang="en-US" sz="2585" b="1" dirty="0">
                <a:solidFill>
                  <a:srgbClr val="0000FF"/>
                </a:solidFill>
                <a:latin typeface="Times New Roman" panose="02020603050405020304" pitchFamily="18" charset="0"/>
                <a:ea typeface="楷体_GB2312" pitchFamily="49" charset="-122"/>
              </a:rPr>
              <a:t>调用用户函数：</a:t>
            </a:r>
            <a:r>
              <a:rPr lang="zh-CN" altLang="en-US" sz="2585" b="1" dirty="0">
                <a:solidFill>
                  <a:schemeClr val="tx2"/>
                </a:solidFill>
                <a:latin typeface="Times New Roman" panose="02020603050405020304" pitchFamily="18" charset="0"/>
                <a:ea typeface="楷体_GB2312" pitchFamily="49" charset="-122"/>
              </a:rPr>
              <a:t>若调用用户自定义函数，且被调函数与主调函数在同一个源程序文件中， 一般应在主调函数中对被调函数进行函数声明</a:t>
            </a:r>
          </a:p>
          <a:p>
            <a:pPr eaLnBrk="1" hangingPunct="1">
              <a:lnSpc>
                <a:spcPct val="135000"/>
              </a:lnSpc>
            </a:pPr>
            <a:r>
              <a:rPr lang="zh-CN" altLang="en-US" sz="2585" b="1" dirty="0">
                <a:solidFill>
                  <a:schemeClr val="tx2"/>
                </a:solidFill>
                <a:latin typeface="Times New Roman" panose="02020603050405020304" pitchFamily="18" charset="0"/>
                <a:ea typeface="楷体_GB2312" pitchFamily="49" charset="-122"/>
              </a:rPr>
              <a:t>    </a:t>
            </a:r>
            <a:r>
              <a:rPr lang="zh-CN" altLang="en-US" sz="2585" b="1" u="sng" dirty="0">
                <a:solidFill>
                  <a:srgbClr val="FF0000"/>
                </a:solidFill>
                <a:latin typeface="Times New Roman" panose="02020603050405020304" pitchFamily="18" charset="0"/>
                <a:ea typeface="楷体_GB2312" pitchFamily="49" charset="-122"/>
              </a:rPr>
              <a:t>函数声明</a:t>
            </a:r>
            <a:r>
              <a:rPr lang="zh-CN" altLang="en-US" sz="2585" b="1" dirty="0">
                <a:solidFill>
                  <a:srgbClr val="FF0000"/>
                </a:solidFill>
                <a:latin typeface="Times New Roman" panose="02020603050405020304" pitchFamily="18" charset="0"/>
                <a:ea typeface="楷体_GB2312" pitchFamily="49" charset="-122"/>
              </a:rPr>
              <a:t>：</a:t>
            </a:r>
            <a:r>
              <a:rPr lang="zh-CN" altLang="en-US" sz="2585" b="1" dirty="0">
                <a:solidFill>
                  <a:schemeClr val="tx2"/>
                </a:solidFill>
                <a:latin typeface="Times New Roman" panose="02020603050405020304" pitchFamily="18" charset="0"/>
                <a:ea typeface="楷体_GB2312" pitchFamily="49" charset="-122"/>
              </a:rPr>
              <a:t>即通知编译系统被调函数的有关信息</a:t>
            </a:r>
          </a:p>
        </p:txBody>
      </p:sp>
    </p:spTree>
    <p:extLst>
      <p:ext uri="{BB962C8B-B14F-4D97-AF65-F5344CB8AC3E}">
        <p14:creationId xmlns:p14="http://schemas.microsoft.com/office/powerpoint/2010/main" val="3792912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slide(fromBottom)">
                                      <p:cBhvr>
                                        <p:cTn id="7" dur="500"/>
                                        <p:tgtEl>
                                          <p:spTgt spid="122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2883">
                                            <p:txEl>
                                              <p:pRg st="1" end="1"/>
                                            </p:txEl>
                                          </p:spTgt>
                                        </p:tgtEl>
                                        <p:attrNameLst>
                                          <p:attrName>style.visibility</p:attrName>
                                        </p:attrNameLst>
                                      </p:cBhvr>
                                      <p:to>
                                        <p:strVal val="visible"/>
                                      </p:to>
                                    </p:set>
                                    <p:animEffect transition="in" filter="slide(fromBottom)">
                                      <p:cBhvr>
                                        <p:cTn id="12" dur="500"/>
                                        <p:tgtEl>
                                          <p:spTgt spid="122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Effect transition="in" filter="slide(fromBottom)">
                                      <p:cBhvr>
                                        <p:cTn id="17" dur="500"/>
                                        <p:tgtEl>
                                          <p:spTgt spid="122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2883">
                                            <p:txEl>
                                              <p:pRg st="3" end="3"/>
                                            </p:txEl>
                                          </p:spTgt>
                                        </p:tgtEl>
                                        <p:attrNameLst>
                                          <p:attrName>style.visibility</p:attrName>
                                        </p:attrNameLst>
                                      </p:cBhvr>
                                      <p:to>
                                        <p:strVal val="visible"/>
                                      </p:to>
                                    </p:set>
                                    <p:animEffect transition="in" filter="slide(fromBottom)">
                                      <p:cBhvr>
                                        <p:cTn id="22" dur="500"/>
                                        <p:tgtEl>
                                          <p:spTgt spid="1228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2883">
                                            <p:txEl>
                                              <p:pRg st="4" end="4"/>
                                            </p:txEl>
                                          </p:spTgt>
                                        </p:tgtEl>
                                        <p:attrNameLst>
                                          <p:attrName>style.visibility</p:attrName>
                                        </p:attrNameLst>
                                      </p:cBhvr>
                                      <p:to>
                                        <p:strVal val="visible"/>
                                      </p:to>
                                    </p:set>
                                    <p:animEffect transition="in" filter="slide(fromBottom)">
                                      <p:cBhvr>
                                        <p:cTn id="27" dur="500"/>
                                        <p:tgtEl>
                                          <p:spTgt spid="1228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2883">
                                            <p:txEl>
                                              <p:pRg st="5" end="5"/>
                                            </p:txEl>
                                          </p:spTgt>
                                        </p:tgtEl>
                                        <p:attrNameLst>
                                          <p:attrName>style.visibility</p:attrName>
                                        </p:attrNameLst>
                                      </p:cBhvr>
                                      <p:to>
                                        <p:strVal val="visible"/>
                                      </p:to>
                                    </p:set>
                                    <p:animEffect transition="in" filter="slide(fromBottom)">
                                      <p:cBhvr>
                                        <p:cTn id="32" dur="500"/>
                                        <p:tgtEl>
                                          <p:spTgt spid="122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0" y="0"/>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6.3.3  </a:t>
            </a:r>
            <a:r>
              <a:rPr lang="zh-CN" altLang="en-US" sz="3300" b="1" i="1" dirty="0">
                <a:latin typeface="宋体" panose="02010600030101010101" pitchFamily="2" charset="-122"/>
                <a:ea typeface="宋体" panose="02010600030101010101" pitchFamily="2" charset="-122"/>
              </a:rPr>
              <a:t>函数声明</a:t>
            </a:r>
          </a:p>
        </p:txBody>
      </p:sp>
      <p:sp>
        <p:nvSpPr>
          <p:cNvPr id="124931" name="Text Box 3"/>
          <p:cNvSpPr txBox="1">
            <a:spLocks noChangeArrowheads="1"/>
          </p:cNvSpPr>
          <p:nvPr/>
        </p:nvSpPr>
        <p:spPr bwMode="auto">
          <a:xfrm>
            <a:off x="304800" y="1036028"/>
            <a:ext cx="8610600" cy="506484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pPr>
            <a:r>
              <a:rPr lang="zh-CN" altLang="en-US" sz="2585" b="1" dirty="0">
                <a:solidFill>
                  <a:srgbClr val="3333FF"/>
                </a:solidFill>
                <a:latin typeface="Times New Roman" panose="02020603050405020304" pitchFamily="18" charset="0"/>
                <a:ea typeface="楷体_GB2312" pitchFamily="49" charset="-122"/>
              </a:rPr>
              <a:t>函数定义与函数声明：</a:t>
            </a:r>
          </a:p>
          <a:p>
            <a:pPr eaLnBrk="1" hangingPunct="1">
              <a:lnSpc>
                <a:spcPct val="125000"/>
              </a:lnSpc>
            </a:pPr>
            <a:r>
              <a:rPr lang="en-US" altLang="zh-CN" sz="2585" b="1" dirty="0">
                <a:solidFill>
                  <a:srgbClr val="3333FF"/>
                </a:solidFill>
                <a:latin typeface="Times New Roman" panose="02020603050405020304" pitchFamily="18" charset="0"/>
                <a:ea typeface="楷体_GB2312" pitchFamily="49" charset="-122"/>
              </a:rPr>
              <a:t>1. </a:t>
            </a:r>
            <a:r>
              <a:rPr lang="zh-CN" altLang="en-US" sz="2585" b="1" dirty="0">
                <a:solidFill>
                  <a:srgbClr val="3333FF"/>
                </a:solidFill>
                <a:latin typeface="Times New Roman" panose="02020603050405020304" pitchFamily="18" charset="0"/>
                <a:ea typeface="楷体_GB2312" pitchFamily="49" charset="-122"/>
              </a:rPr>
              <a:t>函数定义：</a:t>
            </a:r>
            <a:r>
              <a:rPr lang="zh-CN" altLang="en-US" sz="2585" b="1" dirty="0">
                <a:solidFill>
                  <a:schemeClr val="tx2"/>
                </a:solidFill>
                <a:latin typeface="Times New Roman" panose="02020603050405020304" pitchFamily="18" charset="0"/>
                <a:ea typeface="楷体_GB2312" pitchFamily="49" charset="-122"/>
              </a:rPr>
              <a:t>指对函数功能的确立（包括指定函数名、函数类型、形参及其类型、函数体等）</a:t>
            </a:r>
          </a:p>
          <a:p>
            <a:pPr eaLnBrk="1" hangingPunct="1">
              <a:lnSpc>
                <a:spcPct val="125000"/>
              </a:lnSpc>
            </a:pPr>
            <a:r>
              <a:rPr lang="zh-CN" altLang="en-US" sz="2585" b="1" dirty="0">
                <a:solidFill>
                  <a:schemeClr val="tx2"/>
                </a:solidFill>
                <a:latin typeface="Times New Roman" panose="02020603050405020304" pitchFamily="18" charset="0"/>
                <a:ea typeface="楷体_GB2312" pitchFamily="49" charset="-122"/>
              </a:rPr>
              <a:t>    </a:t>
            </a:r>
            <a:r>
              <a:rPr lang="zh-CN" altLang="en-US" sz="2585" b="1" dirty="0">
                <a:solidFill>
                  <a:srgbClr val="CC00CC"/>
                </a:solidFill>
                <a:latin typeface="Times New Roman" panose="02020603050405020304" pitchFamily="18" charset="0"/>
                <a:ea typeface="楷体_GB2312" pitchFamily="49" charset="-122"/>
              </a:rPr>
              <a:t>函数定义是一个完整的、独立的函数单位</a:t>
            </a:r>
          </a:p>
          <a:p>
            <a:pPr eaLnBrk="1" hangingPunct="1">
              <a:lnSpc>
                <a:spcPct val="125000"/>
              </a:lnSpc>
            </a:pPr>
            <a:r>
              <a:rPr lang="en-US" altLang="zh-CN" sz="2585" b="1" dirty="0">
                <a:solidFill>
                  <a:srgbClr val="3333FF"/>
                </a:solidFill>
                <a:latin typeface="Times New Roman" panose="02020603050405020304" pitchFamily="18" charset="0"/>
                <a:ea typeface="楷体_GB2312" pitchFamily="49" charset="-122"/>
              </a:rPr>
              <a:t>2. </a:t>
            </a:r>
            <a:r>
              <a:rPr lang="zh-CN" altLang="en-US" sz="2585" b="1" dirty="0">
                <a:solidFill>
                  <a:srgbClr val="3333FF"/>
                </a:solidFill>
                <a:latin typeface="Times New Roman" panose="02020603050405020304" pitchFamily="18" charset="0"/>
                <a:ea typeface="楷体_GB2312" pitchFamily="49" charset="-122"/>
              </a:rPr>
              <a:t>函数声明：</a:t>
            </a:r>
            <a:r>
              <a:rPr lang="zh-CN" altLang="en-US" sz="2585" b="1" dirty="0">
                <a:solidFill>
                  <a:schemeClr val="tx2"/>
                </a:solidFill>
                <a:latin typeface="Times New Roman" panose="02020603050405020304" pitchFamily="18" charset="0"/>
                <a:ea typeface="楷体_GB2312" pitchFamily="49" charset="-122"/>
              </a:rPr>
              <a:t>是把被调函数的名字、函数类型以及形参的类型、个数和顺序通知编译系统</a:t>
            </a:r>
          </a:p>
          <a:p>
            <a:pPr eaLnBrk="1" hangingPunct="1">
              <a:lnSpc>
                <a:spcPct val="125000"/>
              </a:lnSpc>
            </a:pPr>
            <a:r>
              <a:rPr lang="zh-CN" altLang="en-US" sz="2585" b="1" dirty="0">
                <a:solidFill>
                  <a:srgbClr val="3333FF"/>
                </a:solidFill>
                <a:latin typeface="Times New Roman" panose="02020603050405020304" pitchFamily="18" charset="0"/>
                <a:ea typeface="楷体_GB2312" pitchFamily="49" charset="-122"/>
              </a:rPr>
              <a:t>函数声明的形式：</a:t>
            </a:r>
            <a:r>
              <a:rPr lang="zh-CN" altLang="en-US" sz="2585" b="1" dirty="0">
                <a:solidFill>
                  <a:srgbClr val="FF0000"/>
                </a:solidFill>
                <a:latin typeface="Times New Roman" panose="02020603050405020304" pitchFamily="18" charset="0"/>
                <a:ea typeface="楷体_GB2312" pitchFamily="49" charset="-122"/>
              </a:rPr>
              <a:t>函数原型 </a:t>
            </a:r>
            <a:r>
              <a:rPr lang="en-US" altLang="zh-CN" sz="2585" b="1" dirty="0">
                <a:solidFill>
                  <a:srgbClr val="FF0000"/>
                </a:solidFill>
                <a:latin typeface="Times New Roman" panose="02020603050405020304" pitchFamily="18" charset="0"/>
                <a:ea typeface="楷体_GB2312" pitchFamily="49" charset="-122"/>
              </a:rPr>
              <a:t>;</a:t>
            </a:r>
          </a:p>
          <a:p>
            <a:pPr eaLnBrk="1" hangingPunct="1">
              <a:lnSpc>
                <a:spcPct val="125000"/>
              </a:lnSpc>
            </a:pPr>
            <a:r>
              <a:rPr lang="en-US" altLang="zh-CN" sz="2585" b="1" dirty="0">
                <a:solidFill>
                  <a:srgbClr val="3333FF"/>
                </a:solidFill>
                <a:latin typeface="Times New Roman" panose="02020603050405020304" pitchFamily="18" charset="0"/>
                <a:ea typeface="楷体_GB2312" pitchFamily="49" charset="-122"/>
              </a:rPr>
              <a:t>    </a:t>
            </a:r>
            <a:r>
              <a:rPr lang="zh-CN" altLang="en-US" sz="2585" b="1" dirty="0">
                <a:solidFill>
                  <a:srgbClr val="3333FF"/>
                </a:solidFill>
                <a:latin typeface="Times New Roman" panose="02020603050405020304" pitchFamily="18" charset="0"/>
                <a:ea typeface="楷体_GB2312" pitchFamily="49" charset="-122"/>
              </a:rPr>
              <a:t>函数原型（即函数首部）的形式：</a:t>
            </a:r>
          </a:p>
          <a:p>
            <a:pPr eaLnBrk="1" hangingPunct="1">
              <a:lnSpc>
                <a:spcPct val="125000"/>
              </a:lnSpc>
            </a:pPr>
            <a:r>
              <a:rPr lang="en-US" altLang="zh-CN" sz="2585" b="1" dirty="0">
                <a:solidFill>
                  <a:srgbClr val="FF0000"/>
                </a:solidFill>
                <a:latin typeface="Times New Roman" panose="02020603050405020304" pitchFamily="18" charset="0"/>
                <a:ea typeface="楷体_GB2312" pitchFamily="49" charset="-122"/>
              </a:rPr>
              <a:t>    </a:t>
            </a:r>
            <a:r>
              <a:rPr lang="zh-CN" altLang="en-US" sz="2215" b="1" dirty="0">
                <a:solidFill>
                  <a:srgbClr val="FF0000"/>
                </a:solidFill>
                <a:latin typeface="Times New Roman" panose="02020603050405020304" pitchFamily="18" charset="0"/>
                <a:ea typeface="楷体_GB2312" pitchFamily="49" charset="-122"/>
              </a:rPr>
              <a:t>函数类型  函数名</a:t>
            </a:r>
            <a:r>
              <a:rPr lang="en-US" altLang="zh-CN" sz="2215" b="1" dirty="0">
                <a:solidFill>
                  <a:srgbClr val="FF0000"/>
                </a:solidFill>
                <a:latin typeface="Times New Roman" panose="02020603050405020304" pitchFamily="18" charset="0"/>
                <a:ea typeface="楷体_GB2312" pitchFamily="49" charset="-122"/>
              </a:rPr>
              <a:t>(</a:t>
            </a:r>
            <a:r>
              <a:rPr lang="zh-CN" altLang="en-US" sz="2215" b="1" dirty="0">
                <a:solidFill>
                  <a:srgbClr val="FF0000"/>
                </a:solidFill>
                <a:latin typeface="Times New Roman" panose="02020603050405020304" pitchFamily="18" charset="0"/>
                <a:ea typeface="楷体_GB2312" pitchFamily="49" charset="-122"/>
              </a:rPr>
              <a:t>参数类型</a:t>
            </a:r>
            <a:r>
              <a:rPr lang="en-US" altLang="zh-CN" sz="2215" b="1" dirty="0">
                <a:solidFill>
                  <a:srgbClr val="FF0000"/>
                </a:solidFill>
                <a:latin typeface="Times New Roman" panose="02020603050405020304" pitchFamily="18" charset="0"/>
                <a:ea typeface="楷体_GB2312" pitchFamily="49" charset="-122"/>
              </a:rPr>
              <a:t>1 </a:t>
            </a:r>
            <a:r>
              <a:rPr lang="zh-CN" altLang="en-US" sz="2215" b="1" dirty="0">
                <a:solidFill>
                  <a:srgbClr val="FF0000"/>
                </a:solidFill>
                <a:latin typeface="Times New Roman" panose="02020603050405020304" pitchFamily="18" charset="0"/>
                <a:ea typeface="楷体_GB2312" pitchFamily="49" charset="-122"/>
              </a:rPr>
              <a:t>参数名</a:t>
            </a:r>
            <a:r>
              <a:rPr lang="en-US" altLang="zh-CN" sz="2215" b="1" dirty="0">
                <a:solidFill>
                  <a:srgbClr val="FF0000"/>
                </a:solidFill>
                <a:latin typeface="Times New Roman" panose="02020603050405020304" pitchFamily="18" charset="0"/>
                <a:ea typeface="楷体_GB2312" pitchFamily="49" charset="-122"/>
              </a:rPr>
              <a:t>1, </a:t>
            </a:r>
            <a:r>
              <a:rPr lang="zh-CN" altLang="en-US" sz="2215" b="1" dirty="0">
                <a:solidFill>
                  <a:srgbClr val="FF0000"/>
                </a:solidFill>
                <a:latin typeface="Times New Roman" panose="02020603050405020304" pitchFamily="18" charset="0"/>
                <a:ea typeface="楷体_GB2312" pitchFamily="49" charset="-122"/>
              </a:rPr>
              <a:t>参数类型</a:t>
            </a:r>
            <a:r>
              <a:rPr lang="en-US" altLang="zh-CN" sz="2215" b="1" dirty="0">
                <a:solidFill>
                  <a:srgbClr val="FF0000"/>
                </a:solidFill>
                <a:latin typeface="Times New Roman" panose="02020603050405020304" pitchFamily="18" charset="0"/>
                <a:ea typeface="楷体_GB2312" pitchFamily="49" charset="-122"/>
              </a:rPr>
              <a:t>2 </a:t>
            </a:r>
            <a:r>
              <a:rPr lang="zh-CN" altLang="en-US" sz="2215" b="1" dirty="0">
                <a:solidFill>
                  <a:srgbClr val="FF0000"/>
                </a:solidFill>
                <a:latin typeface="Times New Roman" panose="02020603050405020304" pitchFamily="18" charset="0"/>
                <a:ea typeface="楷体_GB2312" pitchFamily="49" charset="-122"/>
              </a:rPr>
              <a:t>参数名</a:t>
            </a:r>
            <a:r>
              <a:rPr lang="en-US" altLang="zh-CN" sz="2215" b="1" dirty="0">
                <a:solidFill>
                  <a:srgbClr val="FF0000"/>
                </a:solidFill>
                <a:latin typeface="Times New Roman" panose="02020603050405020304" pitchFamily="18" charset="0"/>
                <a:ea typeface="楷体_GB2312" pitchFamily="49" charset="-122"/>
              </a:rPr>
              <a:t>2…)</a:t>
            </a:r>
          </a:p>
          <a:p>
            <a:pPr eaLnBrk="1" hangingPunct="1">
              <a:lnSpc>
                <a:spcPct val="125000"/>
              </a:lnSpc>
            </a:pPr>
            <a:r>
              <a:rPr lang="zh-CN" altLang="en-US" sz="2585" b="1" dirty="0">
                <a:solidFill>
                  <a:srgbClr val="FF0000"/>
                </a:solidFill>
                <a:latin typeface="Times New Roman" panose="02020603050405020304" pitchFamily="18" charset="0"/>
                <a:ea typeface="楷体_GB2312" pitchFamily="49" charset="-122"/>
              </a:rPr>
              <a:t>    </a:t>
            </a:r>
            <a:r>
              <a:rPr lang="zh-CN" altLang="en-US" sz="2215" b="1" dirty="0">
                <a:solidFill>
                  <a:srgbClr val="FF0000"/>
                </a:solidFill>
                <a:latin typeface="Times New Roman" panose="02020603050405020304" pitchFamily="18" charset="0"/>
                <a:ea typeface="楷体_GB2312" pitchFamily="49" charset="-122"/>
              </a:rPr>
              <a:t>函数类型  函数名</a:t>
            </a:r>
            <a:r>
              <a:rPr lang="en-US" altLang="zh-CN" sz="2215" b="1" dirty="0">
                <a:solidFill>
                  <a:srgbClr val="FF0000"/>
                </a:solidFill>
                <a:latin typeface="Times New Roman" panose="02020603050405020304" pitchFamily="18" charset="0"/>
                <a:ea typeface="楷体_GB2312" pitchFamily="49" charset="-122"/>
              </a:rPr>
              <a:t>(</a:t>
            </a:r>
            <a:r>
              <a:rPr lang="zh-CN" altLang="en-US" sz="2215" b="1" dirty="0">
                <a:solidFill>
                  <a:srgbClr val="FF0000"/>
                </a:solidFill>
                <a:latin typeface="Times New Roman" panose="02020603050405020304" pitchFamily="18" charset="0"/>
                <a:ea typeface="楷体_GB2312" pitchFamily="49" charset="-122"/>
              </a:rPr>
              <a:t>参数类型</a:t>
            </a:r>
            <a:r>
              <a:rPr lang="en-US" altLang="zh-CN" sz="2215" b="1" dirty="0">
                <a:solidFill>
                  <a:srgbClr val="FF0000"/>
                </a:solidFill>
                <a:latin typeface="Times New Roman" panose="02020603050405020304" pitchFamily="18" charset="0"/>
                <a:ea typeface="楷体_GB2312" pitchFamily="49" charset="-122"/>
              </a:rPr>
              <a:t>1, </a:t>
            </a:r>
            <a:r>
              <a:rPr lang="zh-CN" altLang="en-US" sz="2215" b="1" dirty="0">
                <a:solidFill>
                  <a:srgbClr val="FF0000"/>
                </a:solidFill>
                <a:latin typeface="Times New Roman" panose="02020603050405020304" pitchFamily="18" charset="0"/>
                <a:ea typeface="楷体_GB2312" pitchFamily="49" charset="-122"/>
              </a:rPr>
              <a:t>参数类型</a:t>
            </a:r>
            <a:r>
              <a:rPr lang="en-US" altLang="zh-CN" sz="2215" b="1" dirty="0">
                <a:solidFill>
                  <a:srgbClr val="FF0000"/>
                </a:solidFill>
                <a:latin typeface="Times New Roman" panose="02020603050405020304" pitchFamily="18" charset="0"/>
                <a:ea typeface="楷体_GB2312" pitchFamily="49" charset="-122"/>
              </a:rPr>
              <a:t>2,  …)</a:t>
            </a:r>
          </a:p>
        </p:txBody>
      </p:sp>
    </p:spTree>
    <p:extLst>
      <p:ext uri="{BB962C8B-B14F-4D97-AF65-F5344CB8AC3E}">
        <p14:creationId xmlns:p14="http://schemas.microsoft.com/office/powerpoint/2010/main" val="2749980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Effect transition="in" filter="slide(fromBottom)">
                                      <p:cBhvr>
                                        <p:cTn id="7" dur="500"/>
                                        <p:tgtEl>
                                          <p:spTgt spid="124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4931">
                                            <p:txEl>
                                              <p:pRg st="1" end="1"/>
                                            </p:txEl>
                                          </p:spTgt>
                                        </p:tgtEl>
                                        <p:attrNameLst>
                                          <p:attrName>style.visibility</p:attrName>
                                        </p:attrNameLst>
                                      </p:cBhvr>
                                      <p:to>
                                        <p:strVal val="visible"/>
                                      </p:to>
                                    </p:set>
                                    <p:animEffect transition="in" filter="slide(fromBottom)">
                                      <p:cBhvr>
                                        <p:cTn id="12" dur="500"/>
                                        <p:tgtEl>
                                          <p:spTgt spid="124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4931">
                                            <p:txEl>
                                              <p:pRg st="2" end="2"/>
                                            </p:txEl>
                                          </p:spTgt>
                                        </p:tgtEl>
                                        <p:attrNameLst>
                                          <p:attrName>style.visibility</p:attrName>
                                        </p:attrNameLst>
                                      </p:cBhvr>
                                      <p:to>
                                        <p:strVal val="visible"/>
                                      </p:to>
                                    </p:set>
                                    <p:animEffect transition="in" filter="slide(fromBottom)">
                                      <p:cBhvr>
                                        <p:cTn id="17" dur="500"/>
                                        <p:tgtEl>
                                          <p:spTgt spid="124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4931">
                                            <p:txEl>
                                              <p:pRg st="3" end="3"/>
                                            </p:txEl>
                                          </p:spTgt>
                                        </p:tgtEl>
                                        <p:attrNameLst>
                                          <p:attrName>style.visibility</p:attrName>
                                        </p:attrNameLst>
                                      </p:cBhvr>
                                      <p:to>
                                        <p:strVal val="visible"/>
                                      </p:to>
                                    </p:set>
                                    <p:animEffect transition="in" filter="slide(fromBottom)">
                                      <p:cBhvr>
                                        <p:cTn id="22" dur="500"/>
                                        <p:tgtEl>
                                          <p:spTgt spid="124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slide(fromBottom)">
                                      <p:cBhvr>
                                        <p:cTn id="27" dur="500"/>
                                        <p:tgtEl>
                                          <p:spTgt spid="124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4931">
                                            <p:txEl>
                                              <p:pRg st="5" end="5"/>
                                            </p:txEl>
                                          </p:spTgt>
                                        </p:tgtEl>
                                        <p:attrNameLst>
                                          <p:attrName>style.visibility</p:attrName>
                                        </p:attrNameLst>
                                      </p:cBhvr>
                                      <p:to>
                                        <p:strVal val="visible"/>
                                      </p:to>
                                    </p:set>
                                    <p:animEffect transition="in" filter="slide(fromBottom)">
                                      <p:cBhvr>
                                        <p:cTn id="32" dur="500"/>
                                        <p:tgtEl>
                                          <p:spTgt spid="1249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4931">
                                            <p:txEl>
                                              <p:pRg st="6" end="6"/>
                                            </p:txEl>
                                          </p:spTgt>
                                        </p:tgtEl>
                                        <p:attrNameLst>
                                          <p:attrName>style.visibility</p:attrName>
                                        </p:attrNameLst>
                                      </p:cBhvr>
                                      <p:to>
                                        <p:strVal val="visible"/>
                                      </p:to>
                                    </p:set>
                                    <p:animEffect transition="in" filter="slide(fromBottom)">
                                      <p:cBhvr>
                                        <p:cTn id="37" dur="500"/>
                                        <p:tgtEl>
                                          <p:spTgt spid="1249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24931">
                                            <p:txEl>
                                              <p:pRg st="7" end="7"/>
                                            </p:txEl>
                                          </p:spTgt>
                                        </p:tgtEl>
                                        <p:attrNameLst>
                                          <p:attrName>style.visibility</p:attrName>
                                        </p:attrNameLst>
                                      </p:cBhvr>
                                      <p:to>
                                        <p:strVal val="visible"/>
                                      </p:to>
                                    </p:set>
                                    <p:animEffect transition="in" filter="slide(fromBottom)">
                                      <p:cBhvr>
                                        <p:cTn id="42" dur="500"/>
                                        <p:tgtEl>
                                          <p:spTgt spid="1249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9479" y="-27384"/>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a:ea typeface="宋体" panose="02010600030101010101" pitchFamily="2" charset="-122"/>
              </a:rPr>
              <a:t>6.3.3  </a:t>
            </a:r>
            <a:r>
              <a:rPr lang="zh-CN" altLang="en-US" sz="3300" b="1" i="1" dirty="0">
                <a:latin typeface="宋体" panose="02010600030101010101" pitchFamily="2" charset="-122"/>
                <a:ea typeface="宋体" panose="02010600030101010101" pitchFamily="2" charset="-122"/>
              </a:rPr>
              <a:t>函数声明</a:t>
            </a:r>
          </a:p>
        </p:txBody>
      </p:sp>
      <p:sp>
        <p:nvSpPr>
          <p:cNvPr id="48131" name="Rectangle 7"/>
          <p:cNvSpPr>
            <a:spLocks noChangeArrowheads="1"/>
          </p:cNvSpPr>
          <p:nvPr/>
        </p:nvSpPr>
        <p:spPr bwMode="auto">
          <a:xfrm>
            <a:off x="304801" y="970085"/>
            <a:ext cx="3402623" cy="49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r>
              <a:rPr lang="zh-CN" altLang="en-US" sz="2585" b="1">
                <a:solidFill>
                  <a:srgbClr val="0000FF"/>
                </a:solidFill>
                <a:latin typeface="Times New Roman" panose="02020603050405020304" pitchFamily="18" charset="0"/>
                <a:ea typeface="楷体_GB2312" pitchFamily="49" charset="-122"/>
              </a:rPr>
              <a:t>函数声明举例：</a:t>
            </a:r>
          </a:p>
        </p:txBody>
      </p:sp>
      <p:sp>
        <p:nvSpPr>
          <p:cNvPr id="126984" name="Rectangle 8"/>
          <p:cNvSpPr>
            <a:spLocks noChangeArrowheads="1"/>
          </p:cNvSpPr>
          <p:nvPr/>
        </p:nvSpPr>
        <p:spPr bwMode="auto">
          <a:xfrm>
            <a:off x="609600" y="1507881"/>
            <a:ext cx="8001000" cy="472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7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main( )</a:t>
            </a:r>
          </a:p>
          <a:p>
            <a:pPr eaLnBrk="1" hangingPunct="1">
              <a:lnSpc>
                <a:spcPct val="7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int  a , b ;</a:t>
            </a:r>
          </a:p>
          <a:p>
            <a:pPr eaLnBrk="1" hangingPunct="1">
              <a:lnSpc>
                <a:spcPct val="7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int  fmax( int , int ) ;</a:t>
            </a:r>
          </a:p>
          <a:p>
            <a:pPr eaLnBrk="1" hangingPunct="1">
              <a:lnSpc>
                <a:spcPct val="7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int  fmin( int  x , int  y ) ;</a:t>
            </a:r>
          </a:p>
          <a:p>
            <a:pPr eaLnBrk="1" hangingPunct="1">
              <a:lnSpc>
                <a:spcPct val="7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scanf("%d%d", &amp;a, &amp;b ) ;</a:t>
            </a:r>
          </a:p>
          <a:p>
            <a:pPr eaLnBrk="1" hangingPunct="1">
              <a:lnSpc>
                <a:spcPct val="7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printf("\nmax : %d \nmin : %d " , fmax(a,b) , fmin(a,b));</a:t>
            </a:r>
          </a:p>
          <a:p>
            <a:pPr eaLnBrk="1" hangingPunct="1">
              <a:lnSpc>
                <a:spcPct val="7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a:t>
            </a:r>
          </a:p>
          <a:p>
            <a:pPr eaLnBrk="1" hangingPunct="1">
              <a:lnSpc>
                <a:spcPct val="70000"/>
              </a:lnSpc>
              <a:spcBef>
                <a:spcPct val="50000"/>
              </a:spcBef>
              <a:buClr>
                <a:schemeClr val="accent2"/>
              </a:buClr>
              <a:buSzPct val="110000"/>
            </a:pPr>
            <a:endParaRPr lang="en-US" altLang="zh-CN" sz="2215" b="1" i="1">
              <a:latin typeface="Times New Roman" panose="02020603050405020304" pitchFamily="18" charset="0"/>
              <a:ea typeface="宋体" panose="02010600030101010101" pitchFamily="2" charset="-122"/>
            </a:endParaRPr>
          </a:p>
          <a:p>
            <a:pPr eaLnBrk="1" hangingPunct="1">
              <a:lnSpc>
                <a:spcPct val="70000"/>
              </a:lnSpc>
              <a:spcBef>
                <a:spcPct val="20000"/>
              </a:spcBef>
              <a:buClr>
                <a:schemeClr val="accent2"/>
              </a:buClr>
              <a:buSzPct val="110000"/>
            </a:pPr>
            <a:r>
              <a:rPr lang="en-US" altLang="zh-CN" sz="2215" b="1" i="1">
                <a:latin typeface="Times New Roman" panose="02020603050405020304" pitchFamily="18" charset="0"/>
                <a:ea typeface="宋体" panose="02010600030101010101" pitchFamily="2" charset="-122"/>
              </a:rPr>
              <a:t>int  fmax(int  x, int  y)</a:t>
            </a:r>
          </a:p>
          <a:p>
            <a:pPr eaLnBrk="1" hangingPunct="1">
              <a:lnSpc>
                <a:spcPct val="70000"/>
              </a:lnSpc>
              <a:spcBef>
                <a:spcPct val="20000"/>
              </a:spcBef>
              <a:buClr>
                <a:schemeClr val="accent2"/>
              </a:buClr>
              <a:buSzPct val="110000"/>
            </a:pPr>
            <a:r>
              <a:rPr lang="en-US" altLang="zh-CN" sz="2215" b="1" i="1">
                <a:latin typeface="Times New Roman" panose="02020603050405020304" pitchFamily="18" charset="0"/>
                <a:ea typeface="宋体" panose="02010600030101010101" pitchFamily="2" charset="-122"/>
              </a:rPr>
              <a:t>{     return  ( x &gt; y ? x : y ) ;   }</a:t>
            </a:r>
          </a:p>
          <a:p>
            <a:pPr eaLnBrk="1" hangingPunct="1">
              <a:lnSpc>
                <a:spcPct val="70000"/>
              </a:lnSpc>
              <a:spcBef>
                <a:spcPct val="20000"/>
              </a:spcBef>
              <a:buClr>
                <a:schemeClr val="accent2"/>
              </a:buClr>
              <a:buSzPct val="110000"/>
            </a:pPr>
            <a:endParaRPr lang="en-US" altLang="zh-CN" sz="2215" b="1" i="1">
              <a:latin typeface="Times New Roman" panose="02020603050405020304" pitchFamily="18" charset="0"/>
              <a:ea typeface="宋体" panose="02010600030101010101" pitchFamily="2" charset="-122"/>
            </a:endParaRPr>
          </a:p>
          <a:p>
            <a:pPr eaLnBrk="1" hangingPunct="1">
              <a:lnSpc>
                <a:spcPct val="70000"/>
              </a:lnSpc>
              <a:spcBef>
                <a:spcPct val="20000"/>
              </a:spcBef>
              <a:buClr>
                <a:schemeClr val="accent2"/>
              </a:buClr>
              <a:buSzPct val="110000"/>
            </a:pPr>
            <a:r>
              <a:rPr lang="en-US" altLang="zh-CN" sz="2215" b="1" i="1">
                <a:latin typeface="Times New Roman" panose="02020603050405020304" pitchFamily="18" charset="0"/>
                <a:ea typeface="宋体" panose="02010600030101010101" pitchFamily="2" charset="-122"/>
              </a:rPr>
              <a:t>int  fmin(int  x, int  y)</a:t>
            </a:r>
          </a:p>
          <a:p>
            <a:pPr eaLnBrk="1" hangingPunct="1">
              <a:lnSpc>
                <a:spcPct val="70000"/>
              </a:lnSpc>
              <a:spcBef>
                <a:spcPct val="20000"/>
              </a:spcBef>
              <a:buClr>
                <a:schemeClr val="accent2"/>
              </a:buClr>
              <a:buSzPct val="110000"/>
            </a:pPr>
            <a:r>
              <a:rPr lang="en-US" altLang="zh-CN" sz="2215" b="1" i="1">
                <a:latin typeface="Times New Roman" panose="02020603050405020304" pitchFamily="18" charset="0"/>
                <a:ea typeface="宋体" panose="02010600030101010101" pitchFamily="2" charset="-122"/>
              </a:rPr>
              <a:t>{     return  ( x &lt; y ? x : y ) ;   } </a:t>
            </a:r>
          </a:p>
        </p:txBody>
      </p:sp>
      <p:grpSp>
        <p:nvGrpSpPr>
          <p:cNvPr id="126998" name="Group 22"/>
          <p:cNvGrpSpPr>
            <a:grpSpLocks/>
          </p:cNvGrpSpPr>
          <p:nvPr/>
        </p:nvGrpSpPr>
        <p:grpSpPr bwMode="auto">
          <a:xfrm>
            <a:off x="381000" y="1507881"/>
            <a:ext cx="7924800" cy="4712677"/>
            <a:chOff x="260" y="849"/>
            <a:chExt cx="5408" cy="3216"/>
          </a:xfrm>
        </p:grpSpPr>
        <p:sp>
          <p:nvSpPr>
            <p:cNvPr id="48139" name="AutoShape 9"/>
            <p:cNvSpPr>
              <a:spLocks noChangeArrowheads="1"/>
            </p:cNvSpPr>
            <p:nvPr/>
          </p:nvSpPr>
          <p:spPr bwMode="auto">
            <a:xfrm>
              <a:off x="260" y="849"/>
              <a:ext cx="5408" cy="1920"/>
            </a:xfrm>
            <a:prstGeom prst="roundRect">
              <a:avLst>
                <a:gd name="adj" fmla="val 16667"/>
              </a:avLst>
            </a:prstGeom>
            <a:noFill/>
            <a:ln w="28575">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sp>
          <p:nvSpPr>
            <p:cNvPr id="48140" name="AutoShape 10"/>
            <p:cNvSpPr>
              <a:spLocks noChangeArrowheads="1"/>
            </p:cNvSpPr>
            <p:nvPr/>
          </p:nvSpPr>
          <p:spPr bwMode="auto">
            <a:xfrm>
              <a:off x="312" y="2913"/>
              <a:ext cx="3016" cy="528"/>
            </a:xfrm>
            <a:prstGeom prst="roundRect">
              <a:avLst>
                <a:gd name="adj" fmla="val 16667"/>
              </a:avLst>
            </a:prstGeom>
            <a:noFill/>
            <a:ln w="28575">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sp>
          <p:nvSpPr>
            <p:cNvPr id="48141" name="AutoShape 11"/>
            <p:cNvSpPr>
              <a:spLocks noChangeArrowheads="1"/>
            </p:cNvSpPr>
            <p:nvPr/>
          </p:nvSpPr>
          <p:spPr bwMode="auto">
            <a:xfrm>
              <a:off x="312" y="3537"/>
              <a:ext cx="3016" cy="528"/>
            </a:xfrm>
            <a:prstGeom prst="roundRect">
              <a:avLst>
                <a:gd name="adj" fmla="val 16667"/>
              </a:avLst>
            </a:prstGeom>
            <a:noFill/>
            <a:ln w="28575">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grpSp>
          <p:nvGrpSpPr>
            <p:cNvPr id="48142" name="Group 20"/>
            <p:cNvGrpSpPr>
              <a:grpSpLocks/>
            </p:cNvGrpSpPr>
            <p:nvPr/>
          </p:nvGrpSpPr>
          <p:grpSpPr bwMode="auto">
            <a:xfrm>
              <a:off x="3347" y="2769"/>
              <a:ext cx="2297" cy="1056"/>
              <a:chOff x="3347" y="2769"/>
              <a:chExt cx="2297" cy="1056"/>
            </a:xfrm>
          </p:grpSpPr>
          <p:sp>
            <p:nvSpPr>
              <p:cNvPr id="48143" name="Line 12"/>
              <p:cNvSpPr>
                <a:spLocks noChangeShapeType="1"/>
              </p:cNvSpPr>
              <p:nvPr/>
            </p:nvSpPr>
            <p:spPr bwMode="auto">
              <a:xfrm>
                <a:off x="4784" y="2769"/>
                <a:ext cx="0" cy="576"/>
              </a:xfrm>
              <a:prstGeom prst="line">
                <a:avLst/>
              </a:prstGeom>
              <a:noFill/>
              <a:ln w="28575">
                <a:solidFill>
                  <a:srgbClr val="CC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48144" name="Line 13"/>
              <p:cNvSpPr>
                <a:spLocks noChangeShapeType="1"/>
              </p:cNvSpPr>
              <p:nvPr/>
            </p:nvSpPr>
            <p:spPr bwMode="auto">
              <a:xfrm>
                <a:off x="3347" y="3201"/>
                <a:ext cx="1040" cy="192"/>
              </a:xfrm>
              <a:prstGeom prst="line">
                <a:avLst/>
              </a:prstGeom>
              <a:noFill/>
              <a:ln w="28575">
                <a:solidFill>
                  <a:srgbClr val="CC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48145" name="Line 14"/>
              <p:cNvSpPr>
                <a:spLocks noChangeShapeType="1"/>
              </p:cNvSpPr>
              <p:nvPr/>
            </p:nvSpPr>
            <p:spPr bwMode="auto">
              <a:xfrm flipV="1">
                <a:off x="3347" y="3585"/>
                <a:ext cx="1040" cy="240"/>
              </a:xfrm>
              <a:prstGeom prst="line">
                <a:avLst/>
              </a:prstGeom>
              <a:noFill/>
              <a:ln w="28575">
                <a:solidFill>
                  <a:srgbClr val="CC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48146" name="AutoShape 15"/>
              <p:cNvSpPr>
                <a:spLocks noChangeArrowheads="1"/>
              </p:cNvSpPr>
              <p:nvPr/>
            </p:nvSpPr>
            <p:spPr bwMode="auto">
              <a:xfrm>
                <a:off x="4420" y="3345"/>
                <a:ext cx="1224" cy="363"/>
              </a:xfrm>
              <a:prstGeom prst="roundRect">
                <a:avLst>
                  <a:gd name="adj" fmla="val 16667"/>
                </a:avLst>
              </a:prstGeom>
              <a:solidFill>
                <a:srgbClr val="00660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2585" b="1">
                    <a:solidFill>
                      <a:srgbClr val="FFFF00"/>
                    </a:solidFill>
                    <a:latin typeface="Times New Roman" panose="02020603050405020304" pitchFamily="18" charset="0"/>
                    <a:ea typeface="楷体_GB2312" pitchFamily="49" charset="-122"/>
                  </a:rPr>
                  <a:t>函数定义</a:t>
                </a:r>
              </a:p>
            </p:txBody>
          </p:sp>
        </p:grpSp>
      </p:grpSp>
      <p:grpSp>
        <p:nvGrpSpPr>
          <p:cNvPr id="126997" name="Group 21"/>
          <p:cNvGrpSpPr>
            <a:grpSpLocks/>
          </p:cNvGrpSpPr>
          <p:nvPr/>
        </p:nvGrpSpPr>
        <p:grpSpPr bwMode="auto">
          <a:xfrm>
            <a:off x="914400" y="2422281"/>
            <a:ext cx="5603631" cy="633046"/>
            <a:chOff x="624" y="1473"/>
            <a:chExt cx="3824" cy="432"/>
          </a:xfrm>
        </p:grpSpPr>
        <p:sp>
          <p:nvSpPr>
            <p:cNvPr id="48135" name="Line 16"/>
            <p:cNvSpPr>
              <a:spLocks noChangeShapeType="1"/>
            </p:cNvSpPr>
            <p:nvPr/>
          </p:nvSpPr>
          <p:spPr bwMode="auto">
            <a:xfrm>
              <a:off x="624" y="1617"/>
              <a:ext cx="1820" cy="0"/>
            </a:xfrm>
            <a:prstGeom prst="line">
              <a:avLst/>
            </a:prstGeom>
            <a:noFill/>
            <a:ln w="28575">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48136" name="Line 17"/>
            <p:cNvSpPr>
              <a:spLocks noChangeShapeType="1"/>
            </p:cNvSpPr>
            <p:nvPr/>
          </p:nvSpPr>
          <p:spPr bwMode="auto">
            <a:xfrm>
              <a:off x="624" y="1905"/>
              <a:ext cx="2132" cy="0"/>
            </a:xfrm>
            <a:prstGeom prst="line">
              <a:avLst/>
            </a:prstGeom>
            <a:noFill/>
            <a:ln w="28575">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
          <p:nvSpPr>
            <p:cNvPr id="48137" name="AutoShape 18"/>
            <p:cNvSpPr>
              <a:spLocks/>
            </p:cNvSpPr>
            <p:nvPr/>
          </p:nvSpPr>
          <p:spPr bwMode="auto">
            <a:xfrm>
              <a:off x="3016" y="1473"/>
              <a:ext cx="104" cy="432"/>
            </a:xfrm>
            <a:prstGeom prst="rightBrace">
              <a:avLst>
                <a:gd name="adj1" fmla="val 34615"/>
                <a:gd name="adj2" fmla="val 50000"/>
              </a:avLst>
            </a:prstGeom>
            <a:noFill/>
            <a:ln w="28575">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endParaRPr lang="zh-CN" altLang="en-US" sz="1846">
                <a:latin typeface="Times New Roman" panose="02020603050405020304" pitchFamily="18" charset="0"/>
                <a:ea typeface="宋体" panose="02010600030101010101" pitchFamily="2" charset="-122"/>
              </a:endParaRPr>
            </a:p>
          </p:txBody>
        </p:sp>
        <p:sp>
          <p:nvSpPr>
            <p:cNvPr id="48138" name="AutoShape 19"/>
            <p:cNvSpPr>
              <a:spLocks noChangeArrowheads="1"/>
            </p:cNvSpPr>
            <p:nvPr/>
          </p:nvSpPr>
          <p:spPr bwMode="auto">
            <a:xfrm>
              <a:off x="3224" y="1521"/>
              <a:ext cx="1224" cy="363"/>
            </a:xfrm>
            <a:prstGeom prst="roundRect">
              <a:avLst>
                <a:gd name="adj" fmla="val 16667"/>
              </a:avLst>
            </a:prstGeom>
            <a:solidFill>
              <a:srgbClr val="00660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eaLnBrk="1" hangingPunct="1"/>
              <a:r>
                <a:rPr lang="zh-CN" altLang="en-US" sz="2585" b="1">
                  <a:solidFill>
                    <a:srgbClr val="FFFF00"/>
                  </a:solidFill>
                  <a:latin typeface="Times New Roman" panose="02020603050405020304" pitchFamily="18" charset="0"/>
                  <a:ea typeface="楷体_GB2312" pitchFamily="49" charset="-122"/>
                </a:rPr>
                <a:t>函数声明</a:t>
              </a:r>
            </a:p>
          </p:txBody>
        </p:sp>
      </p:grpSp>
    </p:spTree>
    <p:extLst>
      <p:ext uri="{BB962C8B-B14F-4D97-AF65-F5344CB8AC3E}">
        <p14:creationId xmlns:p14="http://schemas.microsoft.com/office/powerpoint/2010/main" val="1600062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6984"/>
                                        </p:tgtEl>
                                        <p:attrNameLst>
                                          <p:attrName>style.visibility</p:attrName>
                                        </p:attrNameLst>
                                      </p:cBhvr>
                                      <p:to>
                                        <p:strVal val="visible"/>
                                      </p:to>
                                    </p:set>
                                    <p:anim calcmode="lin" valueType="num">
                                      <p:cBhvr>
                                        <p:cTn id="7" dur="500" fill="hold"/>
                                        <p:tgtEl>
                                          <p:spTgt spid="126984"/>
                                        </p:tgtEl>
                                        <p:attrNameLst>
                                          <p:attrName>ppt_w</p:attrName>
                                        </p:attrNameLst>
                                      </p:cBhvr>
                                      <p:tavLst>
                                        <p:tav tm="0">
                                          <p:val>
                                            <p:fltVal val="0"/>
                                          </p:val>
                                        </p:tav>
                                        <p:tav tm="100000">
                                          <p:val>
                                            <p:strVal val="#ppt_w"/>
                                          </p:val>
                                        </p:tav>
                                      </p:tavLst>
                                    </p:anim>
                                    <p:anim calcmode="lin" valueType="num">
                                      <p:cBhvr>
                                        <p:cTn id="8" dur="500" fill="hold"/>
                                        <p:tgtEl>
                                          <p:spTgt spid="12698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26998"/>
                                        </p:tgtEl>
                                        <p:attrNameLst>
                                          <p:attrName>style.visibility</p:attrName>
                                        </p:attrNameLst>
                                      </p:cBhvr>
                                      <p:to>
                                        <p:strVal val="visible"/>
                                      </p:to>
                                    </p:set>
                                    <p:anim calcmode="lin" valueType="num">
                                      <p:cBhvr>
                                        <p:cTn id="13" dur="500" fill="hold"/>
                                        <p:tgtEl>
                                          <p:spTgt spid="126998"/>
                                        </p:tgtEl>
                                        <p:attrNameLst>
                                          <p:attrName>ppt_w</p:attrName>
                                        </p:attrNameLst>
                                      </p:cBhvr>
                                      <p:tavLst>
                                        <p:tav tm="0">
                                          <p:val>
                                            <p:fltVal val="0"/>
                                          </p:val>
                                        </p:tav>
                                        <p:tav tm="100000">
                                          <p:val>
                                            <p:strVal val="#ppt_w"/>
                                          </p:val>
                                        </p:tav>
                                      </p:tavLst>
                                    </p:anim>
                                    <p:anim calcmode="lin" valueType="num">
                                      <p:cBhvr>
                                        <p:cTn id="14" dur="500" fill="hold"/>
                                        <p:tgtEl>
                                          <p:spTgt spid="126998"/>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126997"/>
                                        </p:tgtEl>
                                        <p:attrNameLst>
                                          <p:attrName>style.visibility</p:attrName>
                                        </p:attrNameLst>
                                      </p:cBhvr>
                                      <p:to>
                                        <p:strVal val="visible"/>
                                      </p:to>
                                    </p:set>
                                    <p:animEffect transition="in" filter="slide(fromLeft)">
                                      <p:cBhvr>
                                        <p:cTn id="19" dur="500"/>
                                        <p:tgtEl>
                                          <p:spTgt spid="126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13188" y="0"/>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6.3.3  </a:t>
            </a:r>
            <a:r>
              <a:rPr lang="zh-CN" altLang="en-US" sz="3300" b="1" i="1" dirty="0">
                <a:latin typeface="宋体" panose="02010600030101010101" pitchFamily="2" charset="-122"/>
                <a:ea typeface="宋体" panose="02010600030101010101" pitchFamily="2" charset="-122"/>
              </a:rPr>
              <a:t>函数声明</a:t>
            </a:r>
          </a:p>
        </p:txBody>
      </p:sp>
      <p:sp>
        <p:nvSpPr>
          <p:cNvPr id="129027" name="Text Box 3"/>
          <p:cNvSpPr txBox="1">
            <a:spLocks noChangeArrowheads="1"/>
          </p:cNvSpPr>
          <p:nvPr/>
        </p:nvSpPr>
        <p:spPr bwMode="auto">
          <a:xfrm>
            <a:off x="304800" y="1036027"/>
            <a:ext cx="8534400" cy="184255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pPr>
            <a:r>
              <a:rPr lang="zh-CN" altLang="en-US" sz="2585" b="1">
                <a:solidFill>
                  <a:srgbClr val="0000FF"/>
                </a:solidFill>
                <a:latin typeface="Times New Roman" panose="02020603050405020304" pitchFamily="18" charset="0"/>
                <a:ea typeface="楷体_GB2312" pitchFamily="49" charset="-122"/>
              </a:rPr>
              <a:t>某些情况可以不必进行函数声明：</a:t>
            </a:r>
          </a:p>
          <a:p>
            <a:pPr eaLnBrk="1" hangingPunct="1">
              <a:lnSpc>
                <a:spcPct val="110000"/>
              </a:lnSpc>
            </a:pPr>
            <a:r>
              <a:rPr lang="en-US" altLang="zh-CN" sz="2585" b="1">
                <a:solidFill>
                  <a:srgbClr val="0000FF"/>
                </a:solidFill>
                <a:latin typeface="Times New Roman" panose="02020603050405020304" pitchFamily="18" charset="0"/>
                <a:ea typeface="楷体_GB2312" pitchFamily="49" charset="-122"/>
              </a:rPr>
              <a:t>    1. </a:t>
            </a:r>
            <a:r>
              <a:rPr lang="zh-CN" altLang="en-US" sz="2585" b="1">
                <a:solidFill>
                  <a:srgbClr val="0000FF"/>
                </a:solidFill>
                <a:latin typeface="Times New Roman" panose="02020603050405020304" pitchFamily="18" charset="0"/>
                <a:ea typeface="楷体_GB2312" pitchFamily="49" charset="-122"/>
              </a:rPr>
              <a:t>被调函数定义出现在主调函数定义之前，可不必声明</a:t>
            </a:r>
          </a:p>
          <a:p>
            <a:pPr eaLnBrk="1" hangingPunct="1">
              <a:lnSpc>
                <a:spcPct val="110000"/>
              </a:lnSpc>
            </a:pPr>
            <a:r>
              <a:rPr lang="en-US" altLang="zh-CN" sz="2585" b="1">
                <a:solidFill>
                  <a:srgbClr val="0000FF"/>
                </a:solidFill>
                <a:latin typeface="Times New Roman" panose="02020603050405020304" pitchFamily="18" charset="0"/>
                <a:ea typeface="楷体_GB2312" pitchFamily="49" charset="-122"/>
              </a:rPr>
              <a:t>    2. </a:t>
            </a:r>
            <a:r>
              <a:rPr lang="zh-CN" altLang="en-US" sz="2585" b="1">
                <a:solidFill>
                  <a:srgbClr val="0000FF"/>
                </a:solidFill>
                <a:latin typeface="Times New Roman" panose="02020603050405020304" pitchFamily="18" charset="0"/>
                <a:ea typeface="楷体_GB2312" pitchFamily="49" charset="-122"/>
              </a:rPr>
              <a:t>若在所有函数之前，在函数的外部已做声明，则各主调函数中不必再对此被调函数作声明</a:t>
            </a:r>
          </a:p>
        </p:txBody>
      </p:sp>
      <p:sp>
        <p:nvSpPr>
          <p:cNvPr id="129032" name="Rectangle 8"/>
          <p:cNvSpPr>
            <a:spLocks noChangeArrowheads="1"/>
          </p:cNvSpPr>
          <p:nvPr/>
        </p:nvSpPr>
        <p:spPr bwMode="auto">
          <a:xfrm>
            <a:off x="317989" y="2901461"/>
            <a:ext cx="4191000" cy="329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int  func( int  x, int  y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return  ( x &gt; y ? x : y ) ;  }</a:t>
            </a:r>
          </a:p>
          <a:p>
            <a:pPr eaLnBrk="1" hangingPunct="1">
              <a:lnSpc>
                <a:spcPct val="60000"/>
              </a:lnSpc>
              <a:spcBef>
                <a:spcPct val="50000"/>
              </a:spcBef>
              <a:buClr>
                <a:schemeClr val="accent2"/>
              </a:buClr>
              <a:buSzPct val="110000"/>
            </a:pPr>
            <a:endParaRPr lang="en-US" altLang="zh-CN" sz="2215" b="1" i="1">
              <a:latin typeface="Times New Roman" panose="02020603050405020304" pitchFamily="18" charset="0"/>
              <a:ea typeface="宋体" panose="02010600030101010101" pitchFamily="2" charset="-122"/>
            </a:endParaRP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main(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int  a , b ,n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scanf("%d%d", &amp;a, &amp;b )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n = func( a , b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printf("\nmax : %d " , n);</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a:t>
            </a:r>
          </a:p>
        </p:txBody>
      </p:sp>
      <p:sp>
        <p:nvSpPr>
          <p:cNvPr id="129033" name="Rectangle 9"/>
          <p:cNvSpPr>
            <a:spLocks noChangeArrowheads="1"/>
          </p:cNvSpPr>
          <p:nvPr/>
        </p:nvSpPr>
        <p:spPr bwMode="auto">
          <a:xfrm>
            <a:off x="4432789" y="2870689"/>
            <a:ext cx="4191000" cy="3296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60000"/>
              </a:lnSpc>
              <a:spcBef>
                <a:spcPct val="50000"/>
              </a:spcBef>
              <a:buClr>
                <a:schemeClr val="accent2"/>
              </a:buClr>
              <a:buSzPct val="110000"/>
            </a:pPr>
            <a:r>
              <a:rPr lang="en-US" altLang="zh-CN" sz="2215" b="1" i="1">
                <a:solidFill>
                  <a:srgbClr val="FF3300"/>
                </a:solidFill>
                <a:latin typeface="Times New Roman" panose="02020603050405020304" pitchFamily="18" charset="0"/>
                <a:ea typeface="宋体" panose="02010600030101010101" pitchFamily="2" charset="-122"/>
              </a:rPr>
              <a:t>int  func( int , int )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main(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int  a , b ,n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scanf("%d%d", &amp;a, &amp;b )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n = func( a , b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printf("\nmax : %d " , n);</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int  func( int  x, int  y )</a:t>
            </a:r>
          </a:p>
          <a:p>
            <a:pPr eaLnBrk="1" hangingPunct="1">
              <a:lnSpc>
                <a:spcPct val="60000"/>
              </a:lnSpc>
              <a:spcBef>
                <a:spcPct val="50000"/>
              </a:spcBef>
              <a:buClr>
                <a:schemeClr val="accent2"/>
              </a:buClr>
              <a:buSzPct val="110000"/>
            </a:pPr>
            <a:r>
              <a:rPr lang="en-US" altLang="zh-CN" sz="2215" b="1" i="1">
                <a:latin typeface="Times New Roman" panose="02020603050405020304" pitchFamily="18" charset="0"/>
                <a:ea typeface="宋体" panose="02010600030101010101" pitchFamily="2" charset="-122"/>
              </a:rPr>
              <a:t>{    return  ( x &gt; y ? x : y ) ;  }</a:t>
            </a:r>
          </a:p>
        </p:txBody>
      </p:sp>
      <p:sp>
        <p:nvSpPr>
          <p:cNvPr id="129034" name="Line 10"/>
          <p:cNvSpPr>
            <a:spLocks noChangeShapeType="1"/>
          </p:cNvSpPr>
          <p:nvPr/>
        </p:nvSpPr>
        <p:spPr bwMode="auto">
          <a:xfrm>
            <a:off x="4261338" y="2870689"/>
            <a:ext cx="0" cy="3235569"/>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15"/>
          </a:p>
        </p:txBody>
      </p:sp>
    </p:spTree>
    <p:extLst>
      <p:ext uri="{BB962C8B-B14F-4D97-AF65-F5344CB8AC3E}">
        <p14:creationId xmlns:p14="http://schemas.microsoft.com/office/powerpoint/2010/main" val="4154580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slide(fromBottom)">
                                      <p:cBhvr>
                                        <p:cTn id="7" dur="500"/>
                                        <p:tgtEl>
                                          <p:spTgt spid="129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9027">
                                            <p:txEl>
                                              <p:pRg st="1" end="1"/>
                                            </p:txEl>
                                          </p:spTgt>
                                        </p:tgtEl>
                                        <p:attrNameLst>
                                          <p:attrName>style.visibility</p:attrName>
                                        </p:attrNameLst>
                                      </p:cBhvr>
                                      <p:to>
                                        <p:strVal val="visible"/>
                                      </p:to>
                                    </p:set>
                                    <p:animEffect transition="in" filter="slide(fromBottom)">
                                      <p:cBhvr>
                                        <p:cTn id="12" dur="500"/>
                                        <p:tgtEl>
                                          <p:spTgt spid="129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slide(fromBottom)">
                                      <p:cBhvr>
                                        <p:cTn id="17" dur="5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29032"/>
                                        </p:tgtEl>
                                        <p:attrNameLst>
                                          <p:attrName>style.visibility</p:attrName>
                                        </p:attrNameLst>
                                      </p:cBhvr>
                                      <p:to>
                                        <p:strVal val="visible"/>
                                      </p:to>
                                    </p:set>
                                    <p:anim calcmode="lin" valueType="num">
                                      <p:cBhvr>
                                        <p:cTn id="22" dur="500" fill="hold"/>
                                        <p:tgtEl>
                                          <p:spTgt spid="129032"/>
                                        </p:tgtEl>
                                        <p:attrNameLst>
                                          <p:attrName>ppt_w</p:attrName>
                                        </p:attrNameLst>
                                      </p:cBhvr>
                                      <p:tavLst>
                                        <p:tav tm="0">
                                          <p:val>
                                            <p:fltVal val="0"/>
                                          </p:val>
                                        </p:tav>
                                        <p:tav tm="100000">
                                          <p:val>
                                            <p:strVal val="#ppt_w"/>
                                          </p:val>
                                        </p:tav>
                                      </p:tavLst>
                                    </p:anim>
                                    <p:anim calcmode="lin" valueType="num">
                                      <p:cBhvr>
                                        <p:cTn id="23" dur="500" fill="hold"/>
                                        <p:tgtEl>
                                          <p:spTgt spid="129032"/>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2903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29033"/>
                                        </p:tgtEl>
                                        <p:attrNameLst>
                                          <p:attrName>style.visibility</p:attrName>
                                        </p:attrNameLst>
                                      </p:cBhvr>
                                      <p:to>
                                        <p:strVal val="visible"/>
                                      </p:to>
                                    </p:set>
                                    <p:anim calcmode="lin" valueType="num">
                                      <p:cBhvr>
                                        <p:cTn id="32" dur="500" fill="hold"/>
                                        <p:tgtEl>
                                          <p:spTgt spid="129033"/>
                                        </p:tgtEl>
                                        <p:attrNameLst>
                                          <p:attrName>ppt_w</p:attrName>
                                        </p:attrNameLst>
                                      </p:cBhvr>
                                      <p:tavLst>
                                        <p:tav tm="0">
                                          <p:val>
                                            <p:fltVal val="0"/>
                                          </p:val>
                                        </p:tav>
                                        <p:tav tm="100000">
                                          <p:val>
                                            <p:strVal val="#ppt_w"/>
                                          </p:val>
                                        </p:tav>
                                      </p:tavLst>
                                    </p:anim>
                                    <p:anim calcmode="lin" valueType="num">
                                      <p:cBhvr>
                                        <p:cTn id="33" dur="500" fill="hold"/>
                                        <p:tgtEl>
                                          <p:spTgt spid="1290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autoUpdateAnimBg="0"/>
      <p:bldP spid="129032" grpId="0"/>
      <p:bldP spid="1290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147271" y="188640"/>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a:ea typeface="宋体" panose="02010600030101010101" pitchFamily="2" charset="-122"/>
              </a:rPr>
              <a:t>6.3.3  </a:t>
            </a:r>
            <a:r>
              <a:rPr lang="zh-CN" altLang="en-US" sz="3300" b="1" i="1" dirty="0">
                <a:latin typeface="宋体" panose="02010600030101010101" pitchFamily="2" charset="-122"/>
                <a:ea typeface="宋体" panose="02010600030101010101" pitchFamily="2" charset="-122"/>
              </a:rPr>
              <a:t>函数调用</a:t>
            </a:r>
          </a:p>
        </p:txBody>
      </p:sp>
      <p:sp>
        <p:nvSpPr>
          <p:cNvPr id="131075" name="Text Box 3"/>
          <p:cNvSpPr txBox="1">
            <a:spLocks noChangeArrowheads="1"/>
          </p:cNvSpPr>
          <p:nvPr/>
        </p:nvSpPr>
        <p:spPr bwMode="auto">
          <a:xfrm>
            <a:off x="637443" y="1036028"/>
            <a:ext cx="7656634" cy="5341975"/>
          </a:xfrm>
          <a:prstGeom prst="rect">
            <a:avLst/>
          </a:prstGeom>
          <a:solidFill>
            <a:srgbClr val="66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#include  "math.h"</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main(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   </a:t>
            </a:r>
            <a:r>
              <a:rPr lang="en-US" altLang="zh-CN" sz="2215" b="1" i="1">
                <a:solidFill>
                  <a:srgbClr val="FFFF00"/>
                </a:solidFill>
                <a:latin typeface="Times New Roman" panose="02020603050405020304" pitchFamily="18" charset="0"/>
                <a:ea typeface="宋体" panose="02010600030101010101" pitchFamily="2" charset="-122"/>
              </a:rPr>
              <a:t>int  prime( int )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    int  n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    scanf("%d", &amp;n )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    if  ( prime( n ) ==1 )  printf("\n%d  is a prime !", n )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    else  printf("\n%d  is not a prime !", n )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int  prime( int  n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   int  i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    for ( i = 2; i &lt;= sqrt( n ); i ++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        if  ( n % i == 0 )  return  ( 0 )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    return  ( 1 ) ;</a:t>
            </a:r>
          </a:p>
          <a:p>
            <a:pPr eaLnBrk="1" hangingPunct="1">
              <a:lnSpc>
                <a:spcPct val="110000"/>
              </a:lnSpc>
            </a:pPr>
            <a:r>
              <a:rPr lang="en-US" altLang="zh-CN" sz="2215" b="1" i="1">
                <a:solidFill>
                  <a:schemeClr val="bg1"/>
                </a:solidFill>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540119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1650" name="Rectangle 2"/>
          <p:cNvSpPr>
            <a:spLocks noGrp="1" noChangeArrowheads="1"/>
          </p:cNvSpPr>
          <p:nvPr>
            <p:ph idx="1"/>
          </p:nvPr>
        </p:nvSpPr>
        <p:spPr>
          <a:xfrm>
            <a:off x="0" y="268288"/>
            <a:ext cx="8745538" cy="6315075"/>
          </a:xfrm>
        </p:spPr>
        <p:txBody>
          <a:bodyPr>
            <a:noAutofit/>
          </a:bodyPr>
          <a:lstStyle/>
          <a:p>
            <a:pPr lvl="1">
              <a:buClr>
                <a:srgbClr val="FF3300"/>
              </a:buClr>
              <a:buFont typeface="Wingdings" pitchFamily="2" charset="2"/>
              <a:buChar char="Ø"/>
            </a:pPr>
            <a:r>
              <a:rPr lang="zh-CN" altLang="en-US" sz="3600" b="1" dirty="0">
                <a:solidFill>
                  <a:srgbClr val="FF3300"/>
                </a:solidFill>
                <a:effectLst>
                  <a:outerShdw blurRad="38100" dist="38100" dir="2700000" algn="tl">
                    <a:srgbClr val="000000"/>
                  </a:outerShdw>
                </a:effectLst>
                <a:ea typeface="楷体_GB2312" pitchFamily="49" charset="-122"/>
              </a:rPr>
              <a:t>函数说明</a:t>
            </a:r>
          </a:p>
          <a:p>
            <a:pPr lvl="2">
              <a:buFont typeface="Wingdings" pitchFamily="2" charset="2"/>
              <a:buChar char="l"/>
            </a:pPr>
            <a:r>
              <a:rPr lang="zh-CN" altLang="en-US" sz="2000" b="1" dirty="0">
                <a:solidFill>
                  <a:srgbClr val="008000"/>
                </a:solidFill>
                <a:effectLst>
                  <a:outerShdw blurRad="38100" dist="38100" dir="2700000" algn="tl">
                    <a:srgbClr val="000000"/>
                  </a:outerShdw>
                </a:effectLst>
              </a:rPr>
              <a:t> </a:t>
            </a:r>
            <a:r>
              <a:rPr lang="zh-CN" altLang="en-US" sz="2000" b="1" dirty="0">
                <a:solidFill>
                  <a:srgbClr val="008000"/>
                </a:solidFill>
                <a:effectLst>
                  <a:outerShdw blurRad="38100" dist="38100" dir="2700000" algn="tl">
                    <a:srgbClr val="000000"/>
                  </a:outerShdw>
                </a:effectLst>
                <a:ea typeface="楷体_GB2312" pitchFamily="49" charset="-122"/>
              </a:rPr>
              <a:t>对被调用函数要求：</a:t>
            </a:r>
          </a:p>
          <a:p>
            <a:pPr lvl="3">
              <a:buClr>
                <a:srgbClr val="CC0000"/>
              </a:buClr>
              <a:buFont typeface="Wingdings" pitchFamily="2" charset="2"/>
              <a:buChar char="ü"/>
            </a:pPr>
            <a:r>
              <a:rPr lang="zh-CN" altLang="en-US" sz="1800" b="1" dirty="0">
                <a:ea typeface="楷体_GB2312" pitchFamily="49" charset="-122"/>
              </a:rPr>
              <a:t>必须是</a:t>
            </a:r>
            <a:r>
              <a:rPr lang="zh-CN" altLang="en-US" sz="1800" b="1" dirty="0">
                <a:solidFill>
                  <a:srgbClr val="FF3300"/>
                </a:solidFill>
                <a:effectLst>
                  <a:outerShdw blurRad="38100" dist="38100" dir="2700000" algn="tl">
                    <a:srgbClr val="000000"/>
                  </a:outerShdw>
                </a:effectLst>
                <a:ea typeface="楷体_GB2312" pitchFamily="49" charset="-122"/>
              </a:rPr>
              <a:t>已存在</a:t>
            </a:r>
            <a:r>
              <a:rPr lang="zh-CN" altLang="en-US" sz="1800" b="1" dirty="0">
                <a:ea typeface="楷体_GB2312" pitchFamily="49" charset="-122"/>
              </a:rPr>
              <a:t>的函数</a:t>
            </a:r>
          </a:p>
          <a:p>
            <a:pPr lvl="3">
              <a:buClr>
                <a:srgbClr val="CC0000"/>
              </a:buClr>
              <a:buFont typeface="Wingdings" pitchFamily="2" charset="2"/>
              <a:buChar char="ü"/>
            </a:pPr>
            <a:r>
              <a:rPr lang="zh-CN" altLang="en-US" sz="1800" b="1" dirty="0">
                <a:ea typeface="楷体_GB2312" pitchFamily="49" charset="-122"/>
              </a:rPr>
              <a:t>库函数</a:t>
            </a:r>
            <a:r>
              <a:rPr lang="en-US" altLang="zh-CN" sz="1800" b="1" dirty="0">
                <a:ea typeface="楷体_GB2312" pitchFamily="49" charset="-122"/>
              </a:rPr>
              <a:t>:  </a:t>
            </a:r>
            <a:r>
              <a:rPr lang="en-US" altLang="zh-CN" sz="1800" b="1" dirty="0">
                <a:solidFill>
                  <a:srgbClr val="0000FF"/>
                </a:solidFill>
                <a:effectLst>
                  <a:outerShdw blurRad="38100" dist="38100" dir="2700000" algn="tl">
                    <a:srgbClr val="000000"/>
                  </a:outerShdw>
                </a:effectLst>
                <a:ea typeface="楷体_GB2312" pitchFamily="49" charset="-122"/>
              </a:rPr>
              <a:t>#include &lt;*.h&gt;</a:t>
            </a:r>
            <a:endParaRPr lang="en-US" altLang="zh-CN" sz="1800" b="1" dirty="0">
              <a:ea typeface="楷体_GB2312" pitchFamily="49" charset="-122"/>
            </a:endParaRPr>
          </a:p>
          <a:p>
            <a:pPr lvl="3">
              <a:buClr>
                <a:srgbClr val="CC0000"/>
              </a:buClr>
              <a:buFont typeface="Wingdings" pitchFamily="2" charset="2"/>
              <a:buChar char="ü"/>
            </a:pPr>
            <a:r>
              <a:rPr lang="zh-CN" altLang="zh-CN" sz="1800" b="1" dirty="0">
                <a:ea typeface="楷体_GB2312" pitchFamily="49" charset="-122"/>
              </a:rPr>
              <a:t>用户自定义函数: </a:t>
            </a:r>
            <a:r>
              <a:rPr lang="zh-CN" altLang="zh-CN" sz="1800" b="1" dirty="0">
                <a:solidFill>
                  <a:srgbClr val="0000FF"/>
                </a:solidFill>
                <a:effectLst>
                  <a:outerShdw blurRad="38100" dist="38100" dir="2700000" algn="tl">
                    <a:srgbClr val="000000"/>
                  </a:outerShdw>
                </a:effectLst>
                <a:ea typeface="楷体_GB2312" pitchFamily="49" charset="-122"/>
              </a:rPr>
              <a:t>函数类型说明</a:t>
            </a:r>
          </a:p>
          <a:p>
            <a:pPr lvl="2">
              <a:buFont typeface="Wingdings" pitchFamily="2" charset="2"/>
              <a:buChar char="l"/>
            </a:pPr>
            <a:r>
              <a:rPr lang="zh-CN" altLang="en-US" sz="2000" b="1" dirty="0">
                <a:solidFill>
                  <a:srgbClr val="008000"/>
                </a:solidFill>
                <a:effectLst>
                  <a:outerShdw blurRad="38100" dist="38100" dir="2700000" algn="tl">
                    <a:srgbClr val="000000"/>
                  </a:outerShdw>
                </a:effectLst>
                <a:ea typeface="楷体_GB2312" pitchFamily="49" charset="-122"/>
              </a:rPr>
              <a:t> 函数说明</a:t>
            </a:r>
          </a:p>
          <a:p>
            <a:pPr lvl="3">
              <a:buClr>
                <a:srgbClr val="CC0000"/>
              </a:buClr>
              <a:buFont typeface="Wingdings" pitchFamily="2" charset="2"/>
              <a:buChar char="ü"/>
            </a:pPr>
            <a:r>
              <a:rPr lang="zh-CN" altLang="en-US" sz="1800" b="1" dirty="0">
                <a:ea typeface="楷体_GB2312" pitchFamily="49" charset="-122"/>
              </a:rPr>
              <a:t>一般形式：   </a:t>
            </a:r>
            <a:r>
              <a:rPr lang="zh-CN" altLang="en-US" sz="1800" b="1" dirty="0">
                <a:solidFill>
                  <a:srgbClr val="FF3300"/>
                </a:solidFill>
                <a:effectLst>
                  <a:outerShdw blurRad="38100" dist="38100" dir="2700000" algn="tl">
                    <a:srgbClr val="000000"/>
                  </a:outerShdw>
                </a:effectLst>
                <a:ea typeface="楷体_GB2312" pitchFamily="49" charset="-122"/>
              </a:rPr>
              <a:t>函数类型    函数名</a:t>
            </a:r>
            <a:r>
              <a:rPr lang="en-US" altLang="zh-CN" sz="1800" b="1" dirty="0">
                <a:solidFill>
                  <a:srgbClr val="FF3300"/>
                </a:solidFill>
                <a:effectLst>
                  <a:outerShdw blurRad="38100" dist="38100" dir="2700000" algn="tl">
                    <a:srgbClr val="000000"/>
                  </a:outerShdw>
                </a:effectLst>
                <a:ea typeface="楷体_GB2312" pitchFamily="49" charset="-122"/>
              </a:rPr>
              <a:t>(</a:t>
            </a:r>
            <a:r>
              <a:rPr lang="zh-CN" altLang="en-US" sz="1800" b="1" dirty="0">
                <a:solidFill>
                  <a:srgbClr val="FF3300"/>
                </a:solidFill>
                <a:effectLst>
                  <a:outerShdw blurRad="38100" dist="38100" dir="2700000" algn="tl">
                    <a:srgbClr val="000000"/>
                  </a:outerShdw>
                </a:effectLst>
                <a:ea typeface="楷体_GB2312" pitchFamily="49" charset="-122"/>
              </a:rPr>
              <a:t>形参类型  </a:t>
            </a:r>
            <a:r>
              <a:rPr lang="en-US" altLang="zh-CN" sz="1800" b="1" dirty="0">
                <a:solidFill>
                  <a:srgbClr val="FF3300"/>
                </a:solidFill>
                <a:effectLst>
                  <a:outerShdw blurRad="38100" dist="38100" dir="2700000" algn="tl">
                    <a:srgbClr val="000000"/>
                  </a:outerShdw>
                </a:effectLst>
                <a:ea typeface="楷体_GB2312" pitchFamily="49" charset="-122"/>
              </a:rPr>
              <a:t>[</a:t>
            </a:r>
            <a:r>
              <a:rPr lang="zh-CN" altLang="en-US" sz="1800" b="1" dirty="0">
                <a:solidFill>
                  <a:srgbClr val="FF3300"/>
                </a:solidFill>
                <a:effectLst>
                  <a:outerShdw blurRad="38100" dist="38100" dir="2700000" algn="tl">
                    <a:srgbClr val="000000"/>
                  </a:outerShdw>
                </a:effectLst>
                <a:ea typeface="楷体_GB2312" pitchFamily="49" charset="-122"/>
              </a:rPr>
              <a:t>形参名</a:t>
            </a:r>
            <a:r>
              <a:rPr lang="en-US" altLang="zh-CN" sz="1800" b="1" dirty="0">
                <a:solidFill>
                  <a:srgbClr val="FF3300"/>
                </a:solidFill>
                <a:effectLst>
                  <a:outerShdw blurRad="38100" dist="38100" dir="2700000" algn="tl">
                    <a:srgbClr val="000000"/>
                  </a:outerShdw>
                </a:effectLst>
                <a:ea typeface="楷体_GB2312" pitchFamily="49" charset="-122"/>
              </a:rPr>
              <a:t>],….. );</a:t>
            </a:r>
          </a:p>
          <a:p>
            <a:pPr lvl="3">
              <a:buClr>
                <a:srgbClr val="CC0000"/>
              </a:buClr>
              <a:buFont typeface="Wingdings" pitchFamily="2" charset="2"/>
              <a:buNone/>
            </a:pPr>
            <a:r>
              <a:rPr lang="en-US" altLang="zh-CN" sz="1800" b="1" dirty="0">
                <a:solidFill>
                  <a:srgbClr val="0000FF"/>
                </a:solidFill>
                <a:effectLst>
                  <a:outerShdw blurRad="38100" dist="38100" dir="2700000" algn="tl">
                    <a:srgbClr val="000000"/>
                  </a:outerShdw>
                </a:effectLst>
                <a:ea typeface="楷体_GB2312" pitchFamily="49" charset="-122"/>
              </a:rPr>
              <a:t>          </a:t>
            </a:r>
            <a:r>
              <a:rPr lang="zh-CN" altLang="en-US" sz="1800" b="1" dirty="0">
                <a:ea typeface="楷体_GB2312" pitchFamily="49" charset="-122"/>
              </a:rPr>
              <a:t>或             </a:t>
            </a:r>
            <a:r>
              <a:rPr lang="zh-CN" altLang="en-US" sz="1800" b="1" dirty="0">
                <a:solidFill>
                  <a:srgbClr val="0000FF"/>
                </a:solidFill>
                <a:effectLst>
                  <a:outerShdw blurRad="38100" dist="38100" dir="2700000" algn="tl">
                    <a:srgbClr val="000000"/>
                  </a:outerShdw>
                </a:effectLst>
                <a:ea typeface="楷体_GB2312" pitchFamily="49" charset="-122"/>
              </a:rPr>
              <a:t>函数类型    函数名</a:t>
            </a:r>
            <a:r>
              <a:rPr lang="en-US" altLang="zh-CN" sz="1800" b="1" dirty="0">
                <a:solidFill>
                  <a:srgbClr val="0000FF"/>
                </a:solidFill>
                <a:effectLst>
                  <a:outerShdw blurRad="38100" dist="38100" dir="2700000" algn="tl">
                    <a:srgbClr val="000000"/>
                  </a:outerShdw>
                </a:effectLst>
                <a:ea typeface="楷体_GB2312" pitchFamily="49" charset="-122"/>
              </a:rPr>
              <a:t>(   );</a:t>
            </a:r>
          </a:p>
          <a:p>
            <a:pPr lvl="3">
              <a:buClr>
                <a:srgbClr val="CC0000"/>
              </a:buClr>
              <a:buFont typeface="Wingdings" pitchFamily="2" charset="2"/>
              <a:buChar char="ü"/>
            </a:pPr>
            <a:r>
              <a:rPr lang="zh-CN" altLang="en-US" sz="1800" b="1" dirty="0">
                <a:ea typeface="楷体_GB2312" pitchFamily="49" charset="-122"/>
              </a:rPr>
              <a:t>作用：告诉编译系统</a:t>
            </a:r>
            <a:r>
              <a:rPr lang="zh-CN" altLang="en-US" sz="1800" b="1" dirty="0">
                <a:ea typeface="楷体_GB2312" pitchFamily="49" charset="-122"/>
                <a:sym typeface="Symbol" pitchFamily="18" charset="2"/>
              </a:rPr>
              <a:t>函数类型、参数个数及类型，以便检验</a:t>
            </a:r>
          </a:p>
          <a:p>
            <a:pPr lvl="3">
              <a:buClr>
                <a:srgbClr val="CC0000"/>
              </a:buClr>
              <a:buFont typeface="Wingdings" pitchFamily="2" charset="2"/>
              <a:buChar char="ü"/>
            </a:pPr>
            <a:r>
              <a:rPr lang="zh-CN" altLang="en-US" sz="1800" b="1" dirty="0">
                <a:solidFill>
                  <a:srgbClr val="CC0000"/>
                </a:solidFill>
                <a:effectLst>
                  <a:outerShdw blurRad="38100" dist="38100" dir="2700000" algn="tl">
                    <a:srgbClr val="000000"/>
                  </a:outerShdw>
                </a:effectLst>
                <a:ea typeface="楷体_GB2312" pitchFamily="49" charset="-122"/>
                <a:sym typeface="Symbol" pitchFamily="18" charset="2"/>
              </a:rPr>
              <a:t>函数定义</a:t>
            </a:r>
            <a:r>
              <a:rPr lang="zh-CN" altLang="en-US" sz="1800" b="1" dirty="0">
                <a:ea typeface="楷体_GB2312" pitchFamily="49" charset="-122"/>
                <a:sym typeface="Symbol" pitchFamily="18" charset="2"/>
              </a:rPr>
              <a:t>与</a:t>
            </a:r>
            <a:r>
              <a:rPr lang="zh-CN" altLang="en-US" sz="1800" b="1" dirty="0">
                <a:solidFill>
                  <a:srgbClr val="0000FF"/>
                </a:solidFill>
                <a:effectLst>
                  <a:outerShdw blurRad="38100" dist="38100" dir="2700000" algn="tl">
                    <a:srgbClr val="000000"/>
                  </a:outerShdw>
                </a:effectLst>
                <a:ea typeface="楷体_GB2312" pitchFamily="49" charset="-122"/>
                <a:sym typeface="Symbol" pitchFamily="18" charset="2"/>
              </a:rPr>
              <a:t>函数说明</a:t>
            </a:r>
            <a:r>
              <a:rPr lang="zh-CN" altLang="en-US" sz="1800" b="1" dirty="0">
                <a:ea typeface="楷体_GB2312" pitchFamily="49" charset="-122"/>
                <a:sym typeface="Symbol" pitchFamily="18" charset="2"/>
              </a:rPr>
              <a:t>不同</a:t>
            </a:r>
          </a:p>
          <a:p>
            <a:pPr lvl="3">
              <a:buClr>
                <a:srgbClr val="CC0000"/>
              </a:buClr>
              <a:buFont typeface="Wingdings" pitchFamily="2" charset="2"/>
              <a:buChar char="ü"/>
            </a:pPr>
            <a:r>
              <a:rPr lang="zh-CN" altLang="en-US" sz="1800" b="1" dirty="0">
                <a:ea typeface="楷体_GB2312" pitchFamily="49" charset="-122"/>
              </a:rPr>
              <a:t>函数说明位置：</a:t>
            </a:r>
            <a:r>
              <a:rPr lang="zh-CN" altLang="en-US" sz="1800" b="1" dirty="0">
                <a:solidFill>
                  <a:srgbClr val="990033"/>
                </a:solidFill>
                <a:effectLst>
                  <a:outerShdw blurRad="38100" dist="38100" dir="2700000" algn="tl">
                    <a:srgbClr val="000000"/>
                  </a:outerShdw>
                </a:effectLst>
                <a:ea typeface="楷体_GB2312" pitchFamily="49" charset="-122"/>
              </a:rPr>
              <a:t>程序的数据说明部分（函数内或外）</a:t>
            </a:r>
          </a:p>
          <a:p>
            <a:pPr lvl="3">
              <a:buClr>
                <a:srgbClr val="CC0000"/>
              </a:buClr>
              <a:buFont typeface="Wingdings" pitchFamily="2" charset="2"/>
              <a:buChar char="ü"/>
            </a:pPr>
            <a:r>
              <a:rPr lang="zh-CN" altLang="zh-CN" sz="1800" b="1" dirty="0">
                <a:ea typeface="楷体_GB2312" pitchFamily="49" charset="-122"/>
              </a:rPr>
              <a:t>下列情况下，可不作函数说明</a:t>
            </a:r>
          </a:p>
          <a:p>
            <a:pPr lvl="4">
              <a:buFont typeface="Wingdings" pitchFamily="2" charset="2"/>
              <a:buChar char="u"/>
            </a:pPr>
            <a:r>
              <a:rPr lang="zh-CN" altLang="en-US" sz="1800" b="1" dirty="0">
                <a:solidFill>
                  <a:srgbClr val="0000FF"/>
                </a:solidFill>
                <a:effectLst>
                  <a:outerShdw blurRad="38100" dist="38100" dir="2700000" algn="tl">
                    <a:srgbClr val="000000"/>
                  </a:outerShdw>
                </a:effectLst>
                <a:ea typeface="楷体_GB2312" pitchFamily="49" charset="-122"/>
              </a:rPr>
              <a:t> 若函数返值是</a:t>
            </a:r>
            <a:r>
              <a:rPr lang="en-US" altLang="zh-CN" sz="1800" b="1" dirty="0">
                <a:solidFill>
                  <a:srgbClr val="0000FF"/>
                </a:solidFill>
                <a:effectLst>
                  <a:outerShdw blurRad="38100" dist="38100" dir="2700000" algn="tl">
                    <a:srgbClr val="000000"/>
                  </a:outerShdw>
                </a:effectLst>
                <a:ea typeface="楷体_GB2312" pitchFamily="49" charset="-122"/>
              </a:rPr>
              <a:t>char</a:t>
            </a:r>
            <a:r>
              <a:rPr lang="zh-CN" altLang="zh-CN" sz="1800" b="1" dirty="0">
                <a:solidFill>
                  <a:srgbClr val="0000FF"/>
                </a:solidFill>
                <a:effectLst>
                  <a:outerShdw blurRad="38100" dist="38100" dir="2700000" algn="tl">
                    <a:srgbClr val="000000"/>
                  </a:outerShdw>
                </a:effectLst>
                <a:ea typeface="楷体_GB2312" pitchFamily="49" charset="-122"/>
              </a:rPr>
              <a:t>或</a:t>
            </a:r>
            <a:r>
              <a:rPr lang="en-US" altLang="zh-CN" sz="1800" b="1" dirty="0" err="1">
                <a:solidFill>
                  <a:srgbClr val="0000FF"/>
                </a:solidFill>
                <a:effectLst>
                  <a:outerShdw blurRad="38100" dist="38100" dir="2700000" algn="tl">
                    <a:srgbClr val="000000"/>
                  </a:outerShdw>
                </a:effectLst>
                <a:ea typeface="楷体_GB2312" pitchFamily="49" charset="-122"/>
              </a:rPr>
              <a:t>int</a:t>
            </a:r>
            <a:r>
              <a:rPr lang="zh-CN" altLang="zh-CN" sz="1800" b="1" dirty="0">
                <a:solidFill>
                  <a:srgbClr val="0000FF"/>
                </a:solidFill>
                <a:effectLst>
                  <a:outerShdw blurRad="38100" dist="38100" dir="2700000" algn="tl">
                    <a:srgbClr val="000000"/>
                  </a:outerShdw>
                </a:effectLst>
                <a:ea typeface="楷体_GB2312" pitchFamily="49" charset="-122"/>
              </a:rPr>
              <a:t>型</a:t>
            </a:r>
            <a:r>
              <a:rPr lang="zh-CN" altLang="zh-CN" sz="1800" b="1" dirty="0">
                <a:ea typeface="楷体_GB2312" pitchFamily="49" charset="-122"/>
              </a:rPr>
              <a:t>，系统自动按</a:t>
            </a:r>
            <a:r>
              <a:rPr lang="en-US" altLang="zh-CN" sz="1800" b="1" dirty="0" err="1">
                <a:ea typeface="楷体_GB2312" pitchFamily="49" charset="-122"/>
              </a:rPr>
              <a:t>int</a:t>
            </a:r>
            <a:r>
              <a:rPr lang="zh-CN" altLang="zh-CN" sz="1800" b="1" dirty="0">
                <a:ea typeface="楷体_GB2312" pitchFamily="49" charset="-122"/>
              </a:rPr>
              <a:t>型处理</a:t>
            </a:r>
            <a:endParaRPr lang="zh-CN" altLang="en-US" sz="1800" b="1" dirty="0">
              <a:ea typeface="楷体_GB2312" pitchFamily="49" charset="-122"/>
            </a:endParaRPr>
          </a:p>
          <a:p>
            <a:pPr lvl="4">
              <a:buFont typeface="Wingdings" pitchFamily="2" charset="2"/>
              <a:buChar char="u"/>
            </a:pPr>
            <a:r>
              <a:rPr lang="zh-CN" altLang="en-US" sz="1800" b="1" dirty="0">
                <a:solidFill>
                  <a:srgbClr val="0000FF"/>
                </a:solidFill>
                <a:effectLst>
                  <a:outerShdw blurRad="38100" dist="38100" dir="2700000" algn="tl">
                    <a:srgbClr val="000000"/>
                  </a:outerShdw>
                </a:effectLst>
                <a:ea typeface="楷体_GB2312" pitchFamily="49" charset="-122"/>
              </a:rPr>
              <a:t> </a:t>
            </a:r>
            <a:r>
              <a:rPr lang="zh-CN" altLang="zh-CN" sz="1800" b="1" dirty="0">
                <a:solidFill>
                  <a:srgbClr val="0000FF"/>
                </a:solidFill>
                <a:effectLst>
                  <a:outerShdw blurRad="38100" dist="38100" dir="2700000" algn="tl">
                    <a:srgbClr val="000000"/>
                  </a:outerShdw>
                </a:effectLst>
                <a:ea typeface="楷体_GB2312" pitchFamily="49" charset="-122"/>
              </a:rPr>
              <a:t>被调用函数定义出现在主调函数之前</a:t>
            </a:r>
            <a:endParaRPr lang="zh-CN" altLang="zh-CN" sz="1800" b="1" dirty="0">
              <a:ea typeface="楷体_GB2312" pitchFamily="49" charset="-122"/>
            </a:endParaRPr>
          </a:p>
          <a:p>
            <a:pPr lvl="3">
              <a:buClr>
                <a:srgbClr val="CC0000"/>
              </a:buClr>
              <a:buFont typeface="Wingdings" pitchFamily="2" charset="2"/>
              <a:buChar char="ü"/>
            </a:pPr>
            <a:r>
              <a:rPr lang="zh-CN" altLang="en-US" sz="1800" b="1" dirty="0">
                <a:ea typeface="楷体_GB2312" pitchFamily="49" charset="-122"/>
              </a:rPr>
              <a:t>有些系统</a:t>
            </a:r>
            <a:r>
              <a:rPr lang="en-US" altLang="zh-CN" sz="1800" b="1" dirty="0">
                <a:ea typeface="楷体_GB2312" pitchFamily="49" charset="-122"/>
              </a:rPr>
              <a:t>(</a:t>
            </a:r>
            <a:r>
              <a:rPr lang="zh-CN" altLang="en-US" sz="1800" b="1" dirty="0">
                <a:ea typeface="楷体_GB2312" pitchFamily="49" charset="-122"/>
              </a:rPr>
              <a:t>如</a:t>
            </a:r>
            <a:r>
              <a:rPr lang="en-US" altLang="zh-CN" sz="1800" b="1" dirty="0">
                <a:ea typeface="楷体_GB2312" pitchFamily="49" charset="-122"/>
              </a:rPr>
              <a:t>BC</a:t>
            </a:r>
            <a:r>
              <a:rPr lang="zh-CN" altLang="en-US" sz="1800" b="1" dirty="0">
                <a:ea typeface="楷体_GB2312" pitchFamily="49" charset="-122"/>
              </a:rPr>
              <a:t>、</a:t>
            </a:r>
            <a:r>
              <a:rPr lang="en-US" altLang="zh-CN" sz="1800" b="1" dirty="0">
                <a:ea typeface="楷体_GB2312" pitchFamily="49" charset="-122"/>
              </a:rPr>
              <a:t>VC)</a:t>
            </a:r>
            <a:r>
              <a:rPr lang="zh-CN" altLang="en-US" sz="1800" b="1" dirty="0">
                <a:ea typeface="楷体_GB2312" pitchFamily="49" charset="-122"/>
              </a:rPr>
              <a:t>要求函数说明指出函数返值类型和形参类型，并且对</a:t>
            </a:r>
            <a:r>
              <a:rPr lang="en-US" altLang="zh-CN" sz="1800" b="1" dirty="0">
                <a:ea typeface="楷体_GB2312" pitchFamily="49" charset="-122"/>
              </a:rPr>
              <a:t>void </a:t>
            </a:r>
            <a:r>
              <a:rPr lang="zh-CN" altLang="zh-CN" sz="1800" b="1" dirty="0">
                <a:ea typeface="楷体_GB2312" pitchFamily="49" charset="-122"/>
              </a:rPr>
              <a:t>和 </a:t>
            </a:r>
            <a:r>
              <a:rPr lang="en-US" altLang="zh-CN" sz="1800" b="1" dirty="0" err="1">
                <a:ea typeface="楷体_GB2312" pitchFamily="49" charset="-122"/>
              </a:rPr>
              <a:t>int</a:t>
            </a:r>
            <a:r>
              <a:rPr lang="en-US" altLang="zh-CN" sz="1800" b="1" dirty="0">
                <a:ea typeface="楷体_GB2312" pitchFamily="49" charset="-122"/>
              </a:rPr>
              <a:t> </a:t>
            </a:r>
            <a:r>
              <a:rPr lang="zh-CN" altLang="zh-CN" sz="1800" b="1" dirty="0">
                <a:ea typeface="楷体_GB2312" pitchFamily="49" charset="-122"/>
              </a:rPr>
              <a:t>型函数也要进行函数说明</a:t>
            </a:r>
            <a:endParaRPr lang="zh-CN" altLang="en-US" sz="1800" b="1" dirty="0">
              <a:ea typeface="楷体_GB2312" pitchFamily="49" charset="-122"/>
            </a:endParaRPr>
          </a:p>
        </p:txBody>
      </p:sp>
    </p:spTree>
    <p:extLst>
      <p:ext uri="{BB962C8B-B14F-4D97-AF65-F5344CB8AC3E}">
        <p14:creationId xmlns:p14="http://schemas.microsoft.com/office/powerpoint/2010/main" val="849103870"/>
      </p:ext>
    </p:extLst>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1650">
                                            <p:txEl>
                                              <p:pRg st="0" end="0"/>
                                            </p:txEl>
                                          </p:spTgt>
                                        </p:tgtEl>
                                        <p:attrNameLst>
                                          <p:attrName>style.visibility</p:attrName>
                                        </p:attrNameLst>
                                      </p:cBhvr>
                                      <p:to>
                                        <p:strVal val="visible"/>
                                      </p:to>
                                    </p:set>
                                    <p:anim calcmode="lin" valueType="num">
                                      <p:cBhvr additive="base">
                                        <p:cTn id="7" dur="500" fill="hold"/>
                                        <p:tgtEl>
                                          <p:spTgt spid="10516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16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1650">
                                            <p:txEl>
                                              <p:pRg st="1" end="1"/>
                                            </p:txEl>
                                          </p:spTgt>
                                        </p:tgtEl>
                                        <p:attrNameLst>
                                          <p:attrName>style.visibility</p:attrName>
                                        </p:attrNameLst>
                                      </p:cBhvr>
                                      <p:to>
                                        <p:strVal val="visible"/>
                                      </p:to>
                                    </p:set>
                                    <p:anim calcmode="lin" valueType="num">
                                      <p:cBhvr additive="base">
                                        <p:cTn id="13" dur="500" fill="hold"/>
                                        <p:tgtEl>
                                          <p:spTgt spid="10516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165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1650">
                                            <p:txEl>
                                              <p:pRg st="2" end="2"/>
                                            </p:txEl>
                                          </p:spTgt>
                                        </p:tgtEl>
                                        <p:attrNameLst>
                                          <p:attrName>style.visibility</p:attrName>
                                        </p:attrNameLst>
                                      </p:cBhvr>
                                      <p:to>
                                        <p:strVal val="visible"/>
                                      </p:to>
                                    </p:set>
                                    <p:anim calcmode="lin" valueType="num">
                                      <p:cBhvr additive="base">
                                        <p:cTn id="19" dur="500" fill="hold"/>
                                        <p:tgtEl>
                                          <p:spTgt spid="105165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165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1650">
                                            <p:txEl>
                                              <p:pRg st="3" end="3"/>
                                            </p:txEl>
                                          </p:spTgt>
                                        </p:tgtEl>
                                        <p:attrNameLst>
                                          <p:attrName>style.visibility</p:attrName>
                                        </p:attrNameLst>
                                      </p:cBhvr>
                                      <p:to>
                                        <p:strVal val="visible"/>
                                      </p:to>
                                    </p:set>
                                    <p:anim calcmode="lin" valueType="num">
                                      <p:cBhvr additive="base">
                                        <p:cTn id="25" dur="500" fill="hold"/>
                                        <p:tgtEl>
                                          <p:spTgt spid="105165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165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1650">
                                            <p:txEl>
                                              <p:pRg st="4" end="4"/>
                                            </p:txEl>
                                          </p:spTgt>
                                        </p:tgtEl>
                                        <p:attrNameLst>
                                          <p:attrName>style.visibility</p:attrName>
                                        </p:attrNameLst>
                                      </p:cBhvr>
                                      <p:to>
                                        <p:strVal val="visible"/>
                                      </p:to>
                                    </p:set>
                                    <p:anim calcmode="lin" valueType="num">
                                      <p:cBhvr additive="base">
                                        <p:cTn id="31" dur="500" fill="hold"/>
                                        <p:tgtEl>
                                          <p:spTgt spid="105165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165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1650">
                                            <p:txEl>
                                              <p:pRg st="5" end="5"/>
                                            </p:txEl>
                                          </p:spTgt>
                                        </p:tgtEl>
                                        <p:attrNameLst>
                                          <p:attrName>style.visibility</p:attrName>
                                        </p:attrNameLst>
                                      </p:cBhvr>
                                      <p:to>
                                        <p:strVal val="visible"/>
                                      </p:to>
                                    </p:set>
                                    <p:anim calcmode="lin" valueType="num">
                                      <p:cBhvr additive="base">
                                        <p:cTn id="37" dur="500" fill="hold"/>
                                        <p:tgtEl>
                                          <p:spTgt spid="105165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165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51650">
                                            <p:txEl>
                                              <p:pRg st="6" end="6"/>
                                            </p:txEl>
                                          </p:spTgt>
                                        </p:tgtEl>
                                        <p:attrNameLst>
                                          <p:attrName>style.visibility</p:attrName>
                                        </p:attrNameLst>
                                      </p:cBhvr>
                                      <p:to>
                                        <p:strVal val="visible"/>
                                      </p:to>
                                    </p:set>
                                    <p:anim calcmode="lin" valueType="num">
                                      <p:cBhvr additive="base">
                                        <p:cTn id="43" dur="500" fill="hold"/>
                                        <p:tgtEl>
                                          <p:spTgt spid="105165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51650">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51650">
                                            <p:txEl>
                                              <p:pRg st="7" end="7"/>
                                            </p:txEl>
                                          </p:spTgt>
                                        </p:tgtEl>
                                        <p:attrNameLst>
                                          <p:attrName>style.visibility</p:attrName>
                                        </p:attrNameLst>
                                      </p:cBhvr>
                                      <p:to>
                                        <p:strVal val="visible"/>
                                      </p:to>
                                    </p:set>
                                    <p:anim calcmode="lin" valueType="num">
                                      <p:cBhvr additive="base">
                                        <p:cTn id="49" dur="500" fill="hold"/>
                                        <p:tgtEl>
                                          <p:spTgt spid="105165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51650">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3"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51650">
                                            <p:txEl>
                                              <p:pRg st="8" end="8"/>
                                            </p:txEl>
                                          </p:spTgt>
                                        </p:tgtEl>
                                        <p:attrNameLst>
                                          <p:attrName>style.visibility</p:attrName>
                                        </p:attrNameLst>
                                      </p:cBhvr>
                                      <p:to>
                                        <p:strVal val="visible"/>
                                      </p:to>
                                    </p:set>
                                    <p:anim calcmode="lin" valueType="num">
                                      <p:cBhvr additive="base">
                                        <p:cTn id="55" dur="500" fill="hold"/>
                                        <p:tgtEl>
                                          <p:spTgt spid="105165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51650">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51650">
                                            <p:txEl>
                                              <p:pRg st="9" end="9"/>
                                            </p:txEl>
                                          </p:spTgt>
                                        </p:tgtEl>
                                        <p:attrNameLst>
                                          <p:attrName>style.visibility</p:attrName>
                                        </p:attrNameLst>
                                      </p:cBhvr>
                                      <p:to>
                                        <p:strVal val="visible"/>
                                      </p:to>
                                    </p:set>
                                    <p:anim calcmode="lin" valueType="num">
                                      <p:cBhvr additive="base">
                                        <p:cTn id="61" dur="500" fill="hold"/>
                                        <p:tgtEl>
                                          <p:spTgt spid="1051650">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51650">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3"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51650">
                                            <p:txEl>
                                              <p:pRg st="10" end="10"/>
                                            </p:txEl>
                                          </p:spTgt>
                                        </p:tgtEl>
                                        <p:attrNameLst>
                                          <p:attrName>style.visibility</p:attrName>
                                        </p:attrNameLst>
                                      </p:cBhvr>
                                      <p:to>
                                        <p:strVal val="visible"/>
                                      </p:to>
                                    </p:set>
                                    <p:anim calcmode="lin" valueType="num">
                                      <p:cBhvr additive="base">
                                        <p:cTn id="67" dur="500" fill="hold"/>
                                        <p:tgtEl>
                                          <p:spTgt spid="1051650">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51650">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WHOOSH.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051650">
                                            <p:txEl>
                                              <p:pRg st="11" end="11"/>
                                            </p:txEl>
                                          </p:spTgt>
                                        </p:tgtEl>
                                        <p:attrNameLst>
                                          <p:attrName>style.visibility</p:attrName>
                                        </p:attrNameLst>
                                      </p:cBhvr>
                                      <p:to>
                                        <p:strVal val="visible"/>
                                      </p:to>
                                    </p:set>
                                    <p:anim calcmode="lin" valueType="num">
                                      <p:cBhvr additive="base">
                                        <p:cTn id="73" dur="500" fill="hold"/>
                                        <p:tgtEl>
                                          <p:spTgt spid="1051650">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051650">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051650">
                                            <p:txEl>
                                              <p:pRg st="12" end="12"/>
                                            </p:txEl>
                                          </p:spTgt>
                                        </p:tgtEl>
                                        <p:attrNameLst>
                                          <p:attrName>style.visibility</p:attrName>
                                        </p:attrNameLst>
                                      </p:cBhvr>
                                      <p:to>
                                        <p:strVal val="visible"/>
                                      </p:to>
                                    </p:set>
                                    <p:anim calcmode="lin" valueType="num">
                                      <p:cBhvr additive="base">
                                        <p:cTn id="79" dur="500" fill="hold"/>
                                        <p:tgtEl>
                                          <p:spTgt spid="1051650">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051650">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WHOOSH.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051650">
                                            <p:txEl>
                                              <p:pRg st="13" end="13"/>
                                            </p:txEl>
                                          </p:spTgt>
                                        </p:tgtEl>
                                        <p:attrNameLst>
                                          <p:attrName>style.visibility</p:attrName>
                                        </p:attrNameLst>
                                      </p:cBhvr>
                                      <p:to>
                                        <p:strVal val="visible"/>
                                      </p:to>
                                    </p:set>
                                    <p:anim calcmode="lin" valueType="num">
                                      <p:cBhvr additive="base">
                                        <p:cTn id="85" dur="500" fill="hold"/>
                                        <p:tgtEl>
                                          <p:spTgt spid="1051650">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051650">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WHOOSH.WAV"/>
                                        </p:tgtEl>
                                      </p:cMediaNode>
                                    </p:audio>
                                  </p:sub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051650">
                                            <p:txEl>
                                              <p:pRg st="14" end="14"/>
                                            </p:txEl>
                                          </p:spTgt>
                                        </p:tgtEl>
                                        <p:attrNameLst>
                                          <p:attrName>style.visibility</p:attrName>
                                        </p:attrNameLst>
                                      </p:cBhvr>
                                      <p:to>
                                        <p:strVal val="visible"/>
                                      </p:to>
                                    </p:set>
                                    <p:anim calcmode="lin" valueType="num">
                                      <p:cBhvr additive="base">
                                        <p:cTn id="91" dur="500" fill="hold"/>
                                        <p:tgtEl>
                                          <p:spTgt spid="1051650">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051650">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650" grpId="0"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Text Box 2"/>
          <p:cNvSpPr txBox="1">
            <a:spLocks noChangeArrowheads="1"/>
          </p:cNvSpPr>
          <p:nvPr/>
        </p:nvSpPr>
        <p:spPr bwMode="auto">
          <a:xfrm>
            <a:off x="152400" y="1052736"/>
            <a:ext cx="8740775" cy="4228850"/>
          </a:xfrm>
          <a:prstGeom prst="rect">
            <a:avLst/>
          </a:prstGeom>
          <a:noFill/>
          <a:ln w="25400">
            <a:solidFill>
              <a:schemeClr val="bg2"/>
            </a:solidFill>
            <a:miter lim="800000"/>
            <a:headEnd/>
            <a:tailEnd/>
          </a:ln>
          <a:effectLst/>
        </p:spPr>
        <p:txBody>
          <a:bodyPr>
            <a:spAutoFit/>
          </a:bodyPr>
          <a:lstStyle/>
          <a:p>
            <a:pPr>
              <a:lnSpc>
                <a:spcPct val="120000"/>
              </a:lnSpc>
            </a:pPr>
            <a:r>
              <a:rPr kumimoji="0" lang="en-US" altLang="zh-CN" sz="2800" b="1" dirty="0"/>
              <a:t>void main()</a:t>
            </a:r>
          </a:p>
          <a:p>
            <a:pPr>
              <a:lnSpc>
                <a:spcPct val="120000"/>
              </a:lnSpc>
            </a:pPr>
            <a:r>
              <a:rPr kumimoji="0" lang="en-US" altLang="zh-CN" sz="2800" b="1" dirty="0"/>
              <a:t>{</a:t>
            </a:r>
          </a:p>
          <a:p>
            <a:pPr>
              <a:lnSpc>
                <a:spcPct val="120000"/>
              </a:lnSpc>
            </a:pPr>
            <a:r>
              <a:rPr kumimoji="0" lang="en-US" altLang="zh-CN" sz="2800" b="1" dirty="0"/>
              <a:t>  void </a:t>
            </a:r>
            <a:r>
              <a:rPr kumimoji="0" lang="en-US" altLang="zh-CN" sz="2800" b="1" dirty="0" err="1"/>
              <a:t>print_star</a:t>
            </a:r>
            <a:r>
              <a:rPr kumimoji="0" lang="en-US" altLang="zh-CN" sz="2800" b="1" dirty="0"/>
              <a:t>();           </a:t>
            </a:r>
            <a:r>
              <a:rPr kumimoji="0" lang="en-US" altLang="zh-CN" sz="2800" b="1" dirty="0">
                <a:solidFill>
                  <a:srgbClr val="FF0000"/>
                </a:solidFill>
              </a:rPr>
              <a:t>/*</a:t>
            </a:r>
            <a:r>
              <a:rPr kumimoji="0" lang="zh-CN" altLang="en-US" sz="2800" b="1" dirty="0">
                <a:solidFill>
                  <a:srgbClr val="FF0000"/>
                </a:solidFill>
              </a:rPr>
              <a:t>对</a:t>
            </a:r>
            <a:r>
              <a:rPr kumimoji="0" lang="en-US" altLang="zh-CN" sz="2800" b="1" dirty="0">
                <a:solidFill>
                  <a:srgbClr val="FF0000"/>
                </a:solidFill>
              </a:rPr>
              <a:t>print star</a:t>
            </a:r>
            <a:r>
              <a:rPr kumimoji="0" lang="zh-CN" altLang="en-US" sz="2800" b="1" dirty="0">
                <a:solidFill>
                  <a:srgbClr val="FF0000"/>
                </a:solidFill>
              </a:rPr>
              <a:t>函数声明*</a:t>
            </a:r>
            <a:r>
              <a:rPr kumimoji="0" lang="en-US" altLang="zh-CN" sz="2800" b="1" dirty="0">
                <a:solidFill>
                  <a:srgbClr val="FF0000"/>
                </a:solidFill>
              </a:rPr>
              <a:t>/</a:t>
            </a:r>
          </a:p>
          <a:p>
            <a:pPr>
              <a:lnSpc>
                <a:spcPct val="120000"/>
              </a:lnSpc>
            </a:pPr>
            <a:r>
              <a:rPr kumimoji="0" lang="en-US" altLang="zh-CN" sz="2800" b="1" dirty="0"/>
              <a:t>  void </a:t>
            </a:r>
            <a:r>
              <a:rPr kumimoji="0" lang="en-US" altLang="zh-CN" sz="2800" b="1" dirty="0" err="1"/>
              <a:t>print_message</a:t>
            </a:r>
            <a:r>
              <a:rPr kumimoji="0" lang="en-US" altLang="zh-CN" sz="2800" b="1" dirty="0"/>
              <a:t> ();	</a:t>
            </a:r>
            <a:r>
              <a:rPr kumimoji="0" lang="en-US" altLang="zh-CN" sz="2800" b="1" dirty="0" smtClean="0">
                <a:solidFill>
                  <a:srgbClr val="FF0000"/>
                </a:solidFill>
              </a:rPr>
              <a:t>/*</a:t>
            </a:r>
            <a:r>
              <a:rPr kumimoji="0" lang="zh-CN" altLang="en-US" sz="2800" b="1" dirty="0">
                <a:solidFill>
                  <a:srgbClr val="FF0000"/>
                </a:solidFill>
              </a:rPr>
              <a:t>对</a:t>
            </a:r>
            <a:r>
              <a:rPr kumimoji="0" lang="en-US" altLang="zh-CN" sz="2800" b="1" dirty="0" err="1">
                <a:solidFill>
                  <a:srgbClr val="FF0000"/>
                </a:solidFill>
              </a:rPr>
              <a:t>print_message</a:t>
            </a:r>
            <a:r>
              <a:rPr kumimoji="0" lang="en-US" altLang="zh-CN" sz="2800" b="1" dirty="0">
                <a:solidFill>
                  <a:srgbClr val="FF0000"/>
                </a:solidFill>
              </a:rPr>
              <a:t> </a:t>
            </a:r>
            <a:r>
              <a:rPr kumimoji="0" lang="zh-CN" altLang="en-US" sz="2800" b="1" dirty="0">
                <a:solidFill>
                  <a:srgbClr val="FF0000"/>
                </a:solidFill>
              </a:rPr>
              <a:t>函数声明*</a:t>
            </a:r>
            <a:r>
              <a:rPr kumimoji="0" lang="en-US" altLang="zh-CN" sz="2800" b="1" dirty="0">
                <a:solidFill>
                  <a:srgbClr val="FF0000"/>
                </a:solidFill>
              </a:rPr>
              <a:t>/</a:t>
            </a:r>
          </a:p>
          <a:p>
            <a:pPr>
              <a:lnSpc>
                <a:spcPct val="120000"/>
              </a:lnSpc>
            </a:pPr>
            <a:r>
              <a:rPr kumimoji="0" lang="en-US" altLang="zh-CN" sz="2800" b="1" dirty="0"/>
              <a:t>  </a:t>
            </a:r>
            <a:r>
              <a:rPr kumimoji="0" lang="en-US" altLang="zh-CN" sz="2800" b="1" dirty="0" err="1"/>
              <a:t>print_star</a:t>
            </a:r>
            <a:r>
              <a:rPr kumimoji="0" lang="en-US" altLang="zh-CN" sz="2800" b="1" dirty="0"/>
              <a:t>();	</a:t>
            </a:r>
            <a:r>
              <a:rPr kumimoji="0" lang="en-US" altLang="zh-CN" sz="2800" b="1" dirty="0" smtClean="0"/>
              <a:t>          </a:t>
            </a:r>
            <a:r>
              <a:rPr kumimoji="0" lang="en-US" altLang="zh-CN" sz="2800" b="1" dirty="0" smtClean="0">
                <a:solidFill>
                  <a:srgbClr val="FF0000"/>
                </a:solidFill>
              </a:rPr>
              <a:t>/*</a:t>
            </a:r>
            <a:r>
              <a:rPr kumimoji="0" lang="zh-CN" altLang="en-US" sz="2800" b="1" dirty="0">
                <a:solidFill>
                  <a:srgbClr val="FF0000"/>
                </a:solidFill>
              </a:rPr>
              <a:t>调用</a:t>
            </a:r>
            <a:r>
              <a:rPr kumimoji="0" lang="en-US" altLang="zh-CN" sz="2800" b="1" dirty="0" err="1">
                <a:solidFill>
                  <a:srgbClr val="FF0000"/>
                </a:solidFill>
              </a:rPr>
              <a:t>print_star</a:t>
            </a:r>
            <a:r>
              <a:rPr kumimoji="0" lang="zh-CN" altLang="en-US" sz="2800" b="1" dirty="0">
                <a:solidFill>
                  <a:srgbClr val="FF0000"/>
                </a:solidFill>
              </a:rPr>
              <a:t>函数*</a:t>
            </a:r>
            <a:r>
              <a:rPr kumimoji="0" lang="en-US" altLang="zh-CN" sz="2800" b="1" dirty="0">
                <a:solidFill>
                  <a:srgbClr val="FF0000"/>
                </a:solidFill>
              </a:rPr>
              <a:t>/</a:t>
            </a:r>
          </a:p>
          <a:p>
            <a:pPr>
              <a:lnSpc>
                <a:spcPct val="120000"/>
              </a:lnSpc>
            </a:pPr>
            <a:r>
              <a:rPr kumimoji="0" lang="en-US" altLang="zh-CN" sz="2800" b="1" dirty="0"/>
              <a:t>  </a:t>
            </a:r>
            <a:r>
              <a:rPr kumimoji="0" lang="en-US" altLang="zh-CN" sz="2800" b="1" dirty="0" err="1"/>
              <a:t>print_message</a:t>
            </a:r>
            <a:r>
              <a:rPr kumimoji="0" lang="en-US" altLang="zh-CN" sz="2800" b="1" dirty="0"/>
              <a:t> </a:t>
            </a:r>
            <a:r>
              <a:rPr kumimoji="0" lang="en-US" altLang="zh-CN" sz="2800" b="1" dirty="0" smtClean="0"/>
              <a:t>();       </a:t>
            </a:r>
            <a:r>
              <a:rPr kumimoji="0" lang="en-US" altLang="zh-CN" sz="2800" b="1" dirty="0" smtClean="0">
                <a:solidFill>
                  <a:srgbClr val="FF0000"/>
                </a:solidFill>
              </a:rPr>
              <a:t> /*</a:t>
            </a:r>
            <a:r>
              <a:rPr kumimoji="0" lang="zh-CN" altLang="en-US" sz="2800" b="1" dirty="0">
                <a:solidFill>
                  <a:srgbClr val="FF0000"/>
                </a:solidFill>
              </a:rPr>
              <a:t>调用</a:t>
            </a:r>
            <a:r>
              <a:rPr kumimoji="0" lang="en-US" altLang="zh-CN" sz="2800" b="1" dirty="0">
                <a:solidFill>
                  <a:srgbClr val="FF0000"/>
                </a:solidFill>
              </a:rPr>
              <a:t>print _message </a:t>
            </a:r>
            <a:r>
              <a:rPr kumimoji="0" lang="zh-CN" altLang="en-US" sz="2800" b="1" dirty="0">
                <a:solidFill>
                  <a:srgbClr val="FF0000"/>
                </a:solidFill>
              </a:rPr>
              <a:t>函数*</a:t>
            </a:r>
            <a:r>
              <a:rPr kumimoji="0" lang="en-US" altLang="zh-CN" sz="2800" b="1" dirty="0">
                <a:solidFill>
                  <a:srgbClr val="FF0000"/>
                </a:solidFill>
              </a:rPr>
              <a:t>/</a:t>
            </a:r>
          </a:p>
          <a:p>
            <a:pPr>
              <a:lnSpc>
                <a:spcPct val="120000"/>
              </a:lnSpc>
            </a:pPr>
            <a:r>
              <a:rPr kumimoji="0" lang="en-US" altLang="zh-CN" sz="2800" b="1" dirty="0" err="1" smtClean="0"/>
              <a:t>print_star</a:t>
            </a:r>
            <a:r>
              <a:rPr kumimoji="0" lang="en-US" altLang="zh-CN" sz="2800" b="1" dirty="0"/>
              <a:t>();                 </a:t>
            </a:r>
            <a:r>
              <a:rPr kumimoji="0" lang="en-US" altLang="zh-CN" sz="2800" b="1" dirty="0">
                <a:solidFill>
                  <a:srgbClr val="FF0000"/>
                </a:solidFill>
              </a:rPr>
              <a:t>/*</a:t>
            </a:r>
            <a:r>
              <a:rPr kumimoji="0" lang="zh-CN" altLang="en-US" sz="2800" b="1" dirty="0">
                <a:solidFill>
                  <a:srgbClr val="FF0000"/>
                </a:solidFill>
              </a:rPr>
              <a:t>调用</a:t>
            </a:r>
            <a:r>
              <a:rPr kumimoji="0" lang="en-US" altLang="zh-CN" sz="2800" b="1" dirty="0">
                <a:solidFill>
                  <a:srgbClr val="FF0000"/>
                </a:solidFill>
              </a:rPr>
              <a:t>print star</a:t>
            </a:r>
            <a:r>
              <a:rPr kumimoji="0" lang="zh-CN" altLang="en-US" sz="2800" b="1" dirty="0">
                <a:solidFill>
                  <a:srgbClr val="FF0000"/>
                </a:solidFill>
              </a:rPr>
              <a:t>函数*</a:t>
            </a:r>
            <a:r>
              <a:rPr kumimoji="0" lang="en-US" altLang="zh-CN" sz="2800" b="1" dirty="0">
                <a:solidFill>
                  <a:srgbClr val="FF0000"/>
                </a:solidFill>
              </a:rPr>
              <a:t>/</a:t>
            </a:r>
          </a:p>
          <a:p>
            <a:pPr>
              <a:lnSpc>
                <a:spcPct val="120000"/>
              </a:lnSpc>
            </a:pPr>
            <a:r>
              <a:rPr kumimoji="0" lang="en-US" altLang="zh-CN" sz="2800" b="1" dirty="0"/>
              <a:t> }</a:t>
            </a:r>
          </a:p>
        </p:txBody>
      </p:sp>
      <p:sp>
        <p:nvSpPr>
          <p:cNvPr id="1134595" name="Text Box 3"/>
          <p:cNvSpPr txBox="1">
            <a:spLocks noChangeArrowheads="1"/>
          </p:cNvSpPr>
          <p:nvPr/>
        </p:nvSpPr>
        <p:spPr bwMode="auto">
          <a:xfrm>
            <a:off x="152400" y="44450"/>
            <a:ext cx="6510338" cy="579438"/>
          </a:xfrm>
          <a:prstGeom prst="rect">
            <a:avLst/>
          </a:prstGeom>
          <a:noFill/>
          <a:ln>
            <a:noFill/>
          </a:ln>
          <a:extLst/>
        </p:spPr>
        <p:style>
          <a:lnRef idx="2">
            <a:schemeClr val="dk1"/>
          </a:lnRef>
          <a:fillRef idx="1">
            <a:schemeClr val="lt1"/>
          </a:fillRef>
          <a:effectRef idx="0">
            <a:schemeClr val="dk1"/>
          </a:effectRef>
          <a:fontRef idx="minor">
            <a:schemeClr val="dk1"/>
          </a:fontRef>
        </p:style>
        <p:txBody>
          <a:bodyPr>
            <a:spAutoFit/>
          </a:bodyPr>
          <a:lstStyle/>
          <a:p>
            <a:pPr algn="ctr"/>
            <a:r>
              <a:rPr kumimoji="0" lang="zh-CN" altLang="en-US" sz="3200" b="1">
                <a:solidFill>
                  <a:schemeClr val="bg1"/>
                </a:solidFill>
                <a:latin typeface="宋体" pitchFamily="2" charset="-122"/>
              </a:rPr>
              <a:t>例</a:t>
            </a:r>
            <a:r>
              <a:rPr kumimoji="0" lang="en-US" altLang="zh-CN" sz="3200" b="1">
                <a:solidFill>
                  <a:schemeClr val="bg1"/>
                </a:solidFill>
                <a:latin typeface="宋体" pitchFamily="2" charset="-122"/>
              </a:rPr>
              <a:t>6.1</a:t>
            </a:r>
            <a:r>
              <a:rPr lang="zh-CN" altLang="en-US" sz="3200" b="1">
                <a:solidFill>
                  <a:schemeClr val="bg1"/>
                </a:solidFill>
                <a:effectLst>
                  <a:outerShdw blurRad="38100" dist="38100" dir="2700000" algn="tl">
                    <a:srgbClr val="000000"/>
                  </a:outerShdw>
                </a:effectLst>
                <a:latin typeface="宋体" pitchFamily="2" charset="-122"/>
              </a:rPr>
              <a:t>先举一个函数调用的简单例子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34595"/>
                                        </p:tgtEl>
                                        <p:attrNameLst>
                                          <p:attrName>style.visibility</p:attrName>
                                        </p:attrNameLst>
                                      </p:cBhvr>
                                      <p:to>
                                        <p:strVal val="visible"/>
                                      </p:to>
                                    </p:set>
                                    <p:anim calcmode="lin" valueType="num">
                                      <p:cBhvr additive="base">
                                        <p:cTn id="7" dur="500" fill="hold"/>
                                        <p:tgtEl>
                                          <p:spTgt spid="1134595"/>
                                        </p:tgtEl>
                                        <p:attrNameLst>
                                          <p:attrName>ppt_x</p:attrName>
                                        </p:attrNameLst>
                                      </p:cBhvr>
                                      <p:tavLst>
                                        <p:tav tm="0">
                                          <p:val>
                                            <p:strVal val="0-#ppt_w/2"/>
                                          </p:val>
                                        </p:tav>
                                        <p:tav tm="100000">
                                          <p:val>
                                            <p:strVal val="#ppt_x"/>
                                          </p:val>
                                        </p:tav>
                                      </p:tavLst>
                                    </p:anim>
                                    <p:anim calcmode="lin" valueType="num">
                                      <p:cBhvr additive="base">
                                        <p:cTn id="8" dur="500" fill="hold"/>
                                        <p:tgtEl>
                                          <p:spTgt spid="113459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1134594"/>
                                        </p:tgtEl>
                                        <p:attrNameLst>
                                          <p:attrName>style.visibility</p:attrName>
                                        </p:attrNameLst>
                                      </p:cBhvr>
                                      <p:to>
                                        <p:strVal val="visible"/>
                                      </p:to>
                                    </p:set>
                                    <p:animEffect transition="in" filter="strips(downRight)">
                                      <p:cBhvr>
                                        <p:cTn id="12" dur="500"/>
                                        <p:tgtEl>
                                          <p:spTgt spid="1134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4" grpId="0" animBg="1" autoUpdateAnimBg="0"/>
      <p:bldP spid="113459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55" y="-59335"/>
            <a:ext cx="6347713" cy="1091208"/>
          </a:xfrm>
        </p:spPr>
        <p:txBody>
          <a:bodyPr/>
          <a:lstStyle/>
          <a:p>
            <a:r>
              <a:rPr lang="zh-CN" altLang="en-US" dirty="0" smtClean="0"/>
              <a:t>例：考试改错题</a:t>
            </a:r>
            <a:endParaRPr lang="zh-CN" altLang="en-US" dirty="0"/>
          </a:p>
        </p:txBody>
      </p:sp>
      <p:sp>
        <p:nvSpPr>
          <p:cNvPr id="4" name="矩形 3"/>
          <p:cNvSpPr/>
          <p:nvPr/>
        </p:nvSpPr>
        <p:spPr>
          <a:xfrm>
            <a:off x="140786" y="889786"/>
            <a:ext cx="8984771" cy="5632311"/>
          </a:xfrm>
          <a:prstGeom prst="rect">
            <a:avLst/>
          </a:prstGeom>
        </p:spPr>
        <p:txBody>
          <a:bodyPr wrap="square">
            <a:spAutoFit/>
          </a:bodyPr>
          <a:lstStyle/>
          <a:p>
            <a:pPr>
              <a:spcAft>
                <a:spcPts val="0"/>
              </a:spcAft>
            </a:pPr>
            <a:r>
              <a:rPr lang="zh-CN" altLang="zh-CN" b="1" kern="0" dirty="0">
                <a:cs typeface="宋体" panose="02010600030101010101" pitchFamily="2" charset="-122"/>
              </a:rPr>
              <a:t>给定程序</a:t>
            </a:r>
            <a:r>
              <a:rPr lang="en-US" altLang="zh-CN" b="1" kern="0" dirty="0" err="1">
                <a:latin typeface="宋体" panose="02010600030101010101" pitchFamily="2" charset="-122"/>
                <a:cs typeface="宋体" panose="02010600030101010101" pitchFamily="2" charset="-122"/>
              </a:rPr>
              <a:t>modi.c</a:t>
            </a:r>
            <a:r>
              <a:rPr lang="zh-CN" altLang="zh-CN" b="1" kern="0" dirty="0">
                <a:cs typeface="宋体" panose="02010600030101010101" pitchFamily="2" charset="-122"/>
              </a:rPr>
              <a:t>中，函数fun()的功能是：使数组中的元素的值增加10倍。</a:t>
            </a:r>
            <a:endParaRPr lang="zh-CN" altLang="zh-CN" kern="100" dirty="0"/>
          </a:p>
          <a:p>
            <a:pPr>
              <a:spcAft>
                <a:spcPts val="0"/>
              </a:spcAft>
            </a:pPr>
            <a:r>
              <a:rPr lang="en-US" altLang="zh-CN" kern="100" dirty="0"/>
              <a:t>#include&lt;</a:t>
            </a:r>
            <a:r>
              <a:rPr lang="en-US" altLang="zh-CN" kern="100" dirty="0" err="1"/>
              <a:t>stdio.h</a:t>
            </a:r>
            <a:r>
              <a:rPr lang="en-US" altLang="zh-CN" kern="100" dirty="0"/>
              <a:t>&gt;</a:t>
            </a:r>
            <a:endParaRPr lang="zh-CN" altLang="zh-CN" kern="100" dirty="0"/>
          </a:p>
          <a:p>
            <a:pPr>
              <a:spcAft>
                <a:spcPts val="0"/>
              </a:spcAft>
            </a:pPr>
            <a:r>
              <a:rPr lang="en-US" altLang="zh-CN" kern="100" dirty="0"/>
              <a:t>float m[10];</a:t>
            </a:r>
            <a:endParaRPr lang="zh-CN" altLang="zh-CN" kern="100" dirty="0"/>
          </a:p>
          <a:p>
            <a:pPr>
              <a:spcAft>
                <a:spcPts val="0"/>
              </a:spcAft>
            </a:pPr>
            <a:r>
              <a:rPr lang="en-US" altLang="zh-CN" kern="100" dirty="0"/>
              <a:t>/*************found******************/</a:t>
            </a:r>
            <a:endParaRPr lang="zh-CN" altLang="zh-CN" kern="100" dirty="0"/>
          </a:p>
          <a:p>
            <a:pPr>
              <a:spcAft>
                <a:spcPts val="0"/>
              </a:spcAft>
            </a:pPr>
            <a:r>
              <a:rPr lang="en-US" altLang="zh-CN" kern="100" dirty="0" err="1"/>
              <a:t>int</a:t>
            </a:r>
            <a:r>
              <a:rPr lang="en-US" altLang="zh-CN" kern="100" dirty="0"/>
              <a:t> fun();                 </a:t>
            </a:r>
            <a:r>
              <a:rPr lang="en-US" altLang="zh-CN" b="1" kern="100" dirty="0"/>
              <a:t> </a:t>
            </a:r>
            <a:endParaRPr lang="zh-CN" altLang="zh-CN" kern="100" dirty="0"/>
          </a:p>
          <a:p>
            <a:pPr>
              <a:spcAft>
                <a:spcPts val="0"/>
              </a:spcAft>
            </a:pPr>
            <a:r>
              <a:rPr lang="en-US" altLang="zh-CN" kern="100" dirty="0"/>
              <a:t>void main()</a:t>
            </a:r>
            <a:endParaRPr lang="zh-CN" altLang="zh-CN" kern="100" dirty="0"/>
          </a:p>
          <a:p>
            <a:pPr>
              <a:spcAft>
                <a:spcPts val="0"/>
              </a:spcAft>
            </a:pPr>
            <a:r>
              <a:rPr lang="en-US" altLang="zh-CN" kern="100" dirty="0"/>
              <a:t>{	</a:t>
            </a:r>
            <a:r>
              <a:rPr lang="en-US" altLang="zh-CN" kern="100" dirty="0" err="1"/>
              <a:t>int</a:t>
            </a:r>
            <a:r>
              <a:rPr lang="en-US" altLang="zh-CN" kern="100" dirty="0"/>
              <a:t> </a:t>
            </a:r>
            <a:r>
              <a:rPr lang="en-US" altLang="zh-CN" kern="100" dirty="0" err="1"/>
              <a:t>i</a:t>
            </a:r>
            <a:r>
              <a:rPr lang="en-US" altLang="zh-CN" kern="100" dirty="0"/>
              <a:t>;</a:t>
            </a:r>
            <a:endParaRPr lang="zh-CN" altLang="zh-CN" kern="100" dirty="0"/>
          </a:p>
          <a:p>
            <a:pPr>
              <a:spcAft>
                <a:spcPts val="0"/>
              </a:spcAft>
            </a:pPr>
            <a:r>
              <a:rPr lang="en-US" altLang="zh-CN" kern="100" dirty="0"/>
              <a:t>for(</a:t>
            </a:r>
            <a:r>
              <a:rPr lang="en-US" altLang="zh-CN" kern="100" dirty="0" err="1"/>
              <a:t>i</a:t>
            </a:r>
            <a:r>
              <a:rPr lang="en-US" altLang="zh-CN" kern="100" dirty="0"/>
              <a:t>=0;i&lt;10;i++)</a:t>
            </a:r>
            <a:endParaRPr lang="zh-CN" altLang="zh-CN" kern="100" dirty="0"/>
          </a:p>
          <a:p>
            <a:pPr>
              <a:spcAft>
                <a:spcPts val="0"/>
              </a:spcAft>
            </a:pPr>
            <a:r>
              <a:rPr lang="en-US" altLang="zh-CN" kern="100" dirty="0"/>
              <a:t>    {   	m[</a:t>
            </a:r>
            <a:r>
              <a:rPr lang="en-US" altLang="zh-CN" kern="100" dirty="0" err="1"/>
              <a:t>i</a:t>
            </a:r>
            <a:r>
              <a:rPr lang="en-US" altLang="zh-CN" kern="100" dirty="0"/>
              <a:t>]=(float)(i+20);</a:t>
            </a:r>
            <a:endParaRPr lang="zh-CN" altLang="zh-CN" kern="100" dirty="0"/>
          </a:p>
          <a:p>
            <a:pPr>
              <a:spcAft>
                <a:spcPts val="0"/>
              </a:spcAft>
            </a:pPr>
            <a:r>
              <a:rPr lang="en-US" altLang="zh-CN" kern="100" dirty="0"/>
              <a:t>     	</a:t>
            </a:r>
            <a:r>
              <a:rPr lang="en-US" altLang="zh-CN" kern="100" dirty="0" err="1"/>
              <a:t>printf</a:t>
            </a:r>
            <a:r>
              <a:rPr lang="en-US" altLang="zh-CN" kern="100" dirty="0"/>
              <a:t>("%.2f ",m[</a:t>
            </a:r>
            <a:r>
              <a:rPr lang="en-US" altLang="zh-CN" kern="100" dirty="0" err="1"/>
              <a:t>i</a:t>
            </a:r>
            <a:r>
              <a:rPr lang="en-US" altLang="zh-CN" kern="100" dirty="0"/>
              <a:t>]);</a:t>
            </a:r>
            <a:endParaRPr lang="zh-CN" altLang="zh-CN" kern="100" dirty="0"/>
          </a:p>
          <a:p>
            <a:pPr>
              <a:spcAft>
                <a:spcPts val="0"/>
              </a:spcAft>
            </a:pPr>
            <a:r>
              <a:rPr lang="en-US" altLang="zh-CN" kern="100" dirty="0"/>
              <a:t>    }</a:t>
            </a:r>
            <a:endParaRPr lang="zh-CN" altLang="zh-CN" kern="100" dirty="0"/>
          </a:p>
          <a:p>
            <a:pPr>
              <a:spcAft>
                <a:spcPts val="0"/>
              </a:spcAft>
            </a:pPr>
            <a:r>
              <a:rPr lang="en-US" altLang="zh-CN" kern="100" dirty="0"/>
              <a:t> fun();</a:t>
            </a:r>
            <a:endParaRPr lang="zh-CN" altLang="zh-CN" kern="100" dirty="0"/>
          </a:p>
          <a:p>
            <a:pPr>
              <a:spcAft>
                <a:spcPts val="0"/>
              </a:spcAft>
            </a:pPr>
            <a:r>
              <a:rPr lang="en-US" altLang="zh-CN" kern="100" dirty="0"/>
              <a:t>}</a:t>
            </a:r>
            <a:endParaRPr lang="zh-CN" altLang="zh-CN" kern="100" dirty="0"/>
          </a:p>
          <a:p>
            <a:pPr>
              <a:spcAft>
                <a:spcPts val="0"/>
              </a:spcAft>
            </a:pPr>
            <a:endParaRPr lang="zh-CN" altLang="zh-CN" kern="100" dirty="0"/>
          </a:p>
        </p:txBody>
      </p:sp>
      <p:sp>
        <p:nvSpPr>
          <p:cNvPr id="6" name="矩形 5"/>
          <p:cNvSpPr/>
          <p:nvPr/>
        </p:nvSpPr>
        <p:spPr>
          <a:xfrm>
            <a:off x="3995936" y="3097504"/>
            <a:ext cx="5256584" cy="3416320"/>
          </a:xfrm>
          <a:prstGeom prst="rect">
            <a:avLst/>
          </a:prstGeom>
        </p:spPr>
        <p:txBody>
          <a:bodyPr wrap="square">
            <a:spAutoFit/>
          </a:bodyPr>
          <a:lstStyle/>
          <a:p>
            <a:pPr>
              <a:spcAft>
                <a:spcPts val="0"/>
              </a:spcAft>
            </a:pPr>
            <a:r>
              <a:rPr lang="en-US" altLang="zh-CN" kern="100" dirty="0"/>
              <a:t>void fun(void)</a:t>
            </a:r>
            <a:endParaRPr lang="zh-CN" altLang="zh-CN" kern="100" dirty="0"/>
          </a:p>
          <a:p>
            <a:pPr>
              <a:spcAft>
                <a:spcPts val="0"/>
              </a:spcAft>
            </a:pPr>
            <a:r>
              <a:rPr lang="en-US" altLang="zh-CN" kern="100" dirty="0"/>
              <a:t>{	</a:t>
            </a:r>
            <a:r>
              <a:rPr lang="en-US" altLang="zh-CN" kern="100" dirty="0" err="1"/>
              <a:t>int</a:t>
            </a:r>
            <a:r>
              <a:rPr lang="en-US" altLang="zh-CN" kern="100" dirty="0"/>
              <a:t> j;</a:t>
            </a:r>
            <a:endParaRPr lang="zh-CN" altLang="zh-CN" kern="100" dirty="0"/>
          </a:p>
          <a:p>
            <a:pPr>
              <a:spcAft>
                <a:spcPts val="0"/>
              </a:spcAft>
            </a:pPr>
            <a:r>
              <a:rPr lang="en-US" altLang="zh-CN" kern="100" dirty="0" err="1"/>
              <a:t>printf</a:t>
            </a:r>
            <a:r>
              <a:rPr lang="en-US" altLang="zh-CN" kern="100" dirty="0"/>
              <a:t>("\n"); </a:t>
            </a:r>
            <a:endParaRPr lang="zh-CN" altLang="zh-CN" kern="100" dirty="0"/>
          </a:p>
          <a:p>
            <a:pPr>
              <a:spcAft>
                <a:spcPts val="0"/>
              </a:spcAft>
            </a:pPr>
            <a:r>
              <a:rPr lang="en-US" altLang="zh-CN" kern="100" dirty="0"/>
              <a:t>for(j=0;j&lt;10;j++)</a:t>
            </a:r>
            <a:endParaRPr lang="zh-CN" altLang="zh-CN" kern="100" dirty="0"/>
          </a:p>
          <a:p>
            <a:pPr>
              <a:spcAft>
                <a:spcPts val="0"/>
              </a:spcAft>
            </a:pPr>
            <a:r>
              <a:rPr lang="en-US" altLang="zh-CN" kern="100" dirty="0"/>
              <a:t>    {</a:t>
            </a:r>
            <a:endParaRPr lang="zh-CN" altLang="zh-CN" kern="100" dirty="0"/>
          </a:p>
          <a:p>
            <a:pPr>
              <a:spcAft>
                <a:spcPts val="0"/>
              </a:spcAft>
            </a:pPr>
            <a:r>
              <a:rPr lang="en-US" altLang="zh-CN" kern="100" dirty="0" smtClean="0"/>
              <a:t>/**********</a:t>
            </a:r>
            <a:r>
              <a:rPr lang="en-US" altLang="zh-CN" kern="100" dirty="0"/>
              <a:t>found***********/</a:t>
            </a:r>
            <a:endParaRPr lang="zh-CN" altLang="zh-CN" kern="100" dirty="0"/>
          </a:p>
          <a:p>
            <a:pPr>
              <a:spcAft>
                <a:spcPts val="0"/>
              </a:spcAft>
            </a:pPr>
            <a:r>
              <a:rPr lang="en-US" altLang="zh-CN" kern="100" dirty="0"/>
              <a:t>    	</a:t>
            </a:r>
            <a:r>
              <a:rPr lang="en-US" altLang="zh-CN" kern="100" dirty="0" err="1"/>
              <a:t>printf</a:t>
            </a:r>
            <a:r>
              <a:rPr lang="en-US" altLang="zh-CN" kern="100" dirty="0"/>
              <a:t>("%.2f ",m[j]/5);          </a:t>
            </a:r>
            <a:endParaRPr lang="zh-CN" altLang="zh-CN" kern="100" dirty="0"/>
          </a:p>
          <a:p>
            <a:pPr>
              <a:spcAft>
                <a:spcPts val="0"/>
              </a:spcAft>
            </a:pPr>
            <a:r>
              <a:rPr lang="en-US" altLang="zh-CN" kern="100" dirty="0"/>
              <a:t>    }</a:t>
            </a:r>
            <a:endParaRPr lang="zh-CN" altLang="zh-CN" kern="100" dirty="0"/>
          </a:p>
          <a:p>
            <a:pPr>
              <a:spcAft>
                <a:spcPts val="0"/>
              </a:spcAft>
            </a:pPr>
            <a:r>
              <a:rPr lang="en-US" altLang="zh-CN" kern="100" dirty="0"/>
              <a:t>}</a:t>
            </a:r>
            <a:endParaRPr lang="zh-CN" altLang="en-US" dirty="0"/>
          </a:p>
        </p:txBody>
      </p:sp>
    </p:spTree>
    <p:extLst>
      <p:ext uri="{BB962C8B-B14F-4D97-AF65-F5344CB8AC3E}">
        <p14:creationId xmlns:p14="http://schemas.microsoft.com/office/powerpoint/2010/main" val="3305244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9602" name="Rectangle 2"/>
          <p:cNvSpPr>
            <a:spLocks noChangeArrowheads="1"/>
          </p:cNvSpPr>
          <p:nvPr/>
        </p:nvSpPr>
        <p:spPr bwMode="auto">
          <a:xfrm>
            <a:off x="611188" y="188913"/>
            <a:ext cx="53289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smtClean="0">
                <a:solidFill>
                  <a:srgbClr val="D60093"/>
                </a:solidFill>
                <a:effectLst>
                  <a:outerShdw blurRad="38100" dist="38100" dir="2700000" algn="tl">
                    <a:srgbClr val="000000"/>
                  </a:outerShdw>
                </a:effectLst>
                <a:latin typeface="楷体_GB2312" pitchFamily="49" charset="-122"/>
                <a:ea typeface="楷体_GB2312" pitchFamily="49" charset="-122"/>
              </a:rPr>
              <a:t>小结：函数</a:t>
            </a:r>
            <a:endParaRPr lang="zh-CN" altLang="en-US" sz="2800" b="1" dirty="0">
              <a:solidFill>
                <a:srgbClr val="D60093"/>
              </a:solidFill>
              <a:effectLst>
                <a:outerShdw blurRad="38100" dist="38100" dir="2700000" algn="tl">
                  <a:srgbClr val="000000"/>
                </a:outerShdw>
              </a:effectLst>
              <a:latin typeface="楷体_GB2312" pitchFamily="49" charset="-122"/>
              <a:ea typeface="楷体_GB2312" pitchFamily="49" charset="-122"/>
            </a:endParaRPr>
          </a:p>
        </p:txBody>
      </p:sp>
      <p:sp>
        <p:nvSpPr>
          <p:cNvPr id="5" name="Rectangle 6"/>
          <p:cNvSpPr>
            <a:spLocks noChangeArrowheads="1"/>
          </p:cNvSpPr>
          <p:nvPr/>
        </p:nvSpPr>
        <p:spPr bwMode="auto">
          <a:xfrm>
            <a:off x="539750" y="737451"/>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 typeface="Wingdings"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定义一般格式 </a:t>
            </a:r>
            <a:endPar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endParaRPr>
          </a:p>
        </p:txBody>
      </p:sp>
      <p:sp>
        <p:nvSpPr>
          <p:cNvPr id="6" name="Text Box 7"/>
          <p:cNvSpPr txBox="1">
            <a:spLocks noChangeArrowheads="1"/>
          </p:cNvSpPr>
          <p:nvPr/>
        </p:nvSpPr>
        <p:spPr bwMode="auto">
          <a:xfrm>
            <a:off x="395536" y="1499315"/>
            <a:ext cx="8424863" cy="1944688"/>
          </a:xfrm>
          <a:prstGeom prst="rect">
            <a:avLst/>
          </a:prstGeom>
          <a:gradFill rotWithShape="1">
            <a:gsLst>
              <a:gs pos="0">
                <a:srgbClr val="FFFF99"/>
              </a:gs>
              <a:gs pos="100000">
                <a:srgbClr val="FFFF99">
                  <a:gamma/>
                  <a:shade val="84706"/>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just"/>
            <a:r>
              <a:rPr lang="zh-CN" altLang="en-US" sz="2000" b="1" dirty="0">
                <a:effectLst>
                  <a:outerShdw blurRad="38100" dist="38100" dir="2700000" algn="tl">
                    <a:srgbClr val="FFFFFF"/>
                  </a:outerShdw>
                </a:effectLst>
                <a:ea typeface="楷体_GB2312" pitchFamily="49" charset="-122"/>
              </a:rPr>
              <a:t>返回值类型符  函数名 </a:t>
            </a:r>
            <a:r>
              <a:rPr lang="en-US" altLang="zh-CN" sz="2000" b="1" dirty="0">
                <a:effectLst>
                  <a:outerShdw blurRad="38100" dist="38100" dir="2700000" algn="tl">
                    <a:srgbClr val="FFFFFF"/>
                  </a:outerShdw>
                </a:effectLst>
                <a:ea typeface="楷体_GB2312" pitchFamily="49" charset="-122"/>
              </a:rPr>
              <a:t>(</a:t>
            </a:r>
            <a:r>
              <a:rPr lang="zh-CN" altLang="en-US" sz="2000" b="1" dirty="0">
                <a:effectLst>
                  <a:outerShdw blurRad="38100" dist="38100" dir="2700000" algn="tl">
                    <a:srgbClr val="FFFFFF"/>
                  </a:outerShdw>
                </a:effectLst>
                <a:ea typeface="楷体_GB2312" pitchFamily="49" charset="-122"/>
              </a:rPr>
              <a:t>类型符</a:t>
            </a:r>
            <a:r>
              <a:rPr lang="en-US" altLang="zh-CN" sz="2000" b="1" dirty="0">
                <a:effectLst>
                  <a:outerShdw blurRad="38100" dist="38100" dir="2700000" algn="tl">
                    <a:srgbClr val="FFFFFF"/>
                  </a:outerShdw>
                </a:effectLst>
                <a:ea typeface="楷体_GB2312" pitchFamily="49" charset="-122"/>
              </a:rPr>
              <a:t>1  </a:t>
            </a:r>
            <a:r>
              <a:rPr lang="zh-CN" altLang="en-US" sz="2000" b="1" dirty="0">
                <a:effectLst>
                  <a:outerShdw blurRad="38100" dist="38100" dir="2700000" algn="tl">
                    <a:srgbClr val="FFFFFF"/>
                  </a:outerShdw>
                </a:effectLst>
                <a:ea typeface="楷体_GB2312" pitchFamily="49" charset="-122"/>
              </a:rPr>
              <a:t>形参名</a:t>
            </a:r>
            <a:r>
              <a:rPr lang="en-US" altLang="zh-CN" sz="2000" b="1" dirty="0">
                <a:effectLst>
                  <a:outerShdw blurRad="38100" dist="38100" dir="2700000" algn="tl">
                    <a:srgbClr val="FFFFFF"/>
                  </a:outerShdw>
                </a:effectLst>
                <a:ea typeface="楷体_GB2312" pitchFamily="49" charset="-122"/>
              </a:rPr>
              <a:t>1, … … , </a:t>
            </a:r>
            <a:r>
              <a:rPr lang="zh-CN" altLang="en-US" sz="2000" b="1" dirty="0">
                <a:effectLst>
                  <a:outerShdw blurRad="38100" dist="38100" dir="2700000" algn="tl">
                    <a:srgbClr val="FFFFFF"/>
                  </a:outerShdw>
                </a:effectLst>
                <a:ea typeface="楷体_GB2312" pitchFamily="49" charset="-122"/>
              </a:rPr>
              <a:t>类型符</a:t>
            </a:r>
            <a:r>
              <a:rPr lang="en-US" altLang="zh-CN" sz="2000" b="1" dirty="0">
                <a:effectLst>
                  <a:outerShdw blurRad="38100" dist="38100" dir="2700000" algn="tl">
                    <a:srgbClr val="FFFFFF"/>
                  </a:outerShdw>
                </a:effectLst>
                <a:ea typeface="楷体_GB2312" pitchFamily="49" charset="-122"/>
              </a:rPr>
              <a:t>n  </a:t>
            </a:r>
            <a:r>
              <a:rPr lang="zh-CN" altLang="en-US" sz="2000" b="1" dirty="0">
                <a:effectLst>
                  <a:outerShdw blurRad="38100" dist="38100" dir="2700000" algn="tl">
                    <a:srgbClr val="FFFFFF"/>
                  </a:outerShdw>
                </a:effectLst>
                <a:ea typeface="楷体_GB2312" pitchFamily="49" charset="-122"/>
              </a:rPr>
              <a:t>形参名</a:t>
            </a:r>
            <a:r>
              <a:rPr lang="en-US" altLang="zh-CN" sz="2000" b="1" dirty="0">
                <a:effectLst>
                  <a:outerShdw blurRad="38100" dist="38100" dir="2700000" algn="tl">
                    <a:srgbClr val="FFFFFF"/>
                  </a:outerShdw>
                </a:effectLst>
                <a:ea typeface="楷体_GB2312" pitchFamily="49" charset="-122"/>
              </a:rPr>
              <a:t>n</a:t>
            </a:r>
            <a:r>
              <a:rPr lang="en-US" altLang="zh-CN" sz="2000" dirty="0"/>
              <a:t> </a:t>
            </a:r>
            <a:r>
              <a:rPr lang="en-US" altLang="zh-CN" sz="2000" b="1" dirty="0">
                <a:effectLst>
                  <a:outerShdw blurRad="38100" dist="38100" dir="2700000" algn="tl">
                    <a:srgbClr val="FFFFFF"/>
                  </a:outerShdw>
                </a:effectLst>
                <a:ea typeface="楷体_GB2312" pitchFamily="49" charset="-122"/>
              </a:rPr>
              <a:t>)</a:t>
            </a:r>
          </a:p>
          <a:p>
            <a:pPr algn="just"/>
            <a:r>
              <a:rPr lang="en-US" altLang="zh-CN" sz="2000" b="1" dirty="0">
                <a:effectLst>
                  <a:outerShdw blurRad="38100" dist="38100" dir="2700000" algn="tl">
                    <a:srgbClr val="FFFFFF"/>
                  </a:outerShdw>
                </a:effectLst>
                <a:ea typeface="楷体_GB2312" pitchFamily="49" charset="-122"/>
              </a:rPr>
              <a:t>{</a:t>
            </a:r>
          </a:p>
          <a:p>
            <a:pPr algn="just"/>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ea typeface="楷体_GB2312" pitchFamily="49" charset="-122"/>
              </a:rPr>
              <a:t>变量声明部分</a:t>
            </a:r>
          </a:p>
          <a:p>
            <a:pPr algn="just"/>
            <a:r>
              <a:rPr lang="zh-CN" altLang="en-US" sz="2000" b="1" dirty="0">
                <a:effectLst>
                  <a:outerShdw blurRad="38100" dist="38100" dir="2700000" algn="tl">
                    <a:srgbClr val="FFFFFF"/>
                  </a:outerShdw>
                </a:effectLst>
                <a:ea typeface="楷体_GB2312" pitchFamily="49" charset="-122"/>
              </a:rPr>
              <a:t>    执行部分</a:t>
            </a:r>
          </a:p>
          <a:p>
            <a:pPr algn="just"/>
            <a:r>
              <a:rPr lang="en-US" altLang="zh-CN" sz="2000" b="1" dirty="0">
                <a:effectLst>
                  <a:outerShdw blurRad="38100" dist="38100" dir="2700000" algn="tl">
                    <a:srgbClr val="FFFFFF"/>
                  </a:outerShdw>
                </a:effectLst>
                <a:ea typeface="楷体_GB2312" pitchFamily="49" charset="-122"/>
              </a:rPr>
              <a:t>}</a:t>
            </a:r>
          </a:p>
        </p:txBody>
      </p:sp>
      <p:grpSp>
        <p:nvGrpSpPr>
          <p:cNvPr id="7" name="Group 8"/>
          <p:cNvGrpSpPr>
            <a:grpSpLocks/>
          </p:cNvGrpSpPr>
          <p:nvPr/>
        </p:nvGrpSpPr>
        <p:grpSpPr bwMode="auto">
          <a:xfrm>
            <a:off x="2340224" y="2264490"/>
            <a:ext cx="1152525" cy="569913"/>
            <a:chOff x="3195" y="1661"/>
            <a:chExt cx="726" cy="359"/>
          </a:xfrm>
        </p:grpSpPr>
        <p:sp>
          <p:nvSpPr>
            <p:cNvPr id="8" name="AutoShape 9"/>
            <p:cNvSpPr>
              <a:spLocks/>
            </p:cNvSpPr>
            <p:nvPr/>
          </p:nvSpPr>
          <p:spPr bwMode="auto">
            <a:xfrm>
              <a:off x="3195" y="1661"/>
              <a:ext cx="99" cy="359"/>
            </a:xfrm>
            <a:prstGeom prst="rightBrace">
              <a:avLst>
                <a:gd name="adj1" fmla="val 30219"/>
                <a:gd name="adj2" fmla="val 50000"/>
              </a:avLst>
            </a:prstGeom>
            <a:noFill/>
            <a:ln w="25400">
              <a:solidFill>
                <a:srgbClr val="FF0000"/>
              </a:solidFill>
              <a:round/>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Text Box 10"/>
            <p:cNvSpPr txBox="1">
              <a:spLocks noChangeArrowheads="1"/>
            </p:cNvSpPr>
            <p:nvPr/>
          </p:nvSpPr>
          <p:spPr bwMode="auto">
            <a:xfrm>
              <a:off x="3286" y="1661"/>
              <a:ext cx="6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b="1">
                  <a:solidFill>
                    <a:srgbClr val="FF6600"/>
                  </a:solidFill>
                  <a:effectLst>
                    <a:outerShdw blurRad="38100" dist="38100" dir="2700000" algn="tl">
                      <a:srgbClr val="000000"/>
                    </a:outerShdw>
                  </a:effectLst>
                  <a:ea typeface="楷体_GB2312" pitchFamily="49" charset="-122"/>
                </a:rPr>
                <a:t>函数体</a:t>
              </a:r>
            </a:p>
          </p:txBody>
        </p:sp>
      </p:grpSp>
      <p:grpSp>
        <p:nvGrpSpPr>
          <p:cNvPr id="10" name="Group 21"/>
          <p:cNvGrpSpPr>
            <a:grpSpLocks/>
          </p:cNvGrpSpPr>
          <p:nvPr/>
        </p:nvGrpSpPr>
        <p:grpSpPr bwMode="auto">
          <a:xfrm>
            <a:off x="3132386" y="1845390"/>
            <a:ext cx="4679950" cy="685800"/>
            <a:chOff x="2064" y="980"/>
            <a:chExt cx="2948" cy="432"/>
          </a:xfrm>
        </p:grpSpPr>
        <p:sp>
          <p:nvSpPr>
            <p:cNvPr id="11" name="AutoShape 16"/>
            <p:cNvSpPr>
              <a:spLocks/>
            </p:cNvSpPr>
            <p:nvPr/>
          </p:nvSpPr>
          <p:spPr bwMode="auto">
            <a:xfrm rot="-5400000">
              <a:off x="3447" y="-403"/>
              <a:ext cx="182" cy="2948"/>
            </a:xfrm>
            <a:prstGeom prst="leftBrace">
              <a:avLst>
                <a:gd name="adj1" fmla="val 134982"/>
                <a:gd name="adj2" fmla="val 50000"/>
              </a:avLst>
            </a:prstGeom>
            <a:noFill/>
            <a:ln w="22225">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2" name="Text Box 17"/>
            <p:cNvSpPr txBox="1">
              <a:spLocks noChangeArrowheads="1"/>
            </p:cNvSpPr>
            <p:nvPr/>
          </p:nvSpPr>
          <p:spPr bwMode="auto">
            <a:xfrm>
              <a:off x="3196" y="116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3300"/>
                  </a:solidFill>
                  <a:effectLst>
                    <a:outerShdw blurRad="38100" dist="38100" dir="2700000" algn="tl">
                      <a:srgbClr val="000000"/>
                    </a:outerShdw>
                  </a:effectLst>
                  <a:ea typeface="楷体_GB2312" pitchFamily="49" charset="-122"/>
                </a:rPr>
                <a:t>形参列表</a:t>
              </a:r>
            </a:p>
          </p:txBody>
        </p:sp>
      </p:grpSp>
      <p:sp>
        <p:nvSpPr>
          <p:cNvPr id="13" name="AutoShape 21"/>
          <p:cNvSpPr>
            <a:spLocks noChangeArrowheads="1"/>
          </p:cNvSpPr>
          <p:nvPr/>
        </p:nvSpPr>
        <p:spPr bwMode="auto">
          <a:xfrm>
            <a:off x="3643416" y="915889"/>
            <a:ext cx="1295746" cy="376459"/>
          </a:xfrm>
          <a:prstGeom prst="wedgeRoundRectCallout">
            <a:avLst>
              <a:gd name="adj1" fmla="val -126150"/>
              <a:gd name="adj2" fmla="val 96273"/>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r>
              <a:rPr lang="zh-CN" altLang="en-US" sz="2000" dirty="0" smtClean="0">
                <a:solidFill>
                  <a:srgbClr val="FF33CC"/>
                </a:solidFill>
                <a:ea typeface="隶书" pitchFamily="49" charset="-122"/>
              </a:rPr>
              <a:t>函数头</a:t>
            </a:r>
            <a:endParaRPr lang="zh-CN" altLang="en-US" sz="2000" dirty="0">
              <a:solidFill>
                <a:srgbClr val="FF33CC"/>
              </a:solidFill>
              <a:ea typeface="隶书" pitchFamily="49" charset="-122"/>
            </a:endParaRPr>
          </a:p>
        </p:txBody>
      </p:sp>
      <p:sp>
        <p:nvSpPr>
          <p:cNvPr id="16" name="Rectangle 6"/>
          <p:cNvSpPr>
            <a:spLocks noChangeArrowheads="1"/>
          </p:cNvSpPr>
          <p:nvPr/>
        </p:nvSpPr>
        <p:spPr bwMode="auto">
          <a:xfrm>
            <a:off x="395536" y="3642842"/>
            <a:ext cx="4609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Font typeface="Wingdings"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函数</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调用（</a:t>
            </a:r>
            <a:r>
              <a:rPr lang="en-US" altLang="zh-CN" b="1" dirty="0" smtClean="0">
                <a:solidFill>
                  <a:srgbClr val="FF3300"/>
                </a:solidFill>
                <a:effectLst>
                  <a:outerShdw blurRad="38100" dist="38100" dir="2700000" algn="tl">
                    <a:srgbClr val="000000"/>
                  </a:outerShdw>
                </a:effectLst>
                <a:latin typeface="楷体_GB2312" pitchFamily="49" charset="-122"/>
                <a:ea typeface="楷体_GB2312" pitchFamily="49" charset="-122"/>
              </a:rPr>
              <a:t>6.2.2</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 </a:t>
            </a:r>
            <a:endPar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endParaRPr>
          </a:p>
        </p:txBody>
      </p:sp>
      <p:sp>
        <p:nvSpPr>
          <p:cNvPr id="17" name="Text Box 14"/>
          <p:cNvSpPr txBox="1">
            <a:spLocks noChangeArrowheads="1"/>
          </p:cNvSpPr>
          <p:nvPr/>
        </p:nvSpPr>
        <p:spPr bwMode="auto">
          <a:xfrm>
            <a:off x="828923" y="4149899"/>
            <a:ext cx="6911975" cy="503237"/>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ctr"/>
            <a:r>
              <a:rPr lang="zh-CN" altLang="en-US" b="1">
                <a:effectLst>
                  <a:outerShdw blurRad="38100" dist="38100" dir="2700000" algn="tl">
                    <a:srgbClr val="FFFFFF"/>
                  </a:outerShdw>
                </a:effectLst>
                <a:ea typeface="楷体_GB2312" pitchFamily="49" charset="-122"/>
              </a:rPr>
              <a:t>函数名</a:t>
            </a:r>
            <a:r>
              <a:rPr lang="en-US" altLang="zh-CN" b="1">
                <a:effectLst>
                  <a:outerShdw blurRad="38100" dist="38100" dir="2700000" algn="tl">
                    <a:srgbClr val="FFFFFF"/>
                  </a:outerShdw>
                </a:effectLst>
                <a:ea typeface="楷体_GB2312" pitchFamily="49" charset="-122"/>
              </a:rPr>
              <a:t>( </a:t>
            </a:r>
            <a:r>
              <a:rPr lang="zh-CN" altLang="en-US" b="1">
                <a:effectLst>
                  <a:outerShdw blurRad="38100" dist="38100" dir="2700000" algn="tl">
                    <a:srgbClr val="FFFFFF"/>
                  </a:outerShdw>
                </a:effectLst>
                <a:ea typeface="楷体_GB2312" pitchFamily="49" charset="-122"/>
              </a:rPr>
              <a:t>实参</a:t>
            </a:r>
            <a:r>
              <a:rPr lang="en-US" altLang="zh-CN" b="1">
                <a:effectLst>
                  <a:outerShdw blurRad="38100" dist="38100" dir="2700000" algn="tl">
                    <a:srgbClr val="FFFFFF"/>
                  </a:outerShdw>
                </a:effectLst>
                <a:ea typeface="楷体_GB2312" pitchFamily="49" charset="-122"/>
              </a:rPr>
              <a:t>1</a:t>
            </a:r>
            <a:r>
              <a:rPr lang="zh-CN" altLang="en-US" b="1">
                <a:effectLst>
                  <a:outerShdw blurRad="38100" dist="38100" dir="2700000" algn="tl">
                    <a:srgbClr val="FFFFFF"/>
                  </a:outerShdw>
                </a:effectLst>
                <a:ea typeface="楷体_GB2312" pitchFamily="49" charset="-122"/>
              </a:rPr>
              <a:t>，实参</a:t>
            </a:r>
            <a:r>
              <a:rPr lang="en-US" altLang="zh-CN" b="1">
                <a:effectLst>
                  <a:outerShdw blurRad="38100" dist="38100" dir="2700000" algn="tl">
                    <a:srgbClr val="FFFFFF"/>
                  </a:outerShdw>
                </a:effectLst>
                <a:ea typeface="楷体_GB2312" pitchFamily="49" charset="-122"/>
              </a:rPr>
              <a:t>2</a:t>
            </a:r>
            <a:r>
              <a:rPr lang="zh-CN" altLang="en-US" b="1">
                <a:effectLst>
                  <a:outerShdw blurRad="38100" dist="38100" dir="2700000" algn="tl">
                    <a:srgbClr val="FFFFFF"/>
                  </a:outerShdw>
                </a:effectLst>
                <a:ea typeface="楷体_GB2312" pitchFamily="49" charset="-122"/>
              </a:rPr>
              <a:t>，</a:t>
            </a:r>
            <a:r>
              <a:rPr lang="en-US" altLang="zh-CN" b="1">
                <a:effectLst>
                  <a:outerShdw blurRad="38100" dist="38100" dir="2700000" algn="tl">
                    <a:srgbClr val="FFFFFF"/>
                  </a:outerShdw>
                </a:effectLst>
                <a:ea typeface="楷体_GB2312" pitchFamily="49" charset="-122"/>
              </a:rPr>
              <a:t>……</a:t>
            </a:r>
            <a:r>
              <a:rPr lang="zh-CN" altLang="en-US" b="1">
                <a:effectLst>
                  <a:outerShdw blurRad="38100" dist="38100" dir="2700000" algn="tl">
                    <a:srgbClr val="FFFFFF"/>
                  </a:outerShdw>
                </a:effectLst>
                <a:ea typeface="楷体_GB2312" pitchFamily="49" charset="-122"/>
              </a:rPr>
              <a:t>，实参</a:t>
            </a:r>
            <a:r>
              <a:rPr lang="en-US" altLang="zh-CN" b="1">
                <a:effectLst>
                  <a:outerShdw blurRad="38100" dist="38100" dir="2700000" algn="tl">
                    <a:srgbClr val="FFFFFF"/>
                  </a:outerShdw>
                </a:effectLst>
                <a:ea typeface="楷体_GB2312" pitchFamily="49" charset="-122"/>
              </a:rPr>
              <a:t>n )</a:t>
            </a:r>
            <a:r>
              <a:rPr lang="zh-CN" altLang="en-US" b="1">
                <a:effectLst>
                  <a:outerShdw blurRad="38100" dist="38100" dir="2700000" algn="tl">
                    <a:srgbClr val="FFFFFF"/>
                  </a:outerShdw>
                </a:effectLst>
                <a:ea typeface="楷体_GB2312" pitchFamily="49" charset="-122"/>
              </a:rPr>
              <a:t>；</a:t>
            </a:r>
            <a:r>
              <a:rPr lang="zh-CN" altLang="en-US"/>
              <a:t> </a:t>
            </a:r>
          </a:p>
        </p:txBody>
      </p:sp>
      <p:sp>
        <p:nvSpPr>
          <p:cNvPr id="18" name="AutoShape 21"/>
          <p:cNvSpPr>
            <a:spLocks noChangeArrowheads="1"/>
          </p:cNvSpPr>
          <p:nvPr/>
        </p:nvSpPr>
        <p:spPr bwMode="auto">
          <a:xfrm>
            <a:off x="4429373" y="3198986"/>
            <a:ext cx="3311525" cy="792163"/>
          </a:xfrm>
          <a:prstGeom prst="wedgeRoundRectCallout">
            <a:avLst>
              <a:gd name="adj1" fmla="val -86097"/>
              <a:gd name="adj2" fmla="val 79861"/>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r>
              <a:rPr lang="zh-CN" altLang="en-US" sz="2000" b="1" dirty="0">
                <a:solidFill>
                  <a:srgbClr val="FF33CC"/>
                </a:solidFill>
                <a:effectLst>
                  <a:outerShdw blurRad="38100" dist="38100" dir="2700000" algn="tl">
                    <a:srgbClr val="000000"/>
                  </a:outerShdw>
                </a:effectLst>
                <a:ea typeface="隶书" pitchFamily="49" charset="-122"/>
              </a:rPr>
              <a:t>实参可以是常量、变量、表达式、函数等</a:t>
            </a:r>
            <a:r>
              <a:rPr lang="zh-CN" altLang="en-US" sz="2000" dirty="0">
                <a:solidFill>
                  <a:srgbClr val="FF33CC"/>
                </a:solidFill>
                <a:ea typeface="隶书" pitchFamily="49" charset="-122"/>
              </a:rPr>
              <a:t> </a:t>
            </a:r>
          </a:p>
        </p:txBody>
      </p:sp>
      <p:sp>
        <p:nvSpPr>
          <p:cNvPr id="20" name="Rectangle 6"/>
          <p:cNvSpPr>
            <a:spLocks noChangeArrowheads="1"/>
          </p:cNvSpPr>
          <p:nvPr/>
        </p:nvSpPr>
        <p:spPr bwMode="auto">
          <a:xfrm>
            <a:off x="395628" y="4879410"/>
            <a:ext cx="4609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buFont typeface="Wingdings" pitchFamily="2" charset="2"/>
              <a:buChar char="Ø"/>
            </a:pPr>
            <a:r>
              <a:rPr lang="en-US" altLang="zh-CN" b="1" dirty="0">
                <a:solidFill>
                  <a:srgbClr val="FF3300"/>
                </a:solidFill>
                <a:effectLst>
                  <a:outerShdw blurRad="38100" dist="38100" dir="2700000" algn="tl">
                    <a:srgbClr val="000000"/>
                  </a:outerShdw>
                </a:effectLst>
                <a:latin typeface="楷体_GB2312" pitchFamily="49" charset="-122"/>
                <a:ea typeface="楷体_GB2312" pitchFamily="49" charset="-122"/>
              </a:rPr>
              <a:t> </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rPr>
              <a:t>函数返回</a:t>
            </a:r>
            <a:endPar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endParaRPr>
          </a:p>
        </p:txBody>
      </p:sp>
      <p:sp>
        <p:nvSpPr>
          <p:cNvPr id="21" name="Text Box 14"/>
          <p:cNvSpPr txBox="1">
            <a:spLocks noChangeArrowheads="1"/>
          </p:cNvSpPr>
          <p:nvPr/>
        </p:nvSpPr>
        <p:spPr bwMode="auto">
          <a:xfrm>
            <a:off x="829015" y="5386467"/>
            <a:ext cx="6911975" cy="503237"/>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ctr"/>
            <a:r>
              <a:rPr lang="en-US" altLang="zh-CN" b="1" dirty="0">
                <a:effectLst>
                  <a:outerShdw blurRad="38100" dist="38100" dir="2700000" algn="tl">
                    <a:srgbClr val="FFFFFF"/>
                  </a:outerShdw>
                </a:effectLst>
                <a:ea typeface="楷体_GB2312" pitchFamily="49" charset="-122"/>
              </a:rPr>
              <a:t>return  (</a:t>
            </a:r>
            <a:r>
              <a:rPr lang="zh-CN" altLang="en-US" b="1" dirty="0">
                <a:effectLst>
                  <a:outerShdw blurRad="38100" dist="38100" dir="2700000" algn="tl">
                    <a:srgbClr val="FFFFFF"/>
                  </a:outerShdw>
                </a:effectLst>
                <a:ea typeface="楷体_GB2312" pitchFamily="49" charset="-122"/>
              </a:rPr>
              <a:t>表达式</a:t>
            </a:r>
            <a:r>
              <a:rPr lang="en-US" altLang="zh-CN" b="1" dirty="0">
                <a:effectLst>
                  <a:outerShdw blurRad="38100" dist="38100" dir="2700000" algn="tl">
                    <a:srgbClr val="FFFFFF"/>
                  </a:outerShdw>
                </a:effectLst>
                <a:ea typeface="楷体_GB2312" pitchFamily="49" charset="-122"/>
              </a:rPr>
              <a:t>) ;    </a:t>
            </a:r>
            <a:r>
              <a:rPr lang="zh-CN" altLang="en-US" b="1" dirty="0">
                <a:effectLst>
                  <a:outerShdw blurRad="38100" dist="38100" dir="2700000" algn="tl">
                    <a:srgbClr val="FFFFFF"/>
                  </a:outerShdw>
                </a:effectLst>
                <a:ea typeface="楷体_GB2312" pitchFamily="49" charset="-122"/>
              </a:rPr>
              <a:t>或    </a:t>
            </a:r>
            <a:r>
              <a:rPr lang="en-US" altLang="zh-CN" b="1" dirty="0">
                <a:effectLst>
                  <a:outerShdw blurRad="38100" dist="38100" dir="2700000" algn="tl">
                    <a:srgbClr val="FFFFFF"/>
                  </a:outerShdw>
                </a:effectLst>
                <a:ea typeface="楷体_GB2312" pitchFamily="49" charset="-122"/>
              </a:rPr>
              <a:t>return    </a:t>
            </a:r>
            <a:r>
              <a:rPr lang="zh-CN" altLang="en-US" b="1" dirty="0">
                <a:effectLst>
                  <a:outerShdw blurRad="38100" dist="38100" dir="2700000" algn="tl">
                    <a:srgbClr val="FFFFFF"/>
                  </a:outerShdw>
                </a:effectLst>
                <a:ea typeface="楷体_GB2312" pitchFamily="49" charset="-122"/>
              </a:rPr>
              <a:t>表达式 ；</a:t>
            </a:r>
          </a:p>
        </p:txBody>
      </p:sp>
    </p:spTree>
    <p:extLst>
      <p:ext uri="{BB962C8B-B14F-4D97-AF65-F5344CB8AC3E}">
        <p14:creationId xmlns:p14="http://schemas.microsoft.com/office/powerpoint/2010/main" val="3006651297"/>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9602"/>
                                        </p:tgtEl>
                                        <p:attrNameLst>
                                          <p:attrName>style.visibility</p:attrName>
                                        </p:attrNameLst>
                                      </p:cBhvr>
                                      <p:to>
                                        <p:strVal val="visible"/>
                                      </p:to>
                                    </p:set>
                                    <p:anim calcmode="lin" valueType="num">
                                      <p:cBhvr additive="base">
                                        <p:cTn id="7" dur="500" fill="hold"/>
                                        <p:tgtEl>
                                          <p:spTgt spid="1049602"/>
                                        </p:tgtEl>
                                        <p:attrNameLst>
                                          <p:attrName>ppt_x</p:attrName>
                                        </p:attrNameLst>
                                      </p:cBhvr>
                                      <p:tavLst>
                                        <p:tav tm="0">
                                          <p:val>
                                            <p:strVal val="0-#ppt_w/2"/>
                                          </p:val>
                                        </p:tav>
                                        <p:tav tm="100000">
                                          <p:val>
                                            <p:strVal val="#ppt_x"/>
                                          </p:val>
                                        </p:tav>
                                      </p:tavLst>
                                    </p:anim>
                                    <p:anim calcmode="lin" valueType="num">
                                      <p:cBhvr additive="base">
                                        <p:cTn id="8" dur="500" fill="hold"/>
                                        <p:tgtEl>
                                          <p:spTgt spid="10496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ou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ox(ou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trips(downRight)">
                                      <p:cBhvr>
                                        <p:cTn id="23" dur="500"/>
                                        <p:tgtEl>
                                          <p:spTgt spid="13"/>
                                        </p:tgtEl>
                                      </p:cBhvr>
                                    </p:animEffect>
                                  </p:childTnLst>
                                  <p:subTnLst>
                                    <p:audio>
                                      <p:cMediaNode>
                                        <p:cTn display="0" masterRel="sameClick">
                                          <p:stCondLst>
                                            <p:cond evt="begin" delay="0">
                                              <p:tn val="21"/>
                                            </p:cond>
                                          </p:stCondLst>
                                          <p:endCondLst>
                                            <p:cond evt="onStopAudio" delay="0">
                                              <p:tgtEl>
                                                <p:sldTgt/>
                                              </p:tgtEl>
                                            </p:cond>
                                          </p:endCondLst>
                                        </p:cTn>
                                        <p:tgtEl>
                                          <p:sndTgt r:embed="rId4" name="laser.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ou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ox(out)">
                                      <p:cBhvr>
                                        <p:cTn id="38" dur="500"/>
                                        <p:tgtEl>
                                          <p:spTgt spid="16"/>
                                        </p:tgtEl>
                                      </p:cBhvr>
                                    </p:animEffect>
                                  </p:childTnLst>
                                  <p:subTnLst>
                                    <p:audio>
                                      <p:cMediaNode>
                                        <p:cTn display="0" masterRel="sameClick">
                                          <p:stCondLst>
                                            <p:cond evt="begin" delay="0">
                                              <p:tn val="36"/>
                                            </p:cond>
                                          </p:stCondLst>
                                          <p:endCondLst>
                                            <p:cond evt="onStopAudio" delay="0">
                                              <p:tgtEl>
                                                <p:sldTgt/>
                                              </p:tgtEl>
                                            </p:cond>
                                          </p:endCondLst>
                                        </p:cTn>
                                        <p:tgtEl>
                                          <p:sndTgt r:embed="rId3" name="whoosh.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ox(out)">
                                      <p:cBhvr>
                                        <p:cTn id="43" dur="500"/>
                                        <p:tgtEl>
                                          <p:spTgt spid="17"/>
                                        </p:tgtEl>
                                      </p:cBhvr>
                                    </p:animEffect>
                                  </p:childTnLst>
                                  <p:subTnLst>
                                    <p:audio>
                                      <p:cMediaNode>
                                        <p:cTn display="0" masterRel="sameClick">
                                          <p:stCondLst>
                                            <p:cond evt="begin" delay="0">
                                              <p:tn val="41"/>
                                            </p:cond>
                                          </p:stCondLst>
                                          <p:endCondLst>
                                            <p:cond evt="onStopAudio" delay="0">
                                              <p:tgtEl>
                                                <p:sldTgt/>
                                              </p:tgtEl>
                                            </p:cond>
                                          </p:endCondLst>
                                        </p:cTn>
                                        <p:tgtEl>
                                          <p:sndTgt r:embed="rId5"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strips(downRight)">
                                      <p:cBhvr>
                                        <p:cTn id="48" dur="500"/>
                                        <p:tgtEl>
                                          <p:spTgt spid="18"/>
                                        </p:tgtEl>
                                      </p:cBhvr>
                                    </p:animEffect>
                                  </p:childTnLst>
                                  <p:subTnLst>
                                    <p:audio>
                                      <p:cMediaNode>
                                        <p:cTn display="0" masterRel="sameClick">
                                          <p:stCondLst>
                                            <p:cond evt="begin" delay="0">
                                              <p:tn val="46"/>
                                            </p:cond>
                                          </p:stCondLst>
                                          <p:endCondLst>
                                            <p:cond evt="onStopAudio" delay="0">
                                              <p:tgtEl>
                                                <p:sldTgt/>
                                              </p:tgtEl>
                                            </p:cond>
                                          </p:endCondLst>
                                        </p:cTn>
                                        <p:tgtEl>
                                          <p:sndTgt r:embed="rId4" name="laser.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ox(out)">
                                      <p:cBhvr>
                                        <p:cTn id="53" dur="500"/>
                                        <p:tgtEl>
                                          <p:spTgt spid="20"/>
                                        </p:tgtEl>
                                      </p:cBhvr>
                                    </p:animEffect>
                                  </p:childTnLst>
                                  <p:subTnLst>
                                    <p:audio>
                                      <p:cMediaNode>
                                        <p:cTn display="0" masterRel="sameClick">
                                          <p:stCondLst>
                                            <p:cond evt="begin" delay="0">
                                              <p:tn val="51"/>
                                            </p:cond>
                                          </p:stCondLst>
                                          <p:endCondLst>
                                            <p:cond evt="onStopAudio" delay="0">
                                              <p:tgtEl>
                                                <p:sldTgt/>
                                              </p:tgtEl>
                                            </p:cond>
                                          </p:endCondLst>
                                        </p:cTn>
                                        <p:tgtEl>
                                          <p:sndTgt r:embed="rId3" name="whoosh.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ox(out)">
                                      <p:cBhvr>
                                        <p:cTn id="58" dur="500"/>
                                        <p:tgtEl>
                                          <p:spTgt spid="21"/>
                                        </p:tgtEl>
                                      </p:cBhvr>
                                    </p:animEffect>
                                  </p:childTnLst>
                                  <p:subTnLst>
                                    <p:audio>
                                      <p:cMediaNode>
                                        <p:cTn display="0" masterRel="sameClick">
                                          <p:stCondLst>
                                            <p:cond evt="begin" delay="0">
                                              <p:tn val="56"/>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2" grpId="0"/>
      <p:bldP spid="5" grpId="0"/>
      <p:bldP spid="6" grpId="0" animBg="1"/>
      <p:bldP spid="13" grpId="0" animBg="1"/>
      <p:bldP spid="16" grpId="0"/>
      <p:bldP spid="17" grpId="0" animBg="1"/>
      <p:bldP spid="18" grpId="0" animBg="1"/>
      <p:bldP spid="20" grpId="0"/>
      <p:bldP spid="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txBox="1">
            <a:spLocks/>
          </p:cNvSpPr>
          <p:nvPr/>
        </p:nvSpPr>
        <p:spPr>
          <a:xfrm>
            <a:off x="539552" y="1124744"/>
            <a:ext cx="8352928" cy="15841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a:t>5. </a:t>
            </a:r>
            <a:r>
              <a:rPr lang="zh-CN" altLang="zh-CN" sz="2800" dirty="0"/>
              <a:t>编写函数fun，它的功能是：根据以下公式求P的值，结果由函数值带回。m与n为两个正整数且要求m&gt;n</a:t>
            </a:r>
            <a:r>
              <a:rPr lang="en-US" altLang="zh-CN" sz="2800" dirty="0"/>
              <a:t>.</a:t>
            </a:r>
            <a:endParaRPr lang="zh-CN" altLang="en-US" sz="2800" dirty="0"/>
          </a:p>
        </p:txBody>
      </p:sp>
      <p:sp>
        <p:nvSpPr>
          <p:cNvPr id="4" name="矩形 3"/>
          <p:cNvSpPr/>
          <p:nvPr/>
        </p:nvSpPr>
        <p:spPr>
          <a:xfrm>
            <a:off x="1043608" y="2540803"/>
            <a:ext cx="4572000" cy="1200329"/>
          </a:xfrm>
          <a:prstGeom prst="rect">
            <a:avLst/>
          </a:prstGeom>
        </p:spPr>
        <p:txBody>
          <a:bodyPr>
            <a:spAutoFit/>
          </a:bodyPr>
          <a:lstStyle/>
          <a:p>
            <a:r>
              <a:rPr lang="zh-CN" altLang="zh-CN" kern="0" dirty="0">
                <a:latin typeface="Times New Roman" panose="02020603050405020304" pitchFamily="18" charset="0"/>
                <a:ea typeface="宋体" panose="02010600030101010101" pitchFamily="2" charset="-122"/>
                <a:cs typeface="宋体" panose="02010600030101010101" pitchFamily="2" charset="-122"/>
              </a:rPr>
              <a:t>　　</a:t>
            </a:r>
            <a:r>
              <a:rPr lang="en-US" altLang="zh-CN" kern="0" dirty="0">
                <a:latin typeface="Times New Roman" panose="02020603050405020304" pitchFamily="18" charset="0"/>
                <a:ea typeface="宋体" panose="02010600030101010101" pitchFamily="2" charset="-122"/>
                <a:cs typeface="宋体" panose="02010600030101010101" pitchFamily="2" charset="-122"/>
              </a:rPr>
              <a:t>      </a:t>
            </a:r>
            <a:r>
              <a:rPr lang="zh-CN" altLang="zh-CN" kern="0" dirty="0">
                <a:latin typeface="Times New Roman" panose="02020603050405020304" pitchFamily="18" charset="0"/>
                <a:ea typeface="宋体" panose="02010600030101010101" pitchFamily="2" charset="-122"/>
                <a:cs typeface="宋体" panose="02010600030101010101" pitchFamily="2" charset="-122"/>
              </a:rPr>
              <a:t>    m!</a:t>
            </a:r>
            <a:endParaRPr lang="zh-CN" altLang="zh-CN" sz="4400" kern="100" dirty="0">
              <a:latin typeface="Times New Roman" panose="02020603050405020304" pitchFamily="18" charset="0"/>
              <a:ea typeface="宋体" panose="02010600030101010101" pitchFamily="2" charset="-122"/>
            </a:endParaRPr>
          </a:p>
          <a:p>
            <a:r>
              <a:rPr lang="zh-CN" altLang="zh-CN" kern="0" dirty="0">
                <a:latin typeface="Times New Roman" panose="02020603050405020304" pitchFamily="18" charset="0"/>
                <a:ea typeface="宋体" panose="02010600030101010101" pitchFamily="2" charset="-122"/>
                <a:cs typeface="宋体" panose="02010600030101010101" pitchFamily="2" charset="-122"/>
              </a:rPr>
              <a:t>　　P = ─────</a:t>
            </a:r>
            <a:endParaRPr lang="zh-CN" altLang="zh-CN" sz="4400" kern="100" dirty="0">
              <a:latin typeface="Times New Roman" panose="02020603050405020304" pitchFamily="18" charset="0"/>
              <a:ea typeface="宋体" panose="02010600030101010101" pitchFamily="2" charset="-122"/>
            </a:endParaRPr>
          </a:p>
          <a:p>
            <a:r>
              <a:rPr lang="zh-CN" altLang="zh-CN" kern="0" dirty="0">
                <a:latin typeface="Times New Roman" panose="02020603050405020304" pitchFamily="18" charset="0"/>
                <a:ea typeface="宋体" panose="02010600030101010101" pitchFamily="2" charset="-122"/>
                <a:cs typeface="宋体" panose="02010600030101010101" pitchFamily="2" charset="-122"/>
              </a:rPr>
              <a:t>  　　   n!(m-n)!</a:t>
            </a:r>
            <a:endParaRPr lang="zh-CN" altLang="zh-CN" sz="4400" kern="100" dirty="0">
              <a:latin typeface="Times New Roman" panose="02020603050405020304" pitchFamily="18" charset="0"/>
              <a:ea typeface="宋体" panose="02010600030101010101" pitchFamily="2" charset="-122"/>
            </a:endParaRPr>
          </a:p>
        </p:txBody>
      </p:sp>
      <p:sp>
        <p:nvSpPr>
          <p:cNvPr id="5" name="矩形 4"/>
          <p:cNvSpPr/>
          <p:nvPr/>
        </p:nvSpPr>
        <p:spPr>
          <a:xfrm>
            <a:off x="1043608" y="4005851"/>
            <a:ext cx="6309741" cy="461665"/>
          </a:xfrm>
          <a:prstGeom prst="rect">
            <a:avLst/>
          </a:prstGeom>
        </p:spPr>
        <p:txBody>
          <a:bodyPr wrap="none">
            <a:spAutoFit/>
          </a:bodyPr>
          <a:lstStyle/>
          <a:p>
            <a:r>
              <a:rPr lang="zh-CN" altLang="zh-CN" kern="0" dirty="0">
                <a:latin typeface="Times New Roman" panose="02020603050405020304" pitchFamily="18" charset="0"/>
                <a:ea typeface="宋体" panose="02010600030101010101" pitchFamily="2" charset="-122"/>
                <a:cs typeface="宋体" panose="02010600030101010101" pitchFamily="2" charset="-122"/>
              </a:rPr>
              <a:t>例如：m=12,n=8时，运行结果为495.000000。</a:t>
            </a:r>
            <a:endParaRPr lang="zh-CN" altLang="zh-CN" sz="4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686792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Prog6.c</a:t>
            </a:r>
            <a:endParaRPr lang="zh-CN" altLang="en-US" dirty="0"/>
          </a:p>
        </p:txBody>
      </p:sp>
      <p:sp>
        <p:nvSpPr>
          <p:cNvPr id="3" name="内容占位符 2"/>
          <p:cNvSpPr>
            <a:spLocks noGrp="1"/>
          </p:cNvSpPr>
          <p:nvPr>
            <p:ph idx="1"/>
          </p:nvPr>
        </p:nvSpPr>
        <p:spPr/>
        <p:txBody>
          <a:bodyPr/>
          <a:lstStyle/>
          <a:p>
            <a:r>
              <a:rPr lang="zh-CN" altLang="zh-CN" dirty="0"/>
              <a:t>请编写函数fun，其功能是：计算并输出下列多项式的值</a:t>
            </a:r>
            <a:r>
              <a:rPr lang="zh-CN" altLang="zh-CN" dirty="0" smtClean="0"/>
              <a:t>：</a:t>
            </a:r>
            <a:endParaRPr lang="en-US" altLang="zh-CN" dirty="0" smtClean="0"/>
          </a:p>
          <a:p>
            <a:endParaRPr lang="en-US" altLang="zh-CN" i="1" dirty="0"/>
          </a:p>
          <a:p>
            <a:endParaRPr lang="en-US" altLang="zh-CN" i="1" dirty="0" smtClean="0"/>
          </a:p>
          <a:p>
            <a:endParaRPr lang="en-US" altLang="zh-CN" i="1" dirty="0"/>
          </a:p>
          <a:p>
            <a:endParaRPr lang="en-US" altLang="zh-CN" i="1" dirty="0" smtClean="0"/>
          </a:p>
          <a:p>
            <a:endParaRPr lang="en-US" altLang="zh-CN" i="1" dirty="0"/>
          </a:p>
          <a:p>
            <a:r>
              <a:rPr lang="zh-CN" altLang="zh-CN" dirty="0"/>
              <a:t>例如，在主函数中从键盘给n输入8后，输出为：s=0.662872。</a:t>
            </a:r>
          </a:p>
          <a:p>
            <a:r>
              <a:rPr lang="en-US" altLang="zh-CN" i="1" dirty="0"/>
              <a:t> </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16832"/>
            <a:ext cx="5229225" cy="942975"/>
          </a:xfrm>
          <a:prstGeom prst="rect">
            <a:avLst/>
          </a:prstGeom>
          <a:noFill/>
          <a:ln>
            <a:noFill/>
          </a:ln>
        </p:spPr>
      </p:pic>
    </p:spTree>
    <p:extLst>
      <p:ext uri="{BB962C8B-B14F-4D97-AF65-F5344CB8AC3E}">
        <p14:creationId xmlns:p14="http://schemas.microsoft.com/office/powerpoint/2010/main" val="1436688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179512" y="116632"/>
            <a:ext cx="8636977" cy="7033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3692" b="1" dirty="0">
                <a:ea typeface="宋体" panose="02010600030101010101" pitchFamily="2" charset="-122"/>
              </a:rPr>
              <a:t>6.4  </a:t>
            </a:r>
            <a:r>
              <a:rPr lang="zh-CN" altLang="en-US" sz="3692" b="1" dirty="0">
                <a:latin typeface="宋体" panose="02010600030101010101" pitchFamily="2" charset="-122"/>
                <a:ea typeface="宋体" panose="02010600030101010101" pitchFamily="2" charset="-122"/>
              </a:rPr>
              <a:t>数组作函数参数</a:t>
            </a:r>
          </a:p>
        </p:txBody>
      </p:sp>
      <p:sp>
        <p:nvSpPr>
          <p:cNvPr id="54275" name="Rectangle 7">
            <a:hlinkClick r:id="rId3" action="ppaction://hlinksldjump"/>
          </p:cNvPr>
          <p:cNvSpPr>
            <a:spLocks noChangeArrowheads="1"/>
          </p:cNvSpPr>
          <p:nvPr/>
        </p:nvSpPr>
        <p:spPr bwMode="auto">
          <a:xfrm>
            <a:off x="1447800" y="1833197"/>
            <a:ext cx="6646985" cy="28196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60000"/>
              </a:lnSpc>
            </a:pPr>
            <a:r>
              <a:rPr lang="en-US" altLang="zh-CN" sz="3692" b="1" dirty="0">
                <a:solidFill>
                  <a:srgbClr val="0000FF"/>
                </a:solidFill>
                <a:latin typeface="Times New Roman" panose="02020603050405020304" pitchFamily="18" charset="0"/>
                <a:ea typeface="楷体_GB2312" pitchFamily="49" charset="-122"/>
              </a:rPr>
              <a:t>6.4.1  </a:t>
            </a:r>
            <a:r>
              <a:rPr lang="zh-CN" altLang="en-US" sz="3692" b="1" dirty="0">
                <a:solidFill>
                  <a:srgbClr val="0000FF"/>
                </a:solidFill>
                <a:latin typeface="Times New Roman" panose="02020603050405020304" pitchFamily="18" charset="0"/>
                <a:ea typeface="楷体_GB2312" pitchFamily="49" charset="-122"/>
              </a:rPr>
              <a:t>数组元素作函数参数</a:t>
            </a:r>
          </a:p>
          <a:p>
            <a:pPr eaLnBrk="1" hangingPunct="1">
              <a:lnSpc>
                <a:spcPct val="160000"/>
              </a:lnSpc>
            </a:pPr>
            <a:r>
              <a:rPr lang="en-US" altLang="zh-CN" sz="3692" b="1" dirty="0">
                <a:solidFill>
                  <a:srgbClr val="0000FF"/>
                </a:solidFill>
                <a:latin typeface="Times New Roman" panose="02020603050405020304" pitchFamily="18" charset="0"/>
                <a:ea typeface="楷体_GB2312" pitchFamily="49" charset="-122"/>
              </a:rPr>
              <a:t>6.4.2  </a:t>
            </a:r>
            <a:r>
              <a:rPr lang="zh-CN" altLang="en-US" sz="3692" b="1" dirty="0">
                <a:solidFill>
                  <a:srgbClr val="0000FF"/>
                </a:solidFill>
                <a:latin typeface="Times New Roman" panose="02020603050405020304" pitchFamily="18" charset="0"/>
                <a:ea typeface="楷体_GB2312" pitchFamily="49" charset="-122"/>
              </a:rPr>
              <a:t>数组名作为函数参数</a:t>
            </a:r>
          </a:p>
          <a:p>
            <a:pPr eaLnBrk="1" hangingPunct="1">
              <a:lnSpc>
                <a:spcPct val="160000"/>
              </a:lnSpc>
            </a:pPr>
            <a:r>
              <a:rPr lang="en-US" altLang="zh-CN" sz="3692" b="1" dirty="0">
                <a:solidFill>
                  <a:schemeClr val="bg1">
                    <a:lumMod val="65000"/>
                  </a:schemeClr>
                </a:solidFill>
                <a:latin typeface="Times New Roman" panose="02020603050405020304" pitchFamily="18" charset="0"/>
                <a:ea typeface="楷体_GB2312" pitchFamily="49" charset="-122"/>
              </a:rPr>
              <a:t>6.4.3  </a:t>
            </a:r>
            <a:r>
              <a:rPr lang="zh-CN" altLang="en-US" sz="3692" b="1" dirty="0">
                <a:solidFill>
                  <a:schemeClr val="bg1">
                    <a:lumMod val="65000"/>
                  </a:schemeClr>
                </a:solidFill>
                <a:latin typeface="Times New Roman" panose="02020603050405020304" pitchFamily="18" charset="0"/>
                <a:ea typeface="楷体_GB2312" pitchFamily="49" charset="-122"/>
              </a:rPr>
              <a:t>多维数组名作函数参数</a:t>
            </a:r>
          </a:p>
        </p:txBody>
      </p:sp>
    </p:spTree>
    <p:extLst>
      <p:ext uri="{BB962C8B-B14F-4D97-AF65-F5344CB8AC3E}">
        <p14:creationId xmlns:p14="http://schemas.microsoft.com/office/powerpoint/2010/main" val="2697654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0" y="903"/>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6.4.1  </a:t>
            </a:r>
            <a:r>
              <a:rPr lang="zh-CN" altLang="en-US" sz="3300" b="1" i="1" dirty="0">
                <a:latin typeface="宋体" panose="02010600030101010101" pitchFamily="2" charset="-122"/>
                <a:ea typeface="宋体" panose="02010600030101010101" pitchFamily="2" charset="-122"/>
              </a:rPr>
              <a:t>数组元素作函数参数</a:t>
            </a:r>
          </a:p>
        </p:txBody>
      </p:sp>
      <p:sp>
        <p:nvSpPr>
          <p:cNvPr id="143363" name="Text Box 3"/>
          <p:cNvSpPr txBox="1">
            <a:spLocks noChangeArrowheads="1"/>
          </p:cNvSpPr>
          <p:nvPr/>
        </p:nvSpPr>
        <p:spPr bwMode="auto">
          <a:xfrm>
            <a:off x="304800" y="962759"/>
            <a:ext cx="8458200" cy="58958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pPr>
            <a:r>
              <a:rPr lang="zh-CN" altLang="en-US" sz="1846" b="1">
                <a:solidFill>
                  <a:srgbClr val="0000FF"/>
                </a:solidFill>
                <a:latin typeface="Times New Roman" panose="02020603050405020304" pitchFamily="18" charset="0"/>
                <a:ea typeface="宋体" panose="02010600030101010101" pitchFamily="2" charset="-122"/>
              </a:rPr>
              <a:t>●</a:t>
            </a:r>
            <a:r>
              <a:rPr lang="zh-CN" altLang="en-US" sz="2585" b="1">
                <a:solidFill>
                  <a:srgbClr val="0000FF"/>
                </a:solidFill>
                <a:latin typeface="Times New Roman" panose="02020603050405020304" pitchFamily="18" charset="0"/>
                <a:ea typeface="楷体_GB2312" pitchFamily="49" charset="-122"/>
              </a:rPr>
              <a:t>数组元素作函数实参是单向传递，即“值传递”方式</a:t>
            </a:r>
          </a:p>
        </p:txBody>
      </p:sp>
      <p:graphicFrame>
        <p:nvGraphicFramePr>
          <p:cNvPr id="143397" name="Group 37"/>
          <p:cNvGraphicFramePr>
            <a:graphicFrameLocks noGrp="1"/>
          </p:cNvGraphicFramePr>
          <p:nvPr/>
        </p:nvGraphicFramePr>
        <p:xfrm>
          <a:off x="383931" y="1503485"/>
          <a:ext cx="8458200" cy="4642338"/>
        </p:xfrm>
        <a:graphic>
          <a:graphicData uri="http://schemas.openxmlformats.org/drawingml/2006/table">
            <a:tbl>
              <a:tblPr/>
              <a:tblGrid>
                <a:gridCol w="3981450">
                  <a:extLst>
                    <a:ext uri="{9D8B030D-6E8A-4147-A177-3AD203B41FA5}">
                      <a16:colId xmlns:a16="http://schemas.microsoft.com/office/drawing/2014/main" xmlns="" val="20000"/>
                    </a:ext>
                  </a:extLst>
                </a:gridCol>
                <a:gridCol w="4476750">
                  <a:extLst>
                    <a:ext uri="{9D8B030D-6E8A-4147-A177-3AD203B41FA5}">
                      <a16:colId xmlns:a16="http://schemas.microsoft.com/office/drawing/2014/main" xmlns="" val="20001"/>
                    </a:ext>
                  </a:extLst>
                </a:gridCol>
              </a:tblGrid>
              <a:tr h="4642338">
                <a:tc>
                  <a:txBody>
                    <a:bodyPr/>
                    <a:lstStyle/>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main(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int  prime( int  n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int  a[10]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int  i, n = 0, m = 0;</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for( i = 0; i &lt; 10; i ++ )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scanf( "%d", &amp;a[i] )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for ( i = 0; i &lt; 10; i ++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if ( prime( a[i] )==1) n++ ;</a:t>
                      </a:r>
                    </a:p>
                  </a:txBody>
                  <a:tcPr marL="84406" marR="84406" marT="42203" marB="42203" horzOverflow="overflow">
                    <a:lnL cap="flat">
                      <a:noFill/>
                    </a:lnL>
                    <a:lnR w="12700" cap="flat" cmpd="sng" algn="ctr">
                      <a:solidFill>
                        <a:srgbClr val="FFFF00"/>
                      </a:solidFill>
                      <a:prstDash val="solid"/>
                      <a:round/>
                      <a:headEnd type="none" w="med" len="med"/>
                      <a:tailEnd type="none" w="med" len="med"/>
                    </a:lnR>
                    <a:lnT cap="flat">
                      <a:noFill/>
                    </a:lnT>
                    <a:lnB cap="flat">
                      <a:noFill/>
                    </a:lnB>
                    <a:lnTlToBr>
                      <a:noFill/>
                    </a:lnTlToBr>
                    <a:lnBlToTr>
                      <a:noFill/>
                    </a:lnBlToTr>
                    <a:solidFill>
                      <a:srgbClr val="660066"/>
                    </a:solidFill>
                  </a:tcPr>
                </a:tc>
                <a:tc>
                  <a:txBody>
                    <a:bodyPr/>
                    <a:lstStyle/>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printf(“Prime  in array a : %d“,n);</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endParaRPr kumimoji="1" lang="en-US" altLang="zh-CN" sz="2200" b="1" i="1" u="none" strike="noStrike" cap="none" normalizeH="0" baseline="0" smtClean="0">
                        <a:ln>
                          <a:noFill/>
                        </a:ln>
                        <a:solidFill>
                          <a:schemeClr val="bg1"/>
                        </a:solidFill>
                        <a:effectLst/>
                        <a:latin typeface="Times New Roman" pitchFamily="18" charset="0"/>
                        <a:ea typeface="標楷體" pitchFamily="65" charset="-120"/>
                      </a:endParaRP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int  prime( int  n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int  i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for ( i = 2; i &lt;= sqrt( n ); i ++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if  ( n % i == 0 )  return  ( 0 )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    return  ( 1 ) ;</a:t>
                      </a:r>
                    </a:p>
                    <a:p>
                      <a:pPr marL="0" marR="0" lvl="0" indent="0" algn="l" defTabSz="914400" rtl="0" eaLnBrk="1" fontAlgn="base" latinLnBrk="0" hangingPunct="1">
                        <a:lnSpc>
                          <a:spcPct val="150000"/>
                        </a:lnSpc>
                        <a:spcBef>
                          <a:spcPct val="0"/>
                        </a:spcBef>
                        <a:spcAft>
                          <a:spcPct val="0"/>
                        </a:spcAft>
                        <a:buClr>
                          <a:schemeClr val="tx2"/>
                        </a:buClr>
                        <a:buSzPct val="75000"/>
                        <a:buFont typeface="Wingdings" pitchFamily="2" charset="2"/>
                        <a:buNone/>
                        <a:tabLst/>
                      </a:pPr>
                      <a:r>
                        <a:rPr kumimoji="1" lang="en-US" altLang="zh-CN" sz="2200" b="1" i="1" u="none" strike="noStrike" cap="none" normalizeH="0" baseline="0" smtClean="0">
                          <a:ln>
                            <a:noFill/>
                          </a:ln>
                          <a:solidFill>
                            <a:schemeClr val="bg1"/>
                          </a:solidFill>
                          <a:effectLst/>
                          <a:latin typeface="Times New Roman" pitchFamily="18" charset="0"/>
                          <a:ea typeface="標楷體" pitchFamily="65" charset="-120"/>
                        </a:rPr>
                        <a:t>}</a:t>
                      </a:r>
                    </a:p>
                  </a:txBody>
                  <a:tcPr marL="84406" marR="84406" marT="42203" marB="42203" horzOverflow="overflow">
                    <a:lnL w="12700" cap="flat" cmpd="sng" algn="ctr">
                      <a:solidFill>
                        <a:srgbClr val="FFFF00"/>
                      </a:solidFill>
                      <a:prstDash val="solid"/>
                      <a:round/>
                      <a:headEnd type="none" w="med" len="med"/>
                      <a:tailEnd type="none" w="med" len="med"/>
                    </a:lnL>
                    <a:lnR cap="flat">
                      <a:noFill/>
                    </a:lnR>
                    <a:lnT cap="flat">
                      <a:noFill/>
                    </a:lnT>
                    <a:lnB cap="flat">
                      <a:noFill/>
                    </a:lnB>
                    <a:lnTlToBr>
                      <a:noFill/>
                    </a:lnTlToBr>
                    <a:lnBlToTr>
                      <a:noFill/>
                    </a:lnBlToTr>
                    <a:solidFill>
                      <a:srgbClr val="660066"/>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949145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slide(fromBottom)">
                                      <p:cBhvr>
                                        <p:cTn id="7" dur="500"/>
                                        <p:tgtEl>
                                          <p:spTgt spid="14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143397"/>
                                        </p:tgtEl>
                                        <p:attrNameLst>
                                          <p:attrName>style.visibility</p:attrName>
                                        </p:attrNameLst>
                                      </p:cBhvr>
                                      <p:to>
                                        <p:strVal val="visible"/>
                                      </p:to>
                                    </p:set>
                                    <p:anim calcmode="lin" valueType="num">
                                      <p:cBhvr>
                                        <p:cTn id="12" dur="1000" fill="hold"/>
                                        <p:tgtEl>
                                          <p:spTgt spid="143397"/>
                                        </p:tgtEl>
                                        <p:attrNameLst>
                                          <p:attrName>ppt_w</p:attrName>
                                        </p:attrNameLst>
                                      </p:cBhvr>
                                      <p:tavLst>
                                        <p:tav tm="0">
                                          <p:val>
                                            <p:fltVal val="0"/>
                                          </p:val>
                                        </p:tav>
                                        <p:tav tm="100000">
                                          <p:val>
                                            <p:strVal val="#ppt_w"/>
                                          </p:val>
                                        </p:tav>
                                      </p:tavLst>
                                    </p:anim>
                                    <p:anim calcmode="lin" valueType="num">
                                      <p:cBhvr>
                                        <p:cTn id="13" dur="1000" fill="hold"/>
                                        <p:tgtEl>
                                          <p:spTgt spid="143397"/>
                                        </p:tgtEl>
                                        <p:attrNameLst>
                                          <p:attrName>ppt_h</p:attrName>
                                        </p:attrNameLst>
                                      </p:cBhvr>
                                      <p:tavLst>
                                        <p:tav tm="0">
                                          <p:val>
                                            <p:fltVal val="0"/>
                                          </p:val>
                                        </p:tav>
                                        <p:tav tm="100000">
                                          <p:val>
                                            <p:strVal val="#ppt_h"/>
                                          </p:val>
                                        </p:tav>
                                      </p:tavLst>
                                    </p:anim>
                                    <p:anim calcmode="lin" valueType="num">
                                      <p:cBhvr>
                                        <p:cTn id="14" dur="1000" fill="hold"/>
                                        <p:tgtEl>
                                          <p:spTgt spid="14339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4339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32930" y="0"/>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a:ea typeface="宋体" panose="02010600030101010101" pitchFamily="2" charset="-122"/>
              </a:rPr>
              <a:t>6.4.2  </a:t>
            </a:r>
            <a:r>
              <a:rPr lang="zh-CN" altLang="en-US" sz="3300" b="1" i="1">
                <a:latin typeface="宋体" panose="02010600030101010101" pitchFamily="2" charset="-122"/>
                <a:ea typeface="宋体" panose="02010600030101010101" pitchFamily="2" charset="-122"/>
              </a:rPr>
              <a:t>数组名作为函数参数</a:t>
            </a:r>
          </a:p>
        </p:txBody>
      </p:sp>
      <p:sp>
        <p:nvSpPr>
          <p:cNvPr id="145411" name="Text Box 3"/>
          <p:cNvSpPr txBox="1">
            <a:spLocks noChangeArrowheads="1"/>
          </p:cNvSpPr>
          <p:nvPr/>
        </p:nvSpPr>
        <p:spPr bwMode="auto">
          <a:xfrm>
            <a:off x="304800" y="1036028"/>
            <a:ext cx="8458200" cy="486594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50000"/>
              </a:lnSpc>
            </a:pPr>
            <a:r>
              <a:rPr lang="zh-CN" altLang="en-US" sz="2585" b="1">
                <a:solidFill>
                  <a:srgbClr val="0000FF"/>
                </a:solidFill>
                <a:latin typeface="Times New Roman" panose="02020603050405020304" pitchFamily="18" charset="0"/>
                <a:ea typeface="楷体_GB2312" pitchFamily="49" charset="-122"/>
              </a:rPr>
              <a:t>说明：</a:t>
            </a:r>
          </a:p>
          <a:p>
            <a:pPr eaLnBrk="1" hangingPunct="1">
              <a:lnSpc>
                <a:spcPct val="150000"/>
              </a:lnSpc>
            </a:pPr>
            <a:r>
              <a:rPr lang="zh-CN" altLang="en-US" sz="2585" b="1">
                <a:solidFill>
                  <a:srgbClr val="FFFF00"/>
                </a:solidFill>
                <a:latin typeface="Times New Roman" panose="02020603050405020304" pitchFamily="18" charset="0"/>
                <a:ea typeface="宋体" panose="02010600030101010101" pitchFamily="2" charset="-122"/>
              </a:rPr>
              <a:t>    </a:t>
            </a:r>
            <a:r>
              <a:rPr lang="en-US" altLang="zh-CN" sz="2585" b="1">
                <a:latin typeface="Times New Roman" panose="02020603050405020304" pitchFamily="18" charset="0"/>
                <a:ea typeface="楷体_GB2312" pitchFamily="49" charset="-122"/>
              </a:rPr>
              <a:t>1. </a:t>
            </a:r>
            <a:r>
              <a:rPr lang="zh-CN" altLang="en-US" sz="2585" b="1">
                <a:latin typeface="Times New Roman" panose="02020603050405020304" pitchFamily="18" charset="0"/>
                <a:ea typeface="楷体_GB2312" pitchFamily="49" charset="-122"/>
              </a:rPr>
              <a:t>用数组名作函数参数，应在主调函数和被调函数中分别定义数组</a:t>
            </a:r>
          </a:p>
          <a:p>
            <a:pPr eaLnBrk="1" hangingPunct="1">
              <a:lnSpc>
                <a:spcPct val="150000"/>
              </a:lnSpc>
            </a:pPr>
            <a:r>
              <a:rPr lang="zh-CN" altLang="en-US" sz="2585" b="1">
                <a:latin typeface="Times New Roman" panose="02020603050405020304" pitchFamily="18" charset="0"/>
                <a:ea typeface="楷体_GB2312" pitchFamily="49" charset="-122"/>
              </a:rPr>
              <a:t>    </a:t>
            </a:r>
            <a:r>
              <a:rPr lang="en-US" altLang="zh-CN" sz="2585" b="1">
                <a:latin typeface="Times New Roman" panose="02020603050405020304" pitchFamily="18" charset="0"/>
                <a:ea typeface="楷体_GB2312" pitchFamily="49" charset="-122"/>
              </a:rPr>
              <a:t>2. </a:t>
            </a:r>
            <a:r>
              <a:rPr lang="zh-CN" altLang="en-US" sz="2585" b="1">
                <a:latin typeface="Times New Roman" panose="02020603050405020304" pitchFamily="18" charset="0"/>
                <a:ea typeface="楷体_GB2312" pitchFamily="49" charset="-122"/>
              </a:rPr>
              <a:t>实参数组与形参数组类型应一致</a:t>
            </a:r>
          </a:p>
          <a:p>
            <a:pPr eaLnBrk="1" hangingPunct="1">
              <a:lnSpc>
                <a:spcPct val="150000"/>
              </a:lnSpc>
            </a:pPr>
            <a:r>
              <a:rPr lang="zh-CN" altLang="en-US" sz="2585" b="1">
                <a:latin typeface="Times New Roman" panose="02020603050405020304" pitchFamily="18" charset="0"/>
                <a:ea typeface="楷体_GB2312" pitchFamily="49" charset="-122"/>
              </a:rPr>
              <a:t>    </a:t>
            </a:r>
            <a:r>
              <a:rPr lang="en-US" altLang="zh-CN" sz="2585" b="1">
                <a:latin typeface="Times New Roman" panose="02020603050405020304" pitchFamily="18" charset="0"/>
                <a:ea typeface="楷体_GB2312" pitchFamily="49" charset="-122"/>
              </a:rPr>
              <a:t>3. </a:t>
            </a:r>
            <a:r>
              <a:rPr lang="zh-CN" altLang="en-US" sz="2585" b="1">
                <a:latin typeface="Times New Roman" panose="02020603050405020304" pitchFamily="18" charset="0"/>
                <a:ea typeface="楷体_GB2312" pitchFamily="49" charset="-122"/>
              </a:rPr>
              <a:t>形参数组可以不指定大小</a:t>
            </a:r>
          </a:p>
          <a:p>
            <a:pPr eaLnBrk="1" hangingPunct="1">
              <a:lnSpc>
                <a:spcPct val="150000"/>
              </a:lnSpc>
            </a:pPr>
            <a:r>
              <a:rPr lang="zh-CN" altLang="en-US" sz="2585" b="1">
                <a:latin typeface="Times New Roman" panose="02020603050405020304" pitchFamily="18" charset="0"/>
                <a:ea typeface="楷体_GB2312" pitchFamily="49" charset="-122"/>
              </a:rPr>
              <a:t>    </a:t>
            </a:r>
            <a:r>
              <a:rPr lang="en-US" altLang="zh-CN" sz="2585" b="1">
                <a:latin typeface="Times New Roman" panose="02020603050405020304" pitchFamily="18" charset="0"/>
                <a:ea typeface="楷体_GB2312" pitchFamily="49" charset="-122"/>
              </a:rPr>
              <a:t>4. </a:t>
            </a:r>
            <a:r>
              <a:rPr lang="zh-CN" altLang="en-US" sz="2585" b="1">
                <a:latin typeface="Times New Roman" panose="02020603050405020304" pitchFamily="18" charset="0"/>
                <a:ea typeface="楷体_GB2312" pitchFamily="49" charset="-122"/>
              </a:rPr>
              <a:t>数组名作实参时，是将实参数组的起始地址传递给形参数组，两数组共同占用同一段内存单元</a:t>
            </a:r>
          </a:p>
          <a:p>
            <a:pPr eaLnBrk="1" hangingPunct="1">
              <a:lnSpc>
                <a:spcPct val="150000"/>
              </a:lnSpc>
            </a:pPr>
            <a:r>
              <a:rPr lang="zh-CN" altLang="en-US" sz="2585" b="1" i="1">
                <a:solidFill>
                  <a:srgbClr val="FFFF00"/>
                </a:solidFill>
                <a:latin typeface="Times New Roman" panose="02020603050405020304" pitchFamily="18" charset="0"/>
                <a:ea typeface="楷体_GB2312" pitchFamily="49" charset="-122"/>
              </a:rPr>
              <a:t>    </a:t>
            </a:r>
            <a:r>
              <a:rPr lang="zh-CN" altLang="en-US" sz="2585" b="1">
                <a:solidFill>
                  <a:srgbClr val="FF0000"/>
                </a:solidFill>
                <a:latin typeface="Times New Roman" panose="02020603050405020304" pitchFamily="18" charset="0"/>
                <a:ea typeface="楷体_GB2312" pitchFamily="49" charset="-122"/>
              </a:rPr>
              <a:t>数组名作函数参数是双向传递，即“地址传递”方式</a:t>
            </a:r>
          </a:p>
        </p:txBody>
      </p:sp>
    </p:spTree>
    <p:extLst>
      <p:ext uri="{BB962C8B-B14F-4D97-AF65-F5344CB8AC3E}">
        <p14:creationId xmlns:p14="http://schemas.microsoft.com/office/powerpoint/2010/main" val="98756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slide(fromBottom)">
                                      <p:cBhvr>
                                        <p:cTn id="7" dur="500"/>
                                        <p:tgtEl>
                                          <p:spTgt spid="14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slide(fromBottom)">
                                      <p:cBhvr>
                                        <p:cTn id="12" dur="500"/>
                                        <p:tgtEl>
                                          <p:spTgt spid="14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slide(fromBottom)">
                                      <p:cBhvr>
                                        <p:cTn id="17" dur="500"/>
                                        <p:tgtEl>
                                          <p:spTgt spid="145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5411">
                                            <p:txEl>
                                              <p:pRg st="3" end="3"/>
                                            </p:txEl>
                                          </p:spTgt>
                                        </p:tgtEl>
                                        <p:attrNameLst>
                                          <p:attrName>style.visibility</p:attrName>
                                        </p:attrNameLst>
                                      </p:cBhvr>
                                      <p:to>
                                        <p:strVal val="visible"/>
                                      </p:to>
                                    </p:set>
                                    <p:animEffect transition="in" filter="slide(fromBottom)">
                                      <p:cBhvr>
                                        <p:cTn id="22" dur="500"/>
                                        <p:tgtEl>
                                          <p:spTgt spid="145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5411">
                                            <p:txEl>
                                              <p:pRg st="4" end="4"/>
                                            </p:txEl>
                                          </p:spTgt>
                                        </p:tgtEl>
                                        <p:attrNameLst>
                                          <p:attrName>style.visibility</p:attrName>
                                        </p:attrNameLst>
                                      </p:cBhvr>
                                      <p:to>
                                        <p:strVal val="visible"/>
                                      </p:to>
                                    </p:set>
                                    <p:animEffect transition="in" filter="slide(fromBottom)">
                                      <p:cBhvr>
                                        <p:cTn id="27" dur="500"/>
                                        <p:tgtEl>
                                          <p:spTgt spid="145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45411">
                                            <p:txEl>
                                              <p:pRg st="5" end="5"/>
                                            </p:txEl>
                                          </p:spTgt>
                                        </p:tgtEl>
                                        <p:attrNameLst>
                                          <p:attrName>style.visibility</p:attrName>
                                        </p:attrNameLst>
                                      </p:cBhvr>
                                      <p:to>
                                        <p:strVal val="visible"/>
                                      </p:to>
                                    </p:set>
                                    <p:animEffect transition="in" filter="slide(fromBottom)">
                                      <p:cBhvr>
                                        <p:cTn id="32" dur="500"/>
                                        <p:tgtEl>
                                          <p:spTgt spid="145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0" y="60813"/>
            <a:ext cx="8636977" cy="70338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defRPr/>
            </a:pPr>
            <a:r>
              <a:rPr lang="en-US" altLang="zh-CN" sz="3300" b="1" i="1" dirty="0">
                <a:ea typeface="宋体" panose="02010600030101010101" pitchFamily="2" charset="-122"/>
              </a:rPr>
              <a:t>6.4.2  </a:t>
            </a:r>
            <a:r>
              <a:rPr lang="zh-CN" altLang="en-US" sz="3300" b="1" i="1" dirty="0">
                <a:latin typeface="宋体" panose="02010600030101010101" pitchFamily="2" charset="-122"/>
                <a:ea typeface="宋体" panose="02010600030101010101" pitchFamily="2" charset="-122"/>
              </a:rPr>
              <a:t>数组名作函数参数</a:t>
            </a:r>
          </a:p>
        </p:txBody>
      </p:sp>
      <p:sp>
        <p:nvSpPr>
          <p:cNvPr id="147459" name="Text Box 3"/>
          <p:cNvSpPr txBox="1">
            <a:spLocks noChangeArrowheads="1"/>
          </p:cNvSpPr>
          <p:nvPr/>
        </p:nvSpPr>
        <p:spPr bwMode="auto">
          <a:xfrm>
            <a:off x="367812" y="1302727"/>
            <a:ext cx="8458200" cy="5103192"/>
          </a:xfrm>
          <a:prstGeom prst="rect">
            <a:avLst/>
          </a:prstGeom>
          <a:solidFill>
            <a:srgbClr val="66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void  selectsort( int  a[ ],  int  n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int  i, j, min, t;</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for ( i = 0 ; i &lt; n - 1 ; i ++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   min = i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for ( j = i + 1 ; j &lt; n ; j ++ )  if  ( a[ j ] &lt; a[min] )  min = j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if  ( i != min ) { t = a[ i ] ;  a[ i ] = a[min] ;  a[min] = t ;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main(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int a[10], i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printf("\nInput :\n");  for( i=0;i&lt;10;i++) scanf("%d", &amp;a[i]);</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selectsort( a, 10 ) ;        printf("\nOutput the array :\n")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    for( i =0 ; i &lt; 10 ; i ++ )  printf("%d   ", a[i] ) ; </a:t>
            </a:r>
          </a:p>
          <a:p>
            <a:pPr eaLnBrk="1" hangingPunct="1">
              <a:lnSpc>
                <a:spcPct val="105000"/>
              </a:lnSpc>
            </a:pPr>
            <a:r>
              <a:rPr lang="en-US" altLang="zh-CN" sz="2215" b="1" i="1">
                <a:solidFill>
                  <a:schemeClr val="bg1"/>
                </a:solidFill>
                <a:latin typeface="Times New Roman" panose="02020603050405020304" pitchFamily="18" charset="0"/>
                <a:ea typeface="楷体_GB2312" pitchFamily="49" charset="-122"/>
              </a:rPr>
              <a:t>}</a:t>
            </a:r>
          </a:p>
        </p:txBody>
      </p:sp>
      <p:sp>
        <p:nvSpPr>
          <p:cNvPr id="147464" name="Rectangle 8"/>
          <p:cNvSpPr>
            <a:spLocks noChangeArrowheads="1"/>
          </p:cNvSpPr>
          <p:nvPr/>
        </p:nvSpPr>
        <p:spPr bwMode="auto">
          <a:xfrm>
            <a:off x="317989" y="929054"/>
            <a:ext cx="8242788" cy="450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eaLnBrk="1" hangingPunct="1">
              <a:lnSpc>
                <a:spcPct val="105000"/>
              </a:lnSpc>
            </a:pPr>
            <a:r>
              <a:rPr lang="zh-CN" altLang="en-US" sz="2215" b="1">
                <a:solidFill>
                  <a:srgbClr val="0000FF"/>
                </a:solidFill>
                <a:latin typeface="Times New Roman" panose="02020603050405020304" pitchFamily="18" charset="0"/>
                <a:ea typeface="楷体_GB2312" pitchFamily="49" charset="-122"/>
              </a:rPr>
              <a:t>例：编程实现选择法排序</a:t>
            </a:r>
          </a:p>
        </p:txBody>
      </p:sp>
    </p:spTree>
    <p:extLst>
      <p:ext uri="{BB962C8B-B14F-4D97-AF65-F5344CB8AC3E}">
        <p14:creationId xmlns:p14="http://schemas.microsoft.com/office/powerpoint/2010/main" val="3334667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7464"/>
                                        </p:tgtEl>
                                        <p:attrNameLst>
                                          <p:attrName>style.visibility</p:attrName>
                                        </p:attrNameLst>
                                      </p:cBhvr>
                                      <p:to>
                                        <p:strVal val="visible"/>
                                      </p:to>
                                    </p:set>
                                    <p:animEffect transition="in" filter="slide(fromBottom)">
                                      <p:cBhvr>
                                        <p:cTn id="7" dur="500"/>
                                        <p:tgtEl>
                                          <p:spTgt spid="1474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47459"/>
                                        </p:tgtEl>
                                        <p:attrNameLst>
                                          <p:attrName>style.visibility</p:attrName>
                                        </p:attrNameLst>
                                      </p:cBhvr>
                                      <p:to>
                                        <p:strVal val="visible"/>
                                      </p:to>
                                    </p:set>
                                    <p:anim calcmode="lin" valueType="num">
                                      <p:cBhvr>
                                        <p:cTn id="12" dur="500" fill="hold"/>
                                        <p:tgtEl>
                                          <p:spTgt spid="147459"/>
                                        </p:tgtEl>
                                        <p:attrNameLst>
                                          <p:attrName>ppt_w</p:attrName>
                                        </p:attrNameLst>
                                      </p:cBhvr>
                                      <p:tavLst>
                                        <p:tav tm="0">
                                          <p:val>
                                            <p:fltVal val="0"/>
                                          </p:val>
                                        </p:tav>
                                        <p:tav tm="100000">
                                          <p:val>
                                            <p:strVal val="#ppt_w"/>
                                          </p:val>
                                        </p:tav>
                                      </p:tavLst>
                                    </p:anim>
                                    <p:anim calcmode="lin" valueType="num">
                                      <p:cBhvr>
                                        <p:cTn id="13" dur="500" fill="hold"/>
                                        <p:tgtEl>
                                          <p:spTgt spid="1474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p:bldP spid="14746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44488" y="163513"/>
            <a:ext cx="9356725" cy="762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gn="l" eaLnBrk="1" hangingPunct="1">
              <a:defRPr/>
            </a:pPr>
            <a:r>
              <a:rPr lang="en-US" altLang="zh-CN" sz="4000" dirty="0" smtClean="0"/>
              <a:t>6.3  </a:t>
            </a:r>
            <a:r>
              <a:rPr lang="zh-CN" altLang="en-US" sz="4000" dirty="0" smtClean="0">
                <a:latin typeface="宋体" pitchFamily="2" charset="-122"/>
              </a:rPr>
              <a:t>函数的嵌套调用与递归调用</a:t>
            </a:r>
          </a:p>
        </p:txBody>
      </p:sp>
      <p:sp>
        <p:nvSpPr>
          <p:cNvPr id="105475" name="Rectangle 3">
            <a:hlinkClick r:id="rId2" action="ppaction://hlinksldjump"/>
          </p:cNvPr>
          <p:cNvSpPr>
            <a:spLocks noChangeArrowheads="1"/>
          </p:cNvSpPr>
          <p:nvPr/>
        </p:nvSpPr>
        <p:spPr bwMode="auto">
          <a:xfrm>
            <a:off x="2073275" y="1689100"/>
            <a:ext cx="5503863" cy="230832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pPr>
            <a:r>
              <a:rPr lang="en-US" altLang="zh-CN" sz="3600" b="1" dirty="0" smtClean="0">
                <a:solidFill>
                  <a:srgbClr val="0000FF"/>
                </a:solidFill>
                <a:ea typeface="楷体_GB2312" pitchFamily="49" charset="-122"/>
              </a:rPr>
              <a:t>6.3.2  </a:t>
            </a:r>
            <a:r>
              <a:rPr lang="zh-CN" altLang="en-US" sz="3600" b="1" dirty="0">
                <a:solidFill>
                  <a:srgbClr val="0000FF"/>
                </a:solidFill>
                <a:ea typeface="楷体_GB2312" pitchFamily="49" charset="-122"/>
              </a:rPr>
              <a:t>函数的嵌套调用</a:t>
            </a:r>
          </a:p>
          <a:p>
            <a:pPr eaLnBrk="1" hangingPunct="1">
              <a:lnSpc>
                <a:spcPct val="200000"/>
              </a:lnSpc>
            </a:pPr>
            <a:r>
              <a:rPr lang="en-US" altLang="zh-CN" sz="3600" b="1" dirty="0" smtClean="0">
                <a:solidFill>
                  <a:srgbClr val="0000FF"/>
                </a:solidFill>
                <a:ea typeface="楷体_GB2312" pitchFamily="49" charset="-122"/>
              </a:rPr>
              <a:t>6.3.3  </a:t>
            </a:r>
            <a:r>
              <a:rPr lang="zh-CN" altLang="en-US" sz="3600" b="1" dirty="0">
                <a:solidFill>
                  <a:srgbClr val="0000FF"/>
                </a:solidFill>
                <a:ea typeface="楷体_GB2312" pitchFamily="49" charset="-122"/>
              </a:rPr>
              <a:t>函数的递归调用</a:t>
            </a:r>
          </a:p>
        </p:txBody>
      </p:sp>
    </p:spTree>
    <p:extLst>
      <p:ext uri="{BB962C8B-B14F-4D97-AF65-F5344CB8AC3E}">
        <p14:creationId xmlns:p14="http://schemas.microsoft.com/office/powerpoint/2010/main" val="2400574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9778" name="Rectangle 2"/>
          <p:cNvSpPr>
            <a:spLocks noGrp="1" noChangeArrowheads="1"/>
          </p:cNvSpPr>
          <p:nvPr>
            <p:ph idx="1"/>
          </p:nvPr>
        </p:nvSpPr>
        <p:spPr>
          <a:xfrm>
            <a:off x="644525" y="182563"/>
            <a:ext cx="5976938" cy="647700"/>
          </a:xfrm>
        </p:spPr>
        <p:txBody>
          <a:bodyPr>
            <a:normAutofit/>
          </a:bodyPr>
          <a:lstStyle/>
          <a:p>
            <a:pPr eaLnBrk="1" hangingPunct="1">
              <a:buFontTx/>
              <a:buNone/>
              <a:defRPr/>
            </a:pPr>
            <a:r>
              <a:rPr lang="en-US" altLang="zh-CN" sz="3200" dirty="0" smtClean="0">
                <a:solidFill>
                  <a:schemeClr val="bg1"/>
                </a:solidFill>
                <a:effectLst>
                  <a:outerShdw blurRad="38100" dist="38100" dir="2700000" algn="tl">
                    <a:srgbClr val="000000"/>
                  </a:outerShdw>
                </a:effectLst>
                <a:latin typeface="隶书" pitchFamily="49" charset="-122"/>
                <a:ea typeface="隶书" pitchFamily="49" charset="-122"/>
              </a:rPr>
              <a:t>6.3 </a:t>
            </a:r>
            <a:r>
              <a:rPr lang="zh-CN" altLang="en-US" sz="3200" dirty="0" smtClean="0">
                <a:solidFill>
                  <a:schemeClr val="bg1"/>
                </a:solidFill>
                <a:effectLst>
                  <a:outerShdw blurRad="38100" dist="38100" dir="2700000" algn="tl">
                    <a:srgbClr val="000000"/>
                  </a:outerShdw>
                </a:effectLst>
                <a:latin typeface="隶书" pitchFamily="49" charset="-122"/>
                <a:ea typeface="隶书" pitchFamily="49" charset="-122"/>
              </a:rPr>
              <a:t>函数递归调用</a:t>
            </a:r>
          </a:p>
        </p:txBody>
      </p:sp>
      <p:sp>
        <p:nvSpPr>
          <p:cNvPr id="1099807" name="Rectangle 31"/>
          <p:cNvSpPr>
            <a:spLocks noChangeArrowheads="1"/>
          </p:cNvSpPr>
          <p:nvPr/>
        </p:nvSpPr>
        <p:spPr bwMode="auto">
          <a:xfrm>
            <a:off x="1403350" y="1196975"/>
            <a:ext cx="4248150" cy="457200"/>
          </a:xfrm>
          <a:prstGeom prst="rect">
            <a:avLst/>
          </a:prstGeom>
          <a:noFill/>
          <a:ln>
            <a:noFill/>
          </a:ln>
          <a:effectLst/>
          <a:extLst/>
        </p:spPr>
        <p:txBody>
          <a:bodyPr>
            <a:spAutoFit/>
          </a:bodyPr>
          <a:lstStyle/>
          <a:p>
            <a:pPr>
              <a:defRPr/>
            </a:pPr>
            <a:r>
              <a:rPr lang="en-US" altLang="zh-CN" b="1" dirty="0">
                <a:solidFill>
                  <a:srgbClr val="000000"/>
                </a:solidFill>
                <a:effectLst>
                  <a:outerShdw blurRad="38100" dist="38100" dir="2700000" algn="tl">
                    <a:srgbClr val="FFFFFF"/>
                  </a:outerShdw>
                </a:effectLst>
                <a:latin typeface="楷体_GB2312" pitchFamily="49" charset="-122"/>
                <a:ea typeface="楷体_GB2312" pitchFamily="49" charset="-122"/>
              </a:rPr>
              <a:t>C</a:t>
            </a:r>
            <a:r>
              <a:rPr lang="zh-CN" altLang="zh-CN" b="1" dirty="0">
                <a:solidFill>
                  <a:srgbClr val="000000"/>
                </a:solidFill>
                <a:effectLst>
                  <a:outerShdw blurRad="38100" dist="38100" dir="2700000" algn="tl">
                    <a:srgbClr val="FFFFFF"/>
                  </a:outerShdw>
                </a:effectLst>
                <a:latin typeface="楷体_GB2312" pitchFamily="49" charset="-122"/>
                <a:ea typeface="楷体_GB2312" pitchFamily="49" charset="-122"/>
              </a:rPr>
              <a:t>规定：</a:t>
            </a:r>
            <a:r>
              <a:rPr lang="zh-CN" altLang="zh-CN" b="1" dirty="0">
                <a:solidFill>
                  <a:srgbClr val="CC0000"/>
                </a:solidFill>
                <a:effectLst>
                  <a:outerShdw blurRad="38100" dist="38100" dir="2700000" algn="tl">
                    <a:srgbClr val="000000"/>
                  </a:outerShdw>
                </a:effectLst>
                <a:latin typeface="楷体_GB2312" pitchFamily="49" charset="-122"/>
                <a:ea typeface="楷体_GB2312" pitchFamily="49" charset="-122"/>
              </a:rPr>
              <a:t>函数定义不可嵌套，</a:t>
            </a:r>
            <a:r>
              <a:rPr lang="zh-CN" altLang="en-US" b="1" dirty="0">
                <a:solidFill>
                  <a:srgbClr val="000000"/>
                </a:solidFill>
                <a:effectLst>
                  <a:outerShdw blurRad="38100" dist="38100" dir="2700000" algn="tl">
                    <a:srgbClr val="FFFFFF"/>
                  </a:outerShdw>
                </a:effectLst>
                <a:latin typeface="楷体_GB2312" pitchFamily="49" charset="-122"/>
                <a:ea typeface="楷体_GB2312" pitchFamily="49" charset="-122"/>
              </a:rPr>
              <a:t>       </a:t>
            </a:r>
          </a:p>
        </p:txBody>
      </p:sp>
      <p:sp>
        <p:nvSpPr>
          <p:cNvPr id="1099808" name="Rectangle 32"/>
          <p:cNvSpPr>
            <a:spLocks noChangeArrowheads="1"/>
          </p:cNvSpPr>
          <p:nvPr/>
        </p:nvSpPr>
        <p:spPr bwMode="auto">
          <a:xfrm>
            <a:off x="867291" y="809746"/>
            <a:ext cx="4824412" cy="457200"/>
          </a:xfrm>
          <a:prstGeom prst="rect">
            <a:avLst/>
          </a:prstGeom>
          <a:noFill/>
          <a:ln>
            <a:noFill/>
          </a:ln>
          <a:effectLst/>
          <a:extLst/>
        </p:spPr>
        <p:txBody>
          <a:bodyPr>
            <a:spAutoFit/>
          </a:bodyPr>
          <a:lstStyle/>
          <a:p>
            <a:pPr marL="457200" indent="-457200">
              <a:buFont typeface="Wingdings" pitchFamily="2" charset="2"/>
              <a:buNone/>
              <a:defRPr/>
            </a:pPr>
            <a:r>
              <a:rPr lang="en-US" altLang="zh-CN" b="1" dirty="0" smtClean="0">
                <a:solidFill>
                  <a:srgbClr val="CC0099"/>
                </a:solidFill>
                <a:effectLst>
                  <a:outerShdw blurRad="38100" dist="38100" dir="2700000" algn="tl">
                    <a:srgbClr val="000000"/>
                  </a:outerShdw>
                </a:effectLst>
                <a:latin typeface="楷体_GB2312" pitchFamily="49" charset="-122"/>
                <a:ea typeface="楷体_GB2312" pitchFamily="49" charset="-122"/>
              </a:rPr>
              <a:t>6.3.2</a:t>
            </a:r>
            <a:r>
              <a:rPr lang="zh-CN" altLang="en-US" b="1" dirty="0" smtClean="0">
                <a:solidFill>
                  <a:srgbClr val="CC0099"/>
                </a:solidFill>
                <a:effectLst>
                  <a:outerShdw blurRad="38100" dist="38100" dir="2700000" algn="tl">
                    <a:srgbClr val="000000"/>
                  </a:outerShdw>
                </a:effectLst>
                <a:latin typeface="楷体_GB2312" pitchFamily="49" charset="-122"/>
                <a:ea typeface="楷体_GB2312" pitchFamily="49" charset="-122"/>
              </a:rPr>
              <a:t>、</a:t>
            </a:r>
            <a:r>
              <a:rPr lang="zh-CN" altLang="en-US" b="1" dirty="0">
                <a:solidFill>
                  <a:srgbClr val="CC0099"/>
                </a:solidFill>
                <a:effectLst>
                  <a:outerShdw blurRad="38100" dist="38100" dir="2700000" algn="tl">
                    <a:srgbClr val="000000"/>
                  </a:outerShdw>
                </a:effectLst>
                <a:latin typeface="楷体_GB2312" pitchFamily="49" charset="-122"/>
                <a:ea typeface="楷体_GB2312" pitchFamily="49" charset="-122"/>
              </a:rPr>
              <a:t>函数的嵌套调用</a:t>
            </a:r>
          </a:p>
        </p:txBody>
      </p:sp>
      <p:sp>
        <p:nvSpPr>
          <p:cNvPr id="1099809" name="Rectangle 33"/>
          <p:cNvSpPr>
            <a:spLocks noChangeArrowheads="1"/>
          </p:cNvSpPr>
          <p:nvPr/>
        </p:nvSpPr>
        <p:spPr bwMode="auto">
          <a:xfrm>
            <a:off x="5219700" y="1196975"/>
            <a:ext cx="2941638" cy="457200"/>
          </a:xfrm>
          <a:prstGeom prst="rect">
            <a:avLst/>
          </a:prstGeom>
          <a:noFill/>
          <a:ln>
            <a:noFill/>
          </a:ln>
          <a:effectLst/>
          <a:extLst/>
        </p:spPr>
        <p:txBody>
          <a:bodyPr wrap="none">
            <a:spAutoFit/>
          </a:bodyPr>
          <a:lstStyle/>
          <a:p>
            <a:pPr>
              <a:defRPr/>
            </a:pPr>
            <a:r>
              <a:rPr lang="zh-CN" altLang="zh-CN" b="1">
                <a:solidFill>
                  <a:srgbClr val="000000"/>
                </a:solidFill>
                <a:effectLst>
                  <a:outerShdw blurRad="38100" dist="38100" dir="2700000" algn="tl">
                    <a:srgbClr val="FFFFFF"/>
                  </a:outerShdw>
                </a:effectLst>
                <a:ea typeface="楷体_GB2312" pitchFamily="49" charset="-122"/>
              </a:rPr>
              <a:t>但</a:t>
            </a:r>
            <a:r>
              <a:rPr lang="zh-CN" altLang="zh-CN" b="1">
                <a:solidFill>
                  <a:srgbClr val="0000FF"/>
                </a:solidFill>
                <a:effectLst>
                  <a:outerShdw blurRad="38100" dist="38100" dir="2700000" algn="tl">
                    <a:srgbClr val="000000"/>
                  </a:outerShdw>
                </a:effectLst>
                <a:ea typeface="楷体_GB2312" pitchFamily="49" charset="-122"/>
              </a:rPr>
              <a:t>可以嵌套调用</a:t>
            </a:r>
            <a:r>
              <a:rPr lang="zh-CN" altLang="zh-CN" b="1">
                <a:solidFill>
                  <a:srgbClr val="000000"/>
                </a:solidFill>
                <a:effectLst>
                  <a:outerShdw blurRad="38100" dist="38100" dir="2700000" algn="tl">
                    <a:srgbClr val="FFFFFF"/>
                  </a:outerShdw>
                </a:effectLst>
                <a:ea typeface="楷体_GB2312" pitchFamily="49" charset="-122"/>
              </a:rPr>
              <a:t>函数</a:t>
            </a:r>
            <a:endParaRPr lang="zh-CN" altLang="en-US" b="1">
              <a:solidFill>
                <a:srgbClr val="000000"/>
              </a:solidFill>
              <a:effectLst>
                <a:outerShdw blurRad="38100" dist="38100" dir="2700000" algn="tl">
                  <a:srgbClr val="FFFFFF"/>
                </a:outerShdw>
              </a:effectLst>
              <a:ea typeface="楷体_GB2312" pitchFamily="49" charset="-122"/>
            </a:endParaRPr>
          </a:p>
        </p:txBody>
      </p:sp>
      <p:grpSp>
        <p:nvGrpSpPr>
          <p:cNvPr id="2" name="Group 37"/>
          <p:cNvGrpSpPr>
            <a:grpSpLocks/>
          </p:cNvGrpSpPr>
          <p:nvPr/>
        </p:nvGrpSpPr>
        <p:grpSpPr bwMode="auto">
          <a:xfrm>
            <a:off x="1158875" y="2162175"/>
            <a:ext cx="7200900" cy="4230688"/>
            <a:chOff x="730" y="1362"/>
            <a:chExt cx="4536" cy="2665"/>
          </a:xfrm>
        </p:grpSpPr>
        <p:grpSp>
          <p:nvGrpSpPr>
            <p:cNvPr id="106503" name="Group 35"/>
            <p:cNvGrpSpPr>
              <a:grpSpLocks/>
            </p:cNvGrpSpPr>
            <p:nvPr/>
          </p:nvGrpSpPr>
          <p:grpSpPr bwMode="auto">
            <a:xfrm>
              <a:off x="730" y="1362"/>
              <a:ext cx="4536" cy="2359"/>
              <a:chOff x="748" y="1389"/>
              <a:chExt cx="4536" cy="2359"/>
            </a:xfrm>
          </p:grpSpPr>
          <p:sp>
            <p:nvSpPr>
              <p:cNvPr id="106505" name="Rectangle 34"/>
              <p:cNvSpPr>
                <a:spLocks noChangeArrowheads="1"/>
              </p:cNvSpPr>
              <p:nvPr/>
            </p:nvSpPr>
            <p:spPr bwMode="auto">
              <a:xfrm>
                <a:off x="748" y="1389"/>
                <a:ext cx="4536" cy="2359"/>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pSp>
            <p:nvGrpSpPr>
              <p:cNvPr id="106506" name="Group 3"/>
              <p:cNvGrpSpPr>
                <a:grpSpLocks/>
              </p:cNvGrpSpPr>
              <p:nvPr/>
            </p:nvGrpSpPr>
            <p:grpSpPr bwMode="auto">
              <a:xfrm>
                <a:off x="1150" y="1616"/>
                <a:ext cx="3622" cy="1900"/>
                <a:chOff x="1089" y="1528"/>
                <a:chExt cx="3037" cy="1580"/>
              </a:xfrm>
            </p:grpSpPr>
            <p:sp>
              <p:nvSpPr>
                <p:cNvPr id="1099780" name="Text Box 4"/>
                <p:cNvSpPr txBox="1">
                  <a:spLocks noChangeArrowheads="1"/>
                </p:cNvSpPr>
                <p:nvPr/>
              </p:nvSpPr>
              <p:spPr bwMode="auto">
                <a:xfrm>
                  <a:off x="1139" y="1528"/>
                  <a:ext cx="510" cy="208"/>
                </a:xfrm>
                <a:prstGeom prst="rect">
                  <a:avLst/>
                </a:prstGeom>
                <a:noFill/>
                <a:ln>
                  <a:noFill/>
                </a:ln>
                <a:effectLst/>
                <a:extLst/>
              </p:spPr>
              <p:txBody>
                <a:bodyPr wrap="none" anchor="ctr">
                  <a:spAutoFit/>
                </a:bodyPr>
                <a:lstStyle/>
                <a:p>
                  <a:pPr algn="ctr" eaLnBrk="0" hangingPunct="0">
                    <a:defRPr/>
                  </a:pPr>
                  <a:r>
                    <a:rPr lang="en-US" altLang="zh-CN" sz="2000" b="1">
                      <a:solidFill>
                        <a:srgbClr val="CC0000"/>
                      </a:solidFill>
                      <a:effectLst>
                        <a:outerShdw blurRad="38100" dist="38100" dir="2700000" algn="tl">
                          <a:srgbClr val="000000"/>
                        </a:outerShdw>
                      </a:effectLst>
                    </a:rPr>
                    <a:t>main( )</a:t>
                  </a:r>
                </a:p>
              </p:txBody>
            </p:sp>
            <p:sp>
              <p:nvSpPr>
                <p:cNvPr id="1099781" name="Text Box 5"/>
                <p:cNvSpPr txBox="1">
                  <a:spLocks noChangeArrowheads="1"/>
                </p:cNvSpPr>
                <p:nvPr/>
              </p:nvSpPr>
              <p:spPr bwMode="auto">
                <a:xfrm>
                  <a:off x="1089" y="2181"/>
                  <a:ext cx="704" cy="208"/>
                </a:xfrm>
                <a:prstGeom prst="rect">
                  <a:avLst/>
                </a:prstGeom>
                <a:noFill/>
                <a:ln>
                  <a:noFill/>
                </a:ln>
                <a:effectLst/>
                <a:extLst/>
              </p:spPr>
              <p:txBody>
                <a:bodyPr wrap="none" anchor="ctr">
                  <a:spAutoFit/>
                </a:bodyPr>
                <a:lstStyle/>
                <a:p>
                  <a:pPr algn="ctr" eaLnBrk="0" hangingPunct="0">
                    <a:defRPr/>
                  </a:pPr>
                  <a:r>
                    <a:rPr lang="zh-CN" altLang="zh-CN" sz="2000" b="1">
                      <a:solidFill>
                        <a:srgbClr val="000000"/>
                      </a:solidFill>
                      <a:effectLst>
                        <a:outerShdw blurRad="38100" dist="38100" dir="2700000" algn="tl">
                          <a:srgbClr val="FFFFFF"/>
                        </a:outerShdw>
                      </a:effectLst>
                      <a:ea typeface="楷体_GB2312" pitchFamily="49" charset="-122"/>
                    </a:rPr>
                    <a:t>调用函数</a:t>
                  </a:r>
                  <a:r>
                    <a:rPr lang="en-US" altLang="zh-CN" sz="2000" b="1">
                      <a:solidFill>
                        <a:srgbClr val="000000"/>
                      </a:solidFill>
                      <a:effectLst>
                        <a:outerShdw blurRad="38100" dist="38100" dir="2700000" algn="tl">
                          <a:srgbClr val="FFFFFF"/>
                        </a:outerShdw>
                      </a:effectLst>
                      <a:ea typeface="楷体_GB2312" pitchFamily="49" charset="-122"/>
                    </a:rPr>
                    <a:t>a</a:t>
                  </a:r>
                </a:p>
              </p:txBody>
            </p:sp>
            <p:sp>
              <p:nvSpPr>
                <p:cNvPr id="1099782" name="Text Box 6"/>
                <p:cNvSpPr txBox="1">
                  <a:spLocks noChangeArrowheads="1"/>
                </p:cNvSpPr>
                <p:nvPr/>
              </p:nvSpPr>
              <p:spPr bwMode="auto">
                <a:xfrm>
                  <a:off x="1139" y="2900"/>
                  <a:ext cx="368" cy="208"/>
                </a:xfrm>
                <a:prstGeom prst="rect">
                  <a:avLst/>
                </a:prstGeom>
                <a:noFill/>
                <a:ln>
                  <a:noFill/>
                </a:ln>
                <a:effectLst/>
                <a:extLst/>
              </p:spPr>
              <p:txBody>
                <a:bodyPr wrap="none" anchor="ctr">
                  <a:spAutoFit/>
                </a:bodyPr>
                <a:lstStyle/>
                <a:p>
                  <a:pPr algn="ctr" eaLnBrk="0" hangingPunct="0">
                    <a:defRPr/>
                  </a:pPr>
                  <a:r>
                    <a:rPr lang="zh-CN" altLang="zh-CN" sz="2000" b="1">
                      <a:solidFill>
                        <a:srgbClr val="000000"/>
                      </a:solidFill>
                      <a:effectLst>
                        <a:outerShdw blurRad="38100" dist="38100" dir="2700000" algn="tl">
                          <a:srgbClr val="FFFFFF"/>
                        </a:outerShdw>
                      </a:effectLst>
                      <a:ea typeface="楷体_GB2312" pitchFamily="49" charset="-122"/>
                    </a:rPr>
                    <a:t>结束</a:t>
                  </a:r>
                  <a:endParaRPr lang="zh-CN" altLang="en-US" sz="2000" b="1">
                    <a:solidFill>
                      <a:srgbClr val="000000"/>
                    </a:solidFill>
                    <a:effectLst>
                      <a:outerShdw blurRad="38100" dist="38100" dir="2700000" algn="tl">
                        <a:srgbClr val="FFFFFF"/>
                      </a:outerShdw>
                    </a:effectLst>
                    <a:ea typeface="楷体_GB2312" pitchFamily="49" charset="-122"/>
                  </a:endParaRPr>
                </a:p>
              </p:txBody>
            </p:sp>
            <p:sp>
              <p:nvSpPr>
                <p:cNvPr id="1099783" name="Text Box 7"/>
                <p:cNvSpPr txBox="1">
                  <a:spLocks noChangeArrowheads="1"/>
                </p:cNvSpPr>
                <p:nvPr/>
              </p:nvSpPr>
              <p:spPr bwMode="auto">
                <a:xfrm>
                  <a:off x="2485" y="1557"/>
                  <a:ext cx="434" cy="208"/>
                </a:xfrm>
                <a:prstGeom prst="rect">
                  <a:avLst/>
                </a:prstGeom>
                <a:noFill/>
                <a:ln>
                  <a:noFill/>
                </a:ln>
                <a:effectLst/>
                <a:extLst/>
              </p:spPr>
              <p:txBody>
                <a:bodyPr wrap="none" anchor="ctr">
                  <a:spAutoFit/>
                </a:bodyPr>
                <a:lstStyle/>
                <a:p>
                  <a:pPr algn="ctr" eaLnBrk="0" hangingPunct="0">
                    <a:defRPr/>
                  </a:pPr>
                  <a:r>
                    <a:rPr lang="en-US" altLang="zh-CN" sz="2000" b="1">
                      <a:solidFill>
                        <a:srgbClr val="FF3399"/>
                      </a:solidFill>
                      <a:effectLst>
                        <a:outerShdw blurRad="38100" dist="38100" dir="2700000" algn="tl">
                          <a:srgbClr val="000000"/>
                        </a:outerShdw>
                      </a:effectLst>
                      <a:ea typeface="楷体_GB2312" pitchFamily="49" charset="-122"/>
                    </a:rPr>
                    <a:t>a</a:t>
                  </a:r>
                  <a:r>
                    <a:rPr lang="zh-CN" altLang="zh-CN" sz="2000" b="1">
                      <a:solidFill>
                        <a:srgbClr val="FF3399"/>
                      </a:solidFill>
                      <a:effectLst>
                        <a:outerShdw blurRad="38100" dist="38100" dir="2700000" algn="tl">
                          <a:srgbClr val="000000"/>
                        </a:outerShdw>
                      </a:effectLst>
                      <a:ea typeface="楷体_GB2312" pitchFamily="49" charset="-122"/>
                    </a:rPr>
                    <a:t>函数</a:t>
                  </a:r>
                  <a:endParaRPr lang="zh-CN" altLang="en-US" sz="2000" b="1">
                    <a:solidFill>
                      <a:srgbClr val="FF3399"/>
                    </a:solidFill>
                    <a:effectLst>
                      <a:outerShdw blurRad="38100" dist="38100" dir="2700000" algn="tl">
                        <a:srgbClr val="000000"/>
                      </a:outerShdw>
                    </a:effectLst>
                    <a:ea typeface="楷体_GB2312" pitchFamily="49" charset="-122"/>
                  </a:endParaRPr>
                </a:p>
              </p:txBody>
            </p:sp>
            <p:sp>
              <p:nvSpPr>
                <p:cNvPr id="1099784" name="Text Box 8"/>
                <p:cNvSpPr txBox="1">
                  <a:spLocks noChangeArrowheads="1"/>
                </p:cNvSpPr>
                <p:nvPr/>
              </p:nvSpPr>
              <p:spPr bwMode="auto">
                <a:xfrm>
                  <a:off x="3637" y="1557"/>
                  <a:ext cx="442" cy="208"/>
                </a:xfrm>
                <a:prstGeom prst="rect">
                  <a:avLst/>
                </a:prstGeom>
                <a:noFill/>
                <a:ln>
                  <a:noFill/>
                </a:ln>
                <a:effectLst/>
                <a:extLst/>
              </p:spPr>
              <p:txBody>
                <a:bodyPr wrap="none" anchor="ctr">
                  <a:spAutoFit/>
                </a:bodyPr>
                <a:lstStyle/>
                <a:p>
                  <a:pPr algn="ctr" eaLnBrk="0" hangingPunct="0">
                    <a:defRPr/>
                  </a:pPr>
                  <a:r>
                    <a:rPr lang="en-US" altLang="zh-CN" sz="2000" b="1">
                      <a:solidFill>
                        <a:srgbClr val="FF3399"/>
                      </a:solidFill>
                      <a:effectLst>
                        <a:outerShdw blurRad="38100" dist="38100" dir="2700000" algn="tl">
                          <a:srgbClr val="000000"/>
                        </a:outerShdw>
                      </a:effectLst>
                      <a:ea typeface="楷体_GB2312" pitchFamily="49" charset="-122"/>
                    </a:rPr>
                    <a:t>b</a:t>
                  </a:r>
                  <a:r>
                    <a:rPr lang="zh-CN" altLang="zh-CN" sz="2000" b="1">
                      <a:solidFill>
                        <a:srgbClr val="FF3399"/>
                      </a:solidFill>
                      <a:effectLst>
                        <a:outerShdw blurRad="38100" dist="38100" dir="2700000" algn="tl">
                          <a:srgbClr val="000000"/>
                        </a:outerShdw>
                      </a:effectLst>
                      <a:ea typeface="楷体_GB2312" pitchFamily="49" charset="-122"/>
                    </a:rPr>
                    <a:t>函数</a:t>
                  </a:r>
                  <a:endParaRPr lang="zh-CN" altLang="en-US" sz="2000" b="1">
                    <a:solidFill>
                      <a:srgbClr val="FF3399"/>
                    </a:solidFill>
                    <a:effectLst>
                      <a:outerShdw blurRad="38100" dist="38100" dir="2700000" algn="tl">
                        <a:srgbClr val="000000"/>
                      </a:outerShdw>
                    </a:effectLst>
                    <a:ea typeface="楷体_GB2312" pitchFamily="49" charset="-122"/>
                  </a:endParaRPr>
                </a:p>
              </p:txBody>
            </p:sp>
            <p:sp>
              <p:nvSpPr>
                <p:cNvPr id="1099785" name="Text Box 9"/>
                <p:cNvSpPr txBox="1">
                  <a:spLocks noChangeArrowheads="1"/>
                </p:cNvSpPr>
                <p:nvPr/>
              </p:nvSpPr>
              <p:spPr bwMode="auto">
                <a:xfrm>
                  <a:off x="2318" y="2229"/>
                  <a:ext cx="712" cy="208"/>
                </a:xfrm>
                <a:prstGeom prst="rect">
                  <a:avLst/>
                </a:prstGeom>
                <a:noFill/>
                <a:ln>
                  <a:noFill/>
                </a:ln>
                <a:effectLst/>
                <a:extLst/>
              </p:spPr>
              <p:txBody>
                <a:bodyPr wrap="none" anchor="ctr">
                  <a:spAutoFit/>
                </a:bodyPr>
                <a:lstStyle/>
                <a:p>
                  <a:pPr algn="ctr" eaLnBrk="0" hangingPunct="0">
                    <a:defRPr/>
                  </a:pPr>
                  <a:r>
                    <a:rPr lang="zh-CN" altLang="zh-CN" sz="2000" b="1">
                      <a:solidFill>
                        <a:srgbClr val="000000"/>
                      </a:solidFill>
                      <a:effectLst>
                        <a:outerShdw blurRad="38100" dist="38100" dir="2700000" algn="tl">
                          <a:srgbClr val="FFFFFF"/>
                        </a:outerShdw>
                      </a:effectLst>
                      <a:ea typeface="楷体_GB2312" pitchFamily="49" charset="-122"/>
                    </a:rPr>
                    <a:t>调用函数</a:t>
                  </a:r>
                  <a:r>
                    <a:rPr lang="en-US" altLang="zh-CN" sz="2000" b="1">
                      <a:solidFill>
                        <a:srgbClr val="000000"/>
                      </a:solidFill>
                      <a:effectLst>
                        <a:outerShdw blurRad="38100" dist="38100" dir="2700000" algn="tl">
                          <a:srgbClr val="FFFFFF"/>
                        </a:outerShdw>
                      </a:effectLst>
                      <a:ea typeface="楷体_GB2312" pitchFamily="49" charset="-122"/>
                    </a:rPr>
                    <a:t>b</a:t>
                  </a:r>
                </a:p>
              </p:txBody>
            </p:sp>
            <p:sp>
              <p:nvSpPr>
                <p:cNvPr id="106513" name="Line 10"/>
                <p:cNvSpPr>
                  <a:spLocks noChangeShapeType="1"/>
                </p:cNvSpPr>
                <p:nvPr/>
              </p:nvSpPr>
              <p:spPr bwMode="auto">
                <a:xfrm>
                  <a:off x="1344" y="1728"/>
                  <a:ext cx="0" cy="432"/>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4" name="Line 11"/>
                <p:cNvSpPr>
                  <a:spLocks noChangeShapeType="1"/>
                </p:cNvSpPr>
                <p:nvPr/>
              </p:nvSpPr>
              <p:spPr bwMode="auto">
                <a:xfrm>
                  <a:off x="1344" y="2400"/>
                  <a:ext cx="0" cy="48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5" name="Line 12"/>
                <p:cNvSpPr>
                  <a:spLocks noChangeShapeType="1"/>
                </p:cNvSpPr>
                <p:nvPr/>
              </p:nvSpPr>
              <p:spPr bwMode="auto">
                <a:xfrm flipV="1">
                  <a:off x="1872" y="1776"/>
                  <a:ext cx="720" cy="528"/>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6" name="Line 13"/>
                <p:cNvSpPr>
                  <a:spLocks noChangeShapeType="1"/>
                </p:cNvSpPr>
                <p:nvPr/>
              </p:nvSpPr>
              <p:spPr bwMode="auto">
                <a:xfrm>
                  <a:off x="2592" y="1872"/>
                  <a:ext cx="0" cy="336"/>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7" name="Line 14"/>
                <p:cNvSpPr>
                  <a:spLocks noChangeShapeType="1"/>
                </p:cNvSpPr>
                <p:nvPr/>
              </p:nvSpPr>
              <p:spPr bwMode="auto">
                <a:xfrm>
                  <a:off x="2592" y="2448"/>
                  <a:ext cx="0" cy="576"/>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8" name="Line 15"/>
                <p:cNvSpPr>
                  <a:spLocks noChangeShapeType="1"/>
                </p:cNvSpPr>
                <p:nvPr/>
              </p:nvSpPr>
              <p:spPr bwMode="auto">
                <a:xfrm flipH="1" flipV="1">
                  <a:off x="1824" y="2400"/>
                  <a:ext cx="719" cy="575"/>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9" name="Line 16"/>
                <p:cNvSpPr>
                  <a:spLocks noChangeShapeType="1"/>
                </p:cNvSpPr>
                <p:nvPr/>
              </p:nvSpPr>
              <p:spPr bwMode="auto">
                <a:xfrm flipV="1">
                  <a:off x="3072" y="1776"/>
                  <a:ext cx="768" cy="576"/>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6520" name="Line 17"/>
                <p:cNvSpPr>
                  <a:spLocks noChangeShapeType="1"/>
                </p:cNvSpPr>
                <p:nvPr/>
              </p:nvSpPr>
              <p:spPr bwMode="auto">
                <a:xfrm>
                  <a:off x="3840" y="1872"/>
                  <a:ext cx="0" cy="1152"/>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6521" name="Line 18"/>
                <p:cNvSpPr>
                  <a:spLocks noChangeShapeType="1"/>
                </p:cNvSpPr>
                <p:nvPr/>
              </p:nvSpPr>
              <p:spPr bwMode="auto">
                <a:xfrm flipH="1" flipV="1">
                  <a:off x="3024" y="2400"/>
                  <a:ext cx="768" cy="575"/>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099795" name="Text Box 19"/>
                <p:cNvSpPr txBox="1">
                  <a:spLocks noChangeArrowheads="1"/>
                </p:cNvSpPr>
                <p:nvPr/>
              </p:nvSpPr>
              <p:spPr bwMode="auto">
                <a:xfrm>
                  <a:off x="1989" y="1893"/>
                  <a:ext cx="217" cy="208"/>
                </a:xfrm>
                <a:prstGeom prst="rect">
                  <a:avLst/>
                </a:prstGeom>
                <a:noFill/>
                <a:ln>
                  <a:noFill/>
                </a:ln>
                <a:effectLst/>
                <a:extLst/>
              </p:spPr>
              <p:txBody>
                <a:bodyPr wrap="none" anchor="ctr">
                  <a:spAutoFit/>
                </a:bodyPr>
                <a:lstStyle/>
                <a:p>
                  <a:pPr algn="ctr" eaLnBrk="0" hangingPunct="0">
                    <a:defRPr/>
                  </a:pPr>
                  <a:r>
                    <a:rPr lang="en-US" altLang="zh-CN" sz="2000" b="1">
                      <a:solidFill>
                        <a:srgbClr val="3333CC"/>
                      </a:solidFill>
                      <a:effectLst>
                        <a:outerShdw blurRad="38100" dist="38100" dir="2700000" algn="tl">
                          <a:srgbClr val="000000"/>
                        </a:outerShdw>
                      </a:effectLst>
                      <a:sym typeface="Wingdings" pitchFamily="2" charset="2"/>
                    </a:rPr>
                    <a:t></a:t>
                  </a:r>
                </a:p>
              </p:txBody>
            </p:sp>
            <p:sp>
              <p:nvSpPr>
                <p:cNvPr id="1099796" name="Text Box 20"/>
                <p:cNvSpPr txBox="1">
                  <a:spLocks noChangeArrowheads="1"/>
                </p:cNvSpPr>
                <p:nvPr/>
              </p:nvSpPr>
              <p:spPr bwMode="auto">
                <a:xfrm>
                  <a:off x="1125" y="1845"/>
                  <a:ext cx="217" cy="208"/>
                </a:xfrm>
                <a:prstGeom prst="rect">
                  <a:avLst/>
                </a:prstGeom>
                <a:noFill/>
                <a:ln>
                  <a:noFill/>
                </a:ln>
                <a:effectLst/>
                <a:extLst/>
              </p:spPr>
              <p:txBody>
                <a:bodyPr wrap="none" anchor="ctr">
                  <a:spAutoFit/>
                </a:bodyPr>
                <a:lstStyle/>
                <a:p>
                  <a:pPr algn="ctr" eaLnBrk="0" hangingPunct="0">
                    <a:defRPr/>
                  </a:pPr>
                  <a:r>
                    <a:rPr lang="en-US" altLang="zh-CN" sz="2000" b="1">
                      <a:solidFill>
                        <a:srgbClr val="3333CC"/>
                      </a:solidFill>
                      <a:effectLst>
                        <a:outerShdw blurRad="38100" dist="38100" dir="2700000" algn="tl">
                          <a:srgbClr val="000000"/>
                        </a:outerShdw>
                      </a:effectLst>
                      <a:sym typeface="Wingdings" pitchFamily="2" charset="2"/>
                    </a:rPr>
                    <a:t></a:t>
                  </a:r>
                </a:p>
              </p:txBody>
            </p:sp>
            <p:sp>
              <p:nvSpPr>
                <p:cNvPr id="1099797" name="Text Box 21"/>
                <p:cNvSpPr txBox="1">
                  <a:spLocks noChangeArrowheads="1"/>
                </p:cNvSpPr>
                <p:nvPr/>
              </p:nvSpPr>
              <p:spPr bwMode="auto">
                <a:xfrm>
                  <a:off x="2613" y="1940"/>
                  <a:ext cx="215" cy="210"/>
                </a:xfrm>
                <a:prstGeom prst="rect">
                  <a:avLst/>
                </a:prstGeom>
                <a:noFill/>
                <a:ln>
                  <a:noFill/>
                </a:ln>
                <a:effectLst/>
                <a:extLst/>
              </p:spPr>
              <p:txBody>
                <a:bodyPr wrap="none" anchor="ctr">
                  <a:spAutoFit/>
                </a:bodyPr>
                <a:lstStyle/>
                <a:p>
                  <a:pPr algn="ctr" eaLnBrk="0" hangingPunct="0">
                    <a:defRPr/>
                  </a:pPr>
                  <a:r>
                    <a:rPr lang="en-US" altLang="zh-CN" sz="2000" b="1">
                      <a:solidFill>
                        <a:srgbClr val="3333CC"/>
                      </a:solidFill>
                      <a:effectLst>
                        <a:outerShdw blurRad="38100" dist="38100" dir="2700000" algn="tl">
                          <a:srgbClr val="000000"/>
                        </a:outerShdw>
                      </a:effectLst>
                      <a:sym typeface="Wingdings" pitchFamily="2" charset="2"/>
                    </a:rPr>
                    <a:t></a:t>
                  </a:r>
                </a:p>
              </p:txBody>
            </p:sp>
            <p:sp>
              <p:nvSpPr>
                <p:cNvPr id="1099798" name="Text Box 22"/>
                <p:cNvSpPr txBox="1">
                  <a:spLocks noChangeArrowheads="1"/>
                </p:cNvSpPr>
                <p:nvPr/>
              </p:nvSpPr>
              <p:spPr bwMode="auto">
                <a:xfrm>
                  <a:off x="3237" y="1940"/>
                  <a:ext cx="217" cy="210"/>
                </a:xfrm>
                <a:prstGeom prst="rect">
                  <a:avLst/>
                </a:prstGeom>
                <a:noFill/>
                <a:ln>
                  <a:noFill/>
                </a:ln>
                <a:effectLst/>
                <a:extLst/>
              </p:spPr>
              <p:txBody>
                <a:bodyPr wrap="none" anchor="ctr">
                  <a:spAutoFit/>
                </a:bodyPr>
                <a:lstStyle/>
                <a:p>
                  <a:pPr algn="ctr" eaLnBrk="0" hangingPunct="0">
                    <a:defRPr/>
                  </a:pPr>
                  <a:r>
                    <a:rPr lang="en-US" altLang="zh-CN" sz="2000" b="1">
                      <a:solidFill>
                        <a:srgbClr val="3333CC"/>
                      </a:solidFill>
                      <a:effectLst>
                        <a:outerShdw blurRad="38100" dist="38100" dir="2700000" algn="tl">
                          <a:srgbClr val="000000"/>
                        </a:outerShdw>
                      </a:effectLst>
                      <a:sym typeface="Wingdings" pitchFamily="2" charset="2"/>
                    </a:rPr>
                    <a:t></a:t>
                  </a:r>
                </a:p>
              </p:txBody>
            </p:sp>
            <p:sp>
              <p:nvSpPr>
                <p:cNvPr id="1099799" name="Text Box 23"/>
                <p:cNvSpPr txBox="1">
                  <a:spLocks noChangeArrowheads="1"/>
                </p:cNvSpPr>
                <p:nvPr/>
              </p:nvSpPr>
              <p:spPr bwMode="auto">
                <a:xfrm>
                  <a:off x="3909" y="2181"/>
                  <a:ext cx="217" cy="208"/>
                </a:xfrm>
                <a:prstGeom prst="rect">
                  <a:avLst/>
                </a:prstGeom>
                <a:noFill/>
                <a:ln>
                  <a:noFill/>
                </a:ln>
                <a:effectLst/>
                <a:extLst/>
              </p:spPr>
              <p:txBody>
                <a:bodyPr wrap="none" anchor="ctr">
                  <a:spAutoFit/>
                </a:bodyPr>
                <a:lstStyle/>
                <a:p>
                  <a:pPr algn="ctr" eaLnBrk="0" hangingPunct="0">
                    <a:defRPr/>
                  </a:pPr>
                  <a:r>
                    <a:rPr lang="en-US" altLang="zh-CN" sz="2000" b="1">
                      <a:solidFill>
                        <a:srgbClr val="3333CC"/>
                      </a:solidFill>
                      <a:effectLst>
                        <a:outerShdw blurRad="38100" dist="38100" dir="2700000" algn="tl">
                          <a:srgbClr val="000000"/>
                        </a:outerShdw>
                      </a:effectLst>
                      <a:sym typeface="Wingdings" pitchFamily="2" charset="2"/>
                    </a:rPr>
                    <a:t></a:t>
                  </a:r>
                </a:p>
              </p:txBody>
            </p:sp>
            <p:sp>
              <p:nvSpPr>
                <p:cNvPr id="1099800" name="Text Box 24"/>
                <p:cNvSpPr txBox="1">
                  <a:spLocks noChangeArrowheads="1"/>
                </p:cNvSpPr>
                <p:nvPr/>
              </p:nvSpPr>
              <p:spPr bwMode="auto">
                <a:xfrm>
                  <a:off x="3333" y="2709"/>
                  <a:ext cx="217" cy="208"/>
                </a:xfrm>
                <a:prstGeom prst="rect">
                  <a:avLst/>
                </a:prstGeom>
                <a:noFill/>
                <a:ln>
                  <a:noFill/>
                </a:ln>
                <a:effectLst/>
                <a:extLst/>
              </p:spPr>
              <p:txBody>
                <a:bodyPr wrap="none" anchor="ctr">
                  <a:spAutoFit/>
                </a:bodyPr>
                <a:lstStyle/>
                <a:p>
                  <a:pPr algn="ctr" eaLnBrk="0" hangingPunct="0">
                    <a:defRPr/>
                  </a:pPr>
                  <a:r>
                    <a:rPr lang="en-US" altLang="zh-CN" sz="2000" b="1">
                      <a:solidFill>
                        <a:srgbClr val="3333CC"/>
                      </a:solidFill>
                      <a:effectLst>
                        <a:outerShdw blurRad="38100" dist="38100" dir="2700000" algn="tl">
                          <a:srgbClr val="000000"/>
                        </a:outerShdw>
                      </a:effectLst>
                      <a:sym typeface="Wingdings" pitchFamily="2" charset="2"/>
                    </a:rPr>
                    <a:t></a:t>
                  </a:r>
                </a:p>
              </p:txBody>
            </p:sp>
            <p:sp>
              <p:nvSpPr>
                <p:cNvPr id="1099801" name="Text Box 25"/>
                <p:cNvSpPr txBox="1">
                  <a:spLocks noChangeArrowheads="1"/>
                </p:cNvSpPr>
                <p:nvPr/>
              </p:nvSpPr>
              <p:spPr bwMode="auto">
                <a:xfrm>
                  <a:off x="2613" y="2565"/>
                  <a:ext cx="215" cy="208"/>
                </a:xfrm>
                <a:prstGeom prst="rect">
                  <a:avLst/>
                </a:prstGeom>
                <a:noFill/>
                <a:ln>
                  <a:noFill/>
                </a:ln>
                <a:effectLst/>
                <a:extLst/>
              </p:spPr>
              <p:txBody>
                <a:bodyPr wrap="none" anchor="ctr">
                  <a:spAutoFit/>
                </a:bodyPr>
                <a:lstStyle/>
                <a:p>
                  <a:pPr algn="ctr" eaLnBrk="0" hangingPunct="0">
                    <a:defRPr/>
                  </a:pPr>
                  <a:r>
                    <a:rPr lang="en-US" altLang="zh-CN" sz="2000" b="1">
                      <a:solidFill>
                        <a:srgbClr val="3333CC"/>
                      </a:solidFill>
                      <a:effectLst>
                        <a:outerShdw blurRad="38100" dist="38100" dir="2700000" algn="tl">
                          <a:srgbClr val="000000"/>
                        </a:outerShdw>
                      </a:effectLst>
                      <a:sym typeface="Wingdings" pitchFamily="2" charset="2"/>
                    </a:rPr>
                    <a:t></a:t>
                  </a:r>
                </a:p>
              </p:txBody>
            </p:sp>
            <p:sp>
              <p:nvSpPr>
                <p:cNvPr id="1099802" name="Text Box 26"/>
                <p:cNvSpPr txBox="1">
                  <a:spLocks noChangeArrowheads="1"/>
                </p:cNvSpPr>
                <p:nvPr/>
              </p:nvSpPr>
              <p:spPr bwMode="auto">
                <a:xfrm>
                  <a:off x="1989" y="2613"/>
                  <a:ext cx="217" cy="208"/>
                </a:xfrm>
                <a:prstGeom prst="rect">
                  <a:avLst/>
                </a:prstGeom>
                <a:noFill/>
                <a:ln>
                  <a:noFill/>
                </a:ln>
                <a:effectLst/>
                <a:extLst/>
              </p:spPr>
              <p:txBody>
                <a:bodyPr wrap="none" anchor="ctr">
                  <a:spAutoFit/>
                </a:bodyPr>
                <a:lstStyle/>
                <a:p>
                  <a:pPr algn="ctr" eaLnBrk="0" hangingPunct="0">
                    <a:defRPr/>
                  </a:pPr>
                  <a:r>
                    <a:rPr lang="en-US" altLang="zh-CN" sz="2000" b="1">
                      <a:solidFill>
                        <a:srgbClr val="3333CC"/>
                      </a:solidFill>
                      <a:effectLst>
                        <a:outerShdw blurRad="38100" dist="38100" dir="2700000" algn="tl">
                          <a:srgbClr val="000000"/>
                        </a:outerShdw>
                      </a:effectLst>
                      <a:sym typeface="Wingdings" pitchFamily="2" charset="2"/>
                    </a:rPr>
                    <a:t></a:t>
                  </a:r>
                </a:p>
              </p:txBody>
            </p:sp>
            <p:sp>
              <p:nvSpPr>
                <p:cNvPr id="1099803" name="Text Box 27"/>
                <p:cNvSpPr txBox="1">
                  <a:spLocks noChangeArrowheads="1"/>
                </p:cNvSpPr>
                <p:nvPr/>
              </p:nvSpPr>
              <p:spPr bwMode="auto">
                <a:xfrm>
                  <a:off x="1125" y="2517"/>
                  <a:ext cx="217" cy="208"/>
                </a:xfrm>
                <a:prstGeom prst="rect">
                  <a:avLst/>
                </a:prstGeom>
                <a:noFill/>
                <a:ln>
                  <a:noFill/>
                </a:ln>
                <a:effectLst/>
                <a:extLst/>
              </p:spPr>
              <p:txBody>
                <a:bodyPr wrap="none" anchor="ctr">
                  <a:spAutoFit/>
                </a:bodyPr>
                <a:lstStyle/>
                <a:p>
                  <a:pPr algn="ctr" eaLnBrk="0" hangingPunct="0">
                    <a:defRPr/>
                  </a:pPr>
                  <a:r>
                    <a:rPr lang="en-US" altLang="zh-CN" sz="2000" b="1">
                      <a:solidFill>
                        <a:srgbClr val="3333CC"/>
                      </a:solidFill>
                      <a:effectLst>
                        <a:outerShdw blurRad="38100" dist="38100" dir="2700000" algn="tl">
                          <a:srgbClr val="000000"/>
                        </a:outerShdw>
                      </a:effectLst>
                      <a:sym typeface="Wingdings" pitchFamily="2" charset="2"/>
                    </a:rPr>
                    <a:t></a:t>
                  </a:r>
                </a:p>
              </p:txBody>
            </p:sp>
          </p:grpSp>
        </p:grpSp>
        <p:sp>
          <p:nvSpPr>
            <p:cNvPr id="1099812" name="Text Box 36"/>
            <p:cNvSpPr txBox="1">
              <a:spLocks noChangeArrowheads="1"/>
            </p:cNvSpPr>
            <p:nvPr/>
          </p:nvSpPr>
          <p:spPr bwMode="auto">
            <a:xfrm>
              <a:off x="1631" y="3739"/>
              <a:ext cx="3039" cy="288"/>
            </a:xfrm>
            <a:prstGeom prst="rect">
              <a:avLst/>
            </a:prstGeom>
            <a:noFill/>
            <a:ln>
              <a:noFill/>
            </a:ln>
            <a:effectLst/>
            <a:extLst/>
          </p:spPr>
          <p:txBody>
            <a:bodyPr>
              <a:spAutoFit/>
            </a:bodyPr>
            <a:lstStyle/>
            <a:p>
              <a:pPr>
                <a:spcBef>
                  <a:spcPct val="50000"/>
                </a:spcBef>
                <a:defRPr/>
              </a:pPr>
              <a:r>
                <a:rPr lang="en-US" altLang="zh-CN" b="1" dirty="0">
                  <a:solidFill>
                    <a:srgbClr val="CC0000"/>
                  </a:solidFill>
                  <a:effectLst>
                    <a:outerShdw blurRad="38100" dist="38100" dir="2700000" algn="tl">
                      <a:srgbClr val="000000"/>
                    </a:outerShdw>
                  </a:effectLst>
                  <a:ea typeface="隶书" pitchFamily="49" charset="-122"/>
                </a:rPr>
                <a:t>——</a:t>
              </a:r>
              <a:r>
                <a:rPr lang="zh-CN" altLang="en-US" b="1" dirty="0">
                  <a:solidFill>
                    <a:srgbClr val="CC0000"/>
                  </a:solidFill>
                  <a:effectLst>
                    <a:outerShdw blurRad="38100" dist="38100" dir="2700000" algn="tl">
                      <a:srgbClr val="000000"/>
                    </a:outerShdw>
                  </a:effectLst>
                  <a:ea typeface="隶书" pitchFamily="49" charset="-122"/>
                </a:rPr>
                <a:t>函数嵌套调用的示意图</a:t>
              </a:r>
              <a:r>
                <a:rPr lang="zh-CN" altLang="en-US" dirty="0">
                  <a:solidFill>
                    <a:srgbClr val="000000"/>
                  </a:solidFill>
                </a:rPr>
                <a:t> </a:t>
              </a:r>
            </a:p>
          </p:txBody>
        </p:sp>
      </p:grpSp>
    </p:spTree>
    <p:extLst>
      <p:ext uri="{BB962C8B-B14F-4D97-AF65-F5344CB8AC3E}">
        <p14:creationId xmlns:p14="http://schemas.microsoft.com/office/powerpoint/2010/main" val="29784010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9778">
                                            <p:txEl>
                                              <p:pRg st="0" end="0"/>
                                            </p:txEl>
                                          </p:spTgt>
                                        </p:tgtEl>
                                        <p:attrNameLst>
                                          <p:attrName>style.visibility</p:attrName>
                                        </p:attrNameLst>
                                      </p:cBhvr>
                                      <p:to>
                                        <p:strVal val="visible"/>
                                      </p:to>
                                    </p:set>
                                    <p:anim calcmode="lin" valueType="num">
                                      <p:cBhvr additive="base">
                                        <p:cTn id="7" dur="500" fill="hold"/>
                                        <p:tgtEl>
                                          <p:spTgt spid="109977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97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9808"/>
                                        </p:tgtEl>
                                        <p:attrNameLst>
                                          <p:attrName>style.visibility</p:attrName>
                                        </p:attrNameLst>
                                      </p:cBhvr>
                                      <p:to>
                                        <p:strVal val="visible"/>
                                      </p:to>
                                    </p:set>
                                    <p:anim calcmode="lin" valueType="num">
                                      <p:cBhvr additive="base">
                                        <p:cTn id="13" dur="500" fill="hold"/>
                                        <p:tgtEl>
                                          <p:spTgt spid="1099808"/>
                                        </p:tgtEl>
                                        <p:attrNameLst>
                                          <p:attrName>ppt_x</p:attrName>
                                        </p:attrNameLst>
                                      </p:cBhvr>
                                      <p:tavLst>
                                        <p:tav tm="0">
                                          <p:val>
                                            <p:strVal val="0-#ppt_w/2"/>
                                          </p:val>
                                        </p:tav>
                                        <p:tav tm="100000">
                                          <p:val>
                                            <p:strVal val="#ppt_x"/>
                                          </p:val>
                                        </p:tav>
                                      </p:tavLst>
                                    </p:anim>
                                    <p:anim calcmode="lin" valueType="num">
                                      <p:cBhvr additive="base">
                                        <p:cTn id="14" dur="500" fill="hold"/>
                                        <p:tgtEl>
                                          <p:spTgt spid="10998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099807"/>
                                        </p:tgtEl>
                                        <p:attrNameLst>
                                          <p:attrName>style.visibility</p:attrName>
                                        </p:attrNameLst>
                                      </p:cBhvr>
                                      <p:to>
                                        <p:strVal val="visible"/>
                                      </p:to>
                                    </p:set>
                                    <p:animEffect transition="in" filter="box(out)">
                                      <p:cBhvr>
                                        <p:cTn id="19" dur="500"/>
                                        <p:tgtEl>
                                          <p:spTgt spid="10998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99809"/>
                                        </p:tgtEl>
                                        <p:attrNameLst>
                                          <p:attrName>style.visibility</p:attrName>
                                        </p:attrNameLst>
                                      </p:cBhvr>
                                      <p:to>
                                        <p:strVal val="visible"/>
                                      </p:to>
                                    </p:set>
                                    <p:animEffect transition="in" filter="box(out)">
                                      <p:cBhvr>
                                        <p:cTn id="24" dur="500"/>
                                        <p:tgtEl>
                                          <p:spTgt spid="10998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ou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78" grpId="0" build="p" bldLvl="5" autoUpdateAnimBg="0"/>
      <p:bldP spid="1099807" grpId="0"/>
      <p:bldP spid="1099808" grpId="0"/>
      <p:bldP spid="10998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Text Box 2"/>
          <p:cNvSpPr txBox="1">
            <a:spLocks noChangeArrowheads="1"/>
          </p:cNvSpPr>
          <p:nvPr/>
        </p:nvSpPr>
        <p:spPr bwMode="auto">
          <a:xfrm>
            <a:off x="381000" y="457200"/>
            <a:ext cx="8382000" cy="4573560"/>
          </a:xfrm>
          <a:prstGeom prst="rect">
            <a:avLst/>
          </a:prstGeom>
          <a:solidFill>
            <a:schemeClr val="bg1"/>
          </a:solidFill>
          <a:ln w="9525">
            <a:solidFill>
              <a:schemeClr val="bg2"/>
            </a:solidFill>
            <a:miter lim="800000"/>
            <a:headEnd/>
            <a:tailEnd/>
          </a:ln>
          <a:effectLst>
            <a:outerShdw dist="107763" dir="18900000" algn="ctr" rotWithShape="0">
              <a:schemeClr val="bg2"/>
            </a:outerShdw>
          </a:effectLst>
        </p:spPr>
        <p:txBody>
          <a:bodyPr>
            <a:spAutoFit/>
          </a:bodyPr>
          <a:lstStyle/>
          <a:p>
            <a:pPr>
              <a:lnSpc>
                <a:spcPct val="140000"/>
              </a:lnSpc>
            </a:pPr>
            <a:r>
              <a:rPr kumimoji="0" lang="en-US" altLang="zh-CN" sz="2800" b="1" dirty="0"/>
              <a:t>void </a:t>
            </a:r>
            <a:r>
              <a:rPr kumimoji="0" lang="en-US" altLang="zh-CN" sz="2800" b="1" dirty="0" err="1" smtClean="0"/>
              <a:t>print_star</a:t>
            </a:r>
            <a:r>
              <a:rPr kumimoji="0" lang="en-US" altLang="zh-CN" sz="2800" b="1" dirty="0"/>
              <a:t>()</a:t>
            </a:r>
            <a:r>
              <a:rPr kumimoji="0" lang="en-US" altLang="zh-CN" sz="2800" b="1" dirty="0">
                <a:solidFill>
                  <a:srgbClr val="FFFFE1"/>
                </a:solidFill>
              </a:rPr>
              <a:t> </a:t>
            </a:r>
            <a:r>
              <a:rPr kumimoji="0" lang="zh-CN" altLang="en-US" sz="2800" b="1" dirty="0">
                <a:solidFill>
                  <a:srgbClr val="FF0000"/>
                </a:solidFill>
              </a:rPr>
              <a:t>／*定义</a:t>
            </a:r>
            <a:r>
              <a:rPr kumimoji="0" lang="en-US" altLang="zh-CN" sz="2800" b="1" dirty="0" err="1" smtClean="0">
                <a:solidFill>
                  <a:srgbClr val="FF0000"/>
                </a:solidFill>
              </a:rPr>
              <a:t>print_star</a:t>
            </a:r>
            <a:r>
              <a:rPr kumimoji="0" lang="zh-CN" altLang="en-US" sz="2800" b="1" dirty="0">
                <a:solidFill>
                  <a:srgbClr val="FF0000"/>
                </a:solidFill>
              </a:rPr>
              <a:t>函数*／</a:t>
            </a:r>
          </a:p>
          <a:p>
            <a:r>
              <a:rPr kumimoji="0" lang="en-US" altLang="zh-CN" sz="2800" b="1" dirty="0"/>
              <a:t>{</a:t>
            </a:r>
          </a:p>
          <a:p>
            <a:r>
              <a:rPr kumimoji="0" lang="en-US" altLang="zh-CN" sz="2800" b="1" dirty="0"/>
              <a:t> print f("* * * * * * * * * * * * * * * *\n");</a:t>
            </a:r>
          </a:p>
          <a:p>
            <a:r>
              <a:rPr kumimoji="0" lang="en-US" altLang="zh-CN" sz="2800" b="1" dirty="0"/>
              <a:t>}</a:t>
            </a:r>
          </a:p>
          <a:p>
            <a:endParaRPr kumimoji="0" lang="en-US" altLang="zh-CN" sz="2800" b="1" dirty="0"/>
          </a:p>
          <a:p>
            <a:r>
              <a:rPr kumimoji="0" lang="en-US" altLang="zh-CN" sz="2800" b="1" dirty="0"/>
              <a:t>void print _message () </a:t>
            </a:r>
            <a:r>
              <a:rPr kumimoji="0" lang="zh-CN" altLang="en-US" sz="2800" b="1" dirty="0">
                <a:solidFill>
                  <a:srgbClr val="FF0000"/>
                </a:solidFill>
              </a:rPr>
              <a:t>／*定义</a:t>
            </a:r>
            <a:r>
              <a:rPr kumimoji="0" lang="en-US" altLang="zh-CN" sz="2800" b="1" dirty="0">
                <a:solidFill>
                  <a:srgbClr val="FF0000"/>
                </a:solidFill>
              </a:rPr>
              <a:t>print _message </a:t>
            </a:r>
            <a:r>
              <a:rPr kumimoji="0" lang="zh-CN" altLang="en-US" sz="2800" b="1" dirty="0">
                <a:solidFill>
                  <a:srgbClr val="FF0000"/>
                </a:solidFill>
              </a:rPr>
              <a:t>函数*／</a:t>
            </a:r>
          </a:p>
          <a:p>
            <a:r>
              <a:rPr kumimoji="0" lang="en-US" altLang="zh-CN" sz="2800" b="1" dirty="0"/>
              <a:t>{</a:t>
            </a:r>
          </a:p>
          <a:p>
            <a:r>
              <a:rPr kumimoji="0" lang="en-US" altLang="zh-CN" sz="2800" b="1" dirty="0"/>
              <a:t>  print f("How do you do!\n");</a:t>
            </a:r>
          </a:p>
          <a:p>
            <a:r>
              <a:rPr kumimoji="0" lang="en-US" altLang="zh-CN" sz="2800" b="1" dirty="0"/>
              <a:t> }</a:t>
            </a:r>
          </a:p>
        </p:txBody>
      </p:sp>
      <p:sp>
        <p:nvSpPr>
          <p:cNvPr id="1135619" name="Text Box 3"/>
          <p:cNvSpPr txBox="1">
            <a:spLocks noChangeArrowheads="1"/>
          </p:cNvSpPr>
          <p:nvPr/>
        </p:nvSpPr>
        <p:spPr bwMode="auto">
          <a:xfrm>
            <a:off x="323850" y="4941888"/>
            <a:ext cx="8569325" cy="1838325"/>
          </a:xfrm>
          <a:prstGeom prst="rect">
            <a:avLst/>
          </a:prstGeom>
          <a:solidFill>
            <a:srgbClr val="FFF3FF"/>
          </a:solidFill>
          <a:ln w="381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006600"/>
                </a:solidFill>
                <a:latin typeface="宋体" pitchFamily="2" charset="-122"/>
              </a:rPr>
              <a:t>运行情况如下：</a:t>
            </a:r>
          </a:p>
          <a:p>
            <a:r>
              <a:rPr kumimoji="0" lang="zh-CN" altLang="en-US" sz="2800" b="1">
                <a:solidFill>
                  <a:srgbClr val="006600"/>
                </a:solidFill>
                <a:latin typeface="宋体" pitchFamily="2" charset="-122"/>
              </a:rPr>
              <a:t>* * * * * * * * * * * * * * * *</a:t>
            </a:r>
          </a:p>
          <a:p>
            <a:r>
              <a:rPr kumimoji="0" lang="en-US" altLang="zh-CN" sz="2800" b="1">
                <a:solidFill>
                  <a:srgbClr val="FF6600"/>
                </a:solidFill>
                <a:latin typeface="宋体" pitchFamily="2" charset="-122"/>
              </a:rPr>
              <a:t>How do you do!</a:t>
            </a:r>
          </a:p>
          <a:p>
            <a:r>
              <a:rPr kumimoji="0" lang="en-US" altLang="zh-CN" sz="2800" b="1">
                <a:solidFill>
                  <a:srgbClr val="006600"/>
                </a:solidFill>
                <a:latin typeface="宋体" pitchFamily="2" charset="-122"/>
              </a:rPr>
              <a:t>* * * * * * * * * * * * * * * *</a:t>
            </a:r>
            <a:endParaRPr kumimoji="0" lang="en-US" altLang="zh-CN" sz="2800" b="1">
              <a:solidFill>
                <a:srgbClr val="0066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913" name="Rectangle 89"/>
          <p:cNvSpPr>
            <a:spLocks noChangeArrowheads="1"/>
          </p:cNvSpPr>
          <p:nvPr/>
        </p:nvSpPr>
        <p:spPr bwMode="auto">
          <a:xfrm>
            <a:off x="684213" y="4192588"/>
            <a:ext cx="4895850" cy="2519362"/>
          </a:xfrm>
          <a:prstGeom prst="rect">
            <a:avLst/>
          </a:prstGeom>
          <a:gradFill rotWithShape="1">
            <a:gsLst>
              <a:gs pos="0">
                <a:srgbClr val="00FFFF"/>
              </a:gs>
              <a:gs pos="100000">
                <a:schemeClr val="bg1"/>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101827" name="Rectangle 3"/>
          <p:cNvSpPr>
            <a:spLocks noChangeArrowheads="1"/>
          </p:cNvSpPr>
          <p:nvPr/>
        </p:nvSpPr>
        <p:spPr bwMode="auto">
          <a:xfrm>
            <a:off x="279400" y="-11113"/>
            <a:ext cx="7489825" cy="635001"/>
          </a:xfrm>
          <a:prstGeom prst="rect">
            <a:avLst/>
          </a:prstGeom>
          <a:noFill/>
          <a:ln>
            <a:noFill/>
          </a:ln>
          <a:extLst/>
        </p:spPr>
        <p:txBody>
          <a:bodyPr/>
          <a:lstStyle/>
          <a:p>
            <a:pPr marL="342900" indent="-342900">
              <a:spcBef>
                <a:spcPct val="20000"/>
              </a:spcBef>
              <a:defRPr/>
            </a:pPr>
            <a:r>
              <a:rPr lang="en-US" altLang="zh-CN" sz="2800" b="1">
                <a:solidFill>
                  <a:srgbClr val="CC0000"/>
                </a:solidFill>
                <a:effectLst>
                  <a:outerShdw blurRad="38100" dist="38100" dir="2700000" algn="tl">
                    <a:srgbClr val="000000"/>
                  </a:outerShdw>
                </a:effectLst>
                <a:latin typeface="隶书" pitchFamily="49" charset="-122"/>
                <a:ea typeface="隶书" pitchFamily="49" charset="-122"/>
              </a:rPr>
              <a:t>【</a:t>
            </a:r>
            <a:r>
              <a:rPr lang="zh-CN" altLang="en-US" sz="2800" b="1">
                <a:solidFill>
                  <a:srgbClr val="CC0000"/>
                </a:solidFill>
                <a:effectLst>
                  <a:outerShdw blurRad="38100" dist="38100" dir="2700000" algn="tl">
                    <a:srgbClr val="000000"/>
                  </a:outerShdw>
                </a:effectLst>
                <a:latin typeface="隶书" pitchFamily="49" charset="-122"/>
                <a:ea typeface="隶书" pitchFamily="49" charset="-122"/>
              </a:rPr>
              <a:t>例</a:t>
            </a:r>
            <a:r>
              <a:rPr lang="en-US" altLang="zh-CN" sz="2800" b="1">
                <a:solidFill>
                  <a:srgbClr val="CC0000"/>
                </a:solidFill>
                <a:effectLst>
                  <a:outerShdw blurRad="38100" dist="38100" dir="2700000" algn="tl">
                    <a:srgbClr val="000000"/>
                  </a:outerShdw>
                </a:effectLst>
                <a:latin typeface="隶书" pitchFamily="49" charset="-122"/>
                <a:ea typeface="隶书" pitchFamily="49" charset="-122"/>
              </a:rPr>
              <a:t>】</a:t>
            </a:r>
            <a:r>
              <a:rPr lang="zh-CN" altLang="en-US" sz="2800">
                <a:solidFill>
                  <a:srgbClr val="CC0000"/>
                </a:solidFill>
                <a:effectLst>
                  <a:outerShdw blurRad="38100" dist="38100" dir="2700000" algn="tl">
                    <a:srgbClr val="000000"/>
                  </a:outerShdw>
                </a:effectLst>
                <a:latin typeface="隶书" pitchFamily="49" charset="-122"/>
                <a:ea typeface="隶书" pitchFamily="49" charset="-122"/>
              </a:rPr>
              <a:t>计算三个数中最大数与最小数的差。</a:t>
            </a:r>
          </a:p>
        </p:txBody>
      </p:sp>
      <p:sp>
        <p:nvSpPr>
          <p:cNvPr id="1101887" name="Rectangle 63" descr="信纸"/>
          <p:cNvSpPr>
            <a:spLocks noChangeArrowheads="1"/>
          </p:cNvSpPr>
          <p:nvPr/>
        </p:nvSpPr>
        <p:spPr bwMode="auto">
          <a:xfrm>
            <a:off x="1042988" y="549275"/>
            <a:ext cx="4248150" cy="3482975"/>
          </a:xfrm>
          <a:prstGeom prst="rect">
            <a:avLst/>
          </a:prstGeom>
          <a:blipFill dpi="0" rotWithShape="1">
            <a:blip r:embed="rId2"/>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marL="457200" indent="-457200">
              <a:defRPr/>
            </a:pPr>
            <a:r>
              <a:rPr lang="en-US" altLang="zh-CN" sz="2000" b="1">
                <a:solidFill>
                  <a:srgbClr val="000000"/>
                </a:solidFill>
                <a:effectLst>
                  <a:outerShdw blurRad="38100" dist="38100" dir="2700000" algn="tl">
                    <a:srgbClr val="FFFFFF"/>
                  </a:outerShdw>
                </a:effectLst>
              </a:rPr>
              <a:t>#include &lt;stdio.h&gt;</a:t>
            </a:r>
          </a:p>
          <a:p>
            <a:pPr marL="457200" indent="-457200">
              <a:defRPr/>
            </a:pPr>
            <a:r>
              <a:rPr lang="en-US" altLang="zh-CN" sz="2000" b="1">
                <a:solidFill>
                  <a:srgbClr val="000000"/>
                </a:solidFill>
                <a:effectLst>
                  <a:outerShdw blurRad="38100" dist="38100" dir="2700000" algn="tl">
                    <a:srgbClr val="FFFFFF"/>
                  </a:outerShdw>
                </a:effectLst>
              </a:rPr>
              <a:t> int dif (int x, int y, int z);</a:t>
            </a:r>
          </a:p>
          <a:p>
            <a:pPr marL="457200" indent="-457200">
              <a:defRPr/>
            </a:pPr>
            <a:r>
              <a:rPr lang="en-US" altLang="zh-CN" sz="2000" b="1">
                <a:solidFill>
                  <a:srgbClr val="000000"/>
                </a:solidFill>
                <a:effectLst>
                  <a:outerShdw blurRad="38100" dist="38100" dir="2700000" algn="tl">
                    <a:srgbClr val="FFFFFF"/>
                  </a:outerShdw>
                </a:effectLst>
              </a:rPr>
              <a:t> int max (int x, int y, int z);</a:t>
            </a:r>
          </a:p>
          <a:p>
            <a:pPr marL="457200" indent="-457200">
              <a:defRPr/>
            </a:pPr>
            <a:r>
              <a:rPr lang="en-US" altLang="zh-CN" sz="2000" b="1">
                <a:solidFill>
                  <a:srgbClr val="000000"/>
                </a:solidFill>
                <a:effectLst>
                  <a:outerShdw blurRad="38100" dist="38100" dir="2700000" algn="tl">
                    <a:srgbClr val="FFFFFF"/>
                  </a:outerShdw>
                </a:effectLst>
              </a:rPr>
              <a:t> int min (int x, int y, int z);</a:t>
            </a:r>
          </a:p>
          <a:p>
            <a:pPr marL="457200" indent="-457200">
              <a:defRPr/>
            </a:pPr>
            <a:r>
              <a:rPr lang="en-US" altLang="zh-CN" sz="2000" b="1">
                <a:solidFill>
                  <a:srgbClr val="CC0000"/>
                </a:solidFill>
                <a:effectLst>
                  <a:outerShdw blurRad="38100" dist="38100" dir="2700000" algn="tl">
                    <a:srgbClr val="000000"/>
                  </a:outerShdw>
                </a:effectLst>
              </a:rPr>
              <a:t>void main ( )</a:t>
            </a:r>
          </a:p>
          <a:p>
            <a:pPr marL="457200" indent="-457200">
              <a:defRPr/>
            </a:pPr>
            <a:r>
              <a:rPr lang="en-US" altLang="zh-CN" sz="2000" b="1">
                <a:solidFill>
                  <a:srgbClr val="000000"/>
                </a:solidFill>
                <a:effectLst>
                  <a:outerShdw blurRad="38100" dist="38100" dir="2700000" algn="tl">
                    <a:srgbClr val="FFFFFF"/>
                  </a:outerShdw>
                </a:effectLst>
              </a:rPr>
              <a:t>{  </a:t>
            </a:r>
          </a:p>
          <a:p>
            <a:pPr marL="457200" indent="-457200">
              <a:defRPr/>
            </a:pPr>
            <a:r>
              <a:rPr lang="en-US" altLang="zh-CN" sz="2000" b="1">
                <a:solidFill>
                  <a:srgbClr val="000000"/>
                </a:solidFill>
                <a:effectLst>
                  <a:outerShdw blurRad="38100" dist="38100" dir="2700000" algn="tl">
                    <a:srgbClr val="FFFFFF"/>
                  </a:outerShdw>
                </a:effectLst>
              </a:rPr>
              <a:t>    int a, b, c, d;</a:t>
            </a:r>
          </a:p>
          <a:p>
            <a:pPr marL="457200" indent="-457200">
              <a:defRPr/>
            </a:pPr>
            <a:r>
              <a:rPr lang="en-US" altLang="zh-CN" sz="2000" b="1">
                <a:solidFill>
                  <a:srgbClr val="000000"/>
                </a:solidFill>
                <a:effectLst>
                  <a:outerShdw blurRad="38100" dist="38100" dir="2700000" algn="tl">
                    <a:srgbClr val="FFFFFF"/>
                  </a:outerShdw>
                </a:effectLst>
              </a:rPr>
              <a:t>    scanf ("%d%d%d", &amp;a, &amp;b, &amp;c);</a:t>
            </a:r>
          </a:p>
          <a:p>
            <a:pPr marL="457200" indent="-457200">
              <a:defRPr/>
            </a:pPr>
            <a:r>
              <a:rPr lang="en-US" altLang="zh-CN" sz="2000" b="1">
                <a:solidFill>
                  <a:srgbClr val="000000"/>
                </a:solidFill>
                <a:effectLst>
                  <a:outerShdw blurRad="38100" dist="38100" dir="2700000" algn="tl">
                    <a:srgbClr val="FFFFFF"/>
                  </a:outerShdw>
                </a:effectLst>
              </a:rPr>
              <a:t>    d = dif (a, b, c);</a:t>
            </a:r>
          </a:p>
          <a:p>
            <a:pPr marL="457200" indent="-457200">
              <a:defRPr/>
            </a:pPr>
            <a:r>
              <a:rPr lang="en-US" altLang="zh-CN" sz="2000" b="1">
                <a:solidFill>
                  <a:srgbClr val="000000"/>
                </a:solidFill>
                <a:effectLst>
                  <a:outerShdw blurRad="38100" dist="38100" dir="2700000" algn="tl">
                    <a:srgbClr val="FFFFFF"/>
                  </a:outerShdw>
                </a:effectLst>
              </a:rPr>
              <a:t>    printf ("Max - Min = %d\n", d);</a:t>
            </a:r>
          </a:p>
          <a:p>
            <a:pPr marL="457200" indent="-457200">
              <a:defRPr/>
            </a:pPr>
            <a:r>
              <a:rPr lang="en-US" altLang="zh-CN" sz="2000" b="1">
                <a:solidFill>
                  <a:srgbClr val="000000"/>
                </a:solidFill>
                <a:effectLst>
                  <a:outerShdw blurRad="38100" dist="38100" dir="2700000" algn="tl">
                    <a:srgbClr val="FFFFFF"/>
                  </a:outerShdw>
                </a:effectLst>
              </a:rPr>
              <a:t>}</a:t>
            </a:r>
          </a:p>
        </p:txBody>
      </p:sp>
      <p:sp>
        <p:nvSpPr>
          <p:cNvPr id="1101888" name="Rectangle 64" descr="信纸"/>
          <p:cNvSpPr>
            <a:spLocks noChangeArrowheads="1"/>
          </p:cNvSpPr>
          <p:nvPr/>
        </p:nvSpPr>
        <p:spPr bwMode="auto">
          <a:xfrm>
            <a:off x="5867400" y="549275"/>
            <a:ext cx="2981325" cy="5921375"/>
          </a:xfrm>
          <a:prstGeom prst="rect">
            <a:avLst/>
          </a:prstGeom>
          <a:blipFill dpi="0" rotWithShape="1">
            <a:blip r:embed="rId2"/>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marL="457200" indent="-457200">
              <a:defRPr/>
            </a:pPr>
            <a:r>
              <a:rPr lang="en-US" altLang="zh-CN" sz="2000" b="1">
                <a:solidFill>
                  <a:srgbClr val="CC0099"/>
                </a:solidFill>
                <a:effectLst>
                  <a:outerShdw blurRad="38100" dist="38100" dir="2700000" algn="tl">
                    <a:srgbClr val="000000"/>
                  </a:outerShdw>
                </a:effectLst>
              </a:rPr>
              <a:t>int dif (int x, int y, int z)</a:t>
            </a:r>
            <a:r>
              <a:rPr lang="en-US" altLang="zh-CN" sz="2000" b="1">
                <a:solidFill>
                  <a:srgbClr val="FF3399"/>
                </a:solidFill>
                <a:effectLst>
                  <a:outerShdw blurRad="38100" dist="38100" dir="2700000" algn="tl">
                    <a:srgbClr val="000000"/>
                  </a:outerShdw>
                </a:effectLst>
              </a:rPr>
              <a:t> </a:t>
            </a:r>
          </a:p>
          <a:p>
            <a:pPr marL="457200" indent="-457200">
              <a:defRPr/>
            </a:pPr>
            <a:r>
              <a:rPr lang="en-US" altLang="zh-CN" sz="2000" b="1">
                <a:solidFill>
                  <a:srgbClr val="000000"/>
                </a:solidFill>
                <a:effectLst>
                  <a:outerShdw blurRad="38100" dist="38100" dir="2700000" algn="tl">
                    <a:srgbClr val="FFFFFF"/>
                  </a:outerShdw>
                </a:effectLst>
              </a:rPr>
              <a:t>{  </a:t>
            </a:r>
          </a:p>
          <a:p>
            <a:pPr marL="457200" indent="-457200">
              <a:defRPr/>
            </a:pPr>
            <a:r>
              <a:rPr lang="en-US" altLang="zh-CN" sz="2000" b="1">
                <a:solidFill>
                  <a:srgbClr val="000000"/>
                </a:solidFill>
                <a:effectLst>
                  <a:outerShdw blurRad="38100" dist="38100" dir="2700000" algn="tl">
                    <a:srgbClr val="FFFFFF"/>
                  </a:outerShdw>
                </a:effectLst>
              </a:rPr>
              <a:t>    return (max(x, y, z) – </a:t>
            </a:r>
          </a:p>
          <a:p>
            <a:pPr marL="457200" indent="-457200">
              <a:defRPr/>
            </a:pPr>
            <a:r>
              <a:rPr lang="en-US" altLang="zh-CN" sz="2000" b="1">
                <a:solidFill>
                  <a:srgbClr val="000000"/>
                </a:solidFill>
                <a:effectLst>
                  <a:outerShdw blurRad="38100" dist="38100" dir="2700000" algn="tl">
                    <a:srgbClr val="FFFFFF"/>
                  </a:outerShdw>
                </a:effectLst>
              </a:rPr>
              <a:t>                 min(x, y, z)); </a:t>
            </a:r>
          </a:p>
          <a:p>
            <a:pPr marL="457200" indent="-457200">
              <a:defRPr/>
            </a:pPr>
            <a:r>
              <a:rPr lang="en-US" altLang="zh-CN" sz="2000" b="1">
                <a:solidFill>
                  <a:srgbClr val="000000"/>
                </a:solidFill>
                <a:effectLst>
                  <a:outerShdw blurRad="38100" dist="38100" dir="2700000" algn="tl">
                    <a:srgbClr val="FFFFFF"/>
                  </a:outerShdw>
                </a:effectLst>
              </a:rPr>
              <a:t> }</a:t>
            </a:r>
          </a:p>
          <a:p>
            <a:pPr marL="457200" indent="-457200">
              <a:defRPr/>
            </a:pPr>
            <a:endParaRPr lang="en-US" altLang="zh-CN" sz="2000" b="1">
              <a:solidFill>
                <a:srgbClr val="000000"/>
              </a:solidFill>
              <a:effectLst>
                <a:outerShdw blurRad="38100" dist="38100" dir="2700000" algn="tl">
                  <a:srgbClr val="FFFFFF"/>
                </a:outerShdw>
              </a:effectLst>
            </a:endParaRPr>
          </a:p>
          <a:p>
            <a:pPr marL="457200" indent="-457200">
              <a:defRPr/>
            </a:pPr>
            <a:r>
              <a:rPr lang="en-US" altLang="zh-CN" sz="2000" b="1">
                <a:solidFill>
                  <a:srgbClr val="00CC99"/>
                </a:solidFill>
                <a:effectLst>
                  <a:outerShdw blurRad="38100" dist="38100" dir="2700000" algn="tl">
                    <a:srgbClr val="000000"/>
                  </a:outerShdw>
                </a:effectLst>
              </a:rPr>
              <a:t>int max (int x, int y, int z) </a:t>
            </a:r>
          </a:p>
          <a:p>
            <a:pPr marL="457200" indent="-457200">
              <a:defRPr/>
            </a:pPr>
            <a:r>
              <a:rPr lang="en-US" altLang="zh-CN" sz="2000" b="1">
                <a:solidFill>
                  <a:srgbClr val="000000"/>
                </a:solidFill>
                <a:effectLst>
                  <a:outerShdw blurRad="38100" dist="38100" dir="2700000" algn="tl">
                    <a:srgbClr val="FFFFFF"/>
                  </a:outerShdw>
                </a:effectLst>
              </a:rPr>
              <a:t>{    </a:t>
            </a:r>
          </a:p>
          <a:p>
            <a:pPr marL="457200" indent="-457200">
              <a:defRPr/>
            </a:pPr>
            <a:r>
              <a:rPr lang="en-US" altLang="zh-CN" sz="2000" b="1">
                <a:solidFill>
                  <a:srgbClr val="000000"/>
                </a:solidFill>
                <a:effectLst>
                  <a:outerShdw blurRad="38100" dist="38100" dir="2700000" algn="tl">
                    <a:srgbClr val="FFFFFF"/>
                  </a:outerShdw>
                </a:effectLst>
              </a:rPr>
              <a:t>    int r;</a:t>
            </a:r>
          </a:p>
          <a:p>
            <a:pPr marL="457200" indent="-457200">
              <a:defRPr/>
            </a:pPr>
            <a:r>
              <a:rPr lang="en-US" altLang="zh-CN" sz="2000" b="1">
                <a:solidFill>
                  <a:srgbClr val="000000"/>
                </a:solidFill>
                <a:effectLst>
                  <a:outerShdw blurRad="38100" dist="38100" dir="2700000" algn="tl">
                    <a:srgbClr val="FFFFFF"/>
                  </a:outerShdw>
                </a:effectLst>
              </a:rPr>
              <a:t>    r = x &gt; y ? x : y;</a:t>
            </a:r>
          </a:p>
          <a:p>
            <a:pPr marL="457200" indent="-457200">
              <a:defRPr/>
            </a:pPr>
            <a:r>
              <a:rPr lang="en-US" altLang="zh-CN" sz="2000" b="1">
                <a:solidFill>
                  <a:srgbClr val="000000"/>
                </a:solidFill>
                <a:effectLst>
                  <a:outerShdw blurRad="38100" dist="38100" dir="2700000" algn="tl">
                    <a:srgbClr val="FFFFFF"/>
                  </a:outerShdw>
                </a:effectLst>
              </a:rPr>
              <a:t>    return (r &gt; z ? r : z);</a:t>
            </a:r>
          </a:p>
          <a:p>
            <a:pPr marL="457200" indent="-457200">
              <a:defRPr/>
            </a:pPr>
            <a:r>
              <a:rPr lang="en-US" altLang="zh-CN" sz="2000" b="1">
                <a:solidFill>
                  <a:srgbClr val="000000"/>
                </a:solidFill>
                <a:effectLst>
                  <a:outerShdw blurRad="38100" dist="38100" dir="2700000" algn="tl">
                    <a:srgbClr val="FFFFFF"/>
                  </a:outerShdw>
                </a:effectLst>
              </a:rPr>
              <a:t>  }</a:t>
            </a:r>
          </a:p>
          <a:p>
            <a:pPr marL="457200" indent="-457200">
              <a:defRPr/>
            </a:pPr>
            <a:endParaRPr lang="en-US" altLang="zh-CN" sz="2000" b="1">
              <a:solidFill>
                <a:srgbClr val="000000"/>
              </a:solidFill>
              <a:effectLst>
                <a:outerShdw blurRad="38100" dist="38100" dir="2700000" algn="tl">
                  <a:srgbClr val="FFFFFF"/>
                </a:outerShdw>
              </a:effectLst>
            </a:endParaRPr>
          </a:p>
          <a:p>
            <a:pPr marL="457200" indent="-457200">
              <a:defRPr/>
            </a:pPr>
            <a:r>
              <a:rPr lang="en-US" altLang="zh-CN" sz="2000" b="1">
                <a:solidFill>
                  <a:srgbClr val="339933"/>
                </a:solidFill>
                <a:effectLst>
                  <a:outerShdw blurRad="38100" dist="38100" dir="2700000" algn="tl">
                    <a:srgbClr val="000000"/>
                  </a:outerShdw>
                </a:effectLst>
              </a:rPr>
              <a:t>int min (int x, int y, int z)</a:t>
            </a:r>
            <a:r>
              <a:rPr lang="en-US" altLang="zh-CN" sz="2000" b="1">
                <a:solidFill>
                  <a:srgbClr val="000000"/>
                </a:solidFill>
                <a:effectLst>
                  <a:outerShdw blurRad="38100" dist="38100" dir="2700000" algn="tl">
                    <a:srgbClr val="FFFFFF"/>
                  </a:outerShdw>
                </a:effectLst>
              </a:rPr>
              <a:t> </a:t>
            </a:r>
          </a:p>
          <a:p>
            <a:pPr marL="457200" indent="-457200">
              <a:defRPr/>
            </a:pPr>
            <a:r>
              <a:rPr lang="en-US" altLang="zh-CN" sz="2000" b="1">
                <a:solidFill>
                  <a:srgbClr val="000000"/>
                </a:solidFill>
                <a:effectLst>
                  <a:outerShdw blurRad="38100" dist="38100" dir="2700000" algn="tl">
                    <a:srgbClr val="FFFFFF"/>
                  </a:outerShdw>
                </a:effectLst>
              </a:rPr>
              <a:t>{ </a:t>
            </a:r>
          </a:p>
          <a:p>
            <a:pPr marL="457200" indent="-457200">
              <a:defRPr/>
            </a:pPr>
            <a:r>
              <a:rPr lang="en-US" altLang="zh-CN" sz="2000" b="1">
                <a:solidFill>
                  <a:srgbClr val="000000"/>
                </a:solidFill>
                <a:effectLst>
                  <a:outerShdw blurRad="38100" dist="38100" dir="2700000" algn="tl">
                    <a:srgbClr val="FFFFFF"/>
                  </a:outerShdw>
                </a:effectLst>
              </a:rPr>
              <a:t>    int r;</a:t>
            </a:r>
          </a:p>
          <a:p>
            <a:pPr marL="457200" indent="-457200">
              <a:defRPr/>
            </a:pPr>
            <a:r>
              <a:rPr lang="en-US" altLang="zh-CN" sz="2000" b="1">
                <a:solidFill>
                  <a:srgbClr val="000000"/>
                </a:solidFill>
                <a:effectLst>
                  <a:outerShdw blurRad="38100" dist="38100" dir="2700000" algn="tl">
                    <a:srgbClr val="FFFFFF"/>
                  </a:outerShdw>
                </a:effectLst>
              </a:rPr>
              <a:t>    r = x &lt; y ? x : y;</a:t>
            </a:r>
          </a:p>
          <a:p>
            <a:pPr marL="457200" indent="-457200">
              <a:defRPr/>
            </a:pPr>
            <a:r>
              <a:rPr lang="en-US" altLang="zh-CN" sz="2000" b="1">
                <a:solidFill>
                  <a:srgbClr val="000000"/>
                </a:solidFill>
                <a:effectLst>
                  <a:outerShdw blurRad="38100" dist="38100" dir="2700000" algn="tl">
                    <a:srgbClr val="FFFFFF"/>
                  </a:outerShdw>
                </a:effectLst>
              </a:rPr>
              <a:t>    return (r &lt; z ? r : z);</a:t>
            </a:r>
          </a:p>
          <a:p>
            <a:pPr marL="457200" indent="-457200">
              <a:defRPr/>
            </a:pPr>
            <a:r>
              <a:rPr lang="en-US" altLang="zh-CN" sz="2000" b="1">
                <a:solidFill>
                  <a:srgbClr val="000000"/>
                </a:solidFill>
                <a:effectLst>
                  <a:outerShdw blurRad="38100" dist="38100" dir="2700000" algn="tl">
                    <a:srgbClr val="FFFFFF"/>
                  </a:outerShdw>
                </a:effectLst>
              </a:rPr>
              <a:t>  }</a:t>
            </a:r>
          </a:p>
        </p:txBody>
      </p:sp>
      <p:sp>
        <p:nvSpPr>
          <p:cNvPr id="1101890" name="Text Box 66"/>
          <p:cNvSpPr txBox="1">
            <a:spLocks noChangeArrowheads="1"/>
          </p:cNvSpPr>
          <p:nvPr/>
        </p:nvSpPr>
        <p:spPr bwMode="auto">
          <a:xfrm>
            <a:off x="1009650" y="4268788"/>
            <a:ext cx="965200" cy="396875"/>
          </a:xfrm>
          <a:prstGeom prst="rect">
            <a:avLst/>
          </a:prstGeom>
          <a:noFill/>
          <a:ln>
            <a:noFill/>
          </a:ln>
          <a:effectLst/>
          <a:extLst/>
        </p:spPr>
        <p:txBody>
          <a:bodyPr wrap="none" anchor="ctr">
            <a:spAutoFit/>
          </a:bodyPr>
          <a:lstStyle/>
          <a:p>
            <a:pPr algn="ctr" eaLnBrk="0" hangingPunct="0">
              <a:defRPr/>
            </a:pPr>
            <a:r>
              <a:rPr lang="en-US" altLang="zh-CN" sz="2000" b="1">
                <a:solidFill>
                  <a:srgbClr val="FF0000"/>
                </a:solidFill>
                <a:effectLst>
                  <a:outerShdw blurRad="38100" dist="38100" dir="2700000" algn="tl">
                    <a:srgbClr val="000000"/>
                  </a:outerShdw>
                </a:effectLst>
                <a:ea typeface="楷体_GB2312" pitchFamily="49" charset="-122"/>
              </a:rPr>
              <a:t>main( )</a:t>
            </a:r>
          </a:p>
        </p:txBody>
      </p:sp>
      <p:sp>
        <p:nvSpPr>
          <p:cNvPr id="1101891" name="Text Box 67"/>
          <p:cNvSpPr txBox="1">
            <a:spLocks noChangeArrowheads="1"/>
          </p:cNvSpPr>
          <p:nvPr/>
        </p:nvSpPr>
        <p:spPr bwMode="auto">
          <a:xfrm>
            <a:off x="595313" y="4926013"/>
            <a:ext cx="1501775" cy="396875"/>
          </a:xfrm>
          <a:prstGeom prst="rect">
            <a:avLst/>
          </a:prstGeom>
          <a:noFill/>
          <a:ln>
            <a:noFill/>
          </a:ln>
          <a:effectLst/>
          <a:extLst/>
        </p:spPr>
        <p:txBody>
          <a:bodyPr wrap="none" anchor="ctr">
            <a:spAutoFit/>
          </a:bodyPr>
          <a:lstStyle/>
          <a:p>
            <a:pPr algn="ctr" eaLnBrk="0" hangingPunct="0">
              <a:defRPr/>
            </a:pPr>
            <a:r>
              <a:rPr lang="zh-CN" altLang="zh-CN" sz="2000" b="1">
                <a:solidFill>
                  <a:srgbClr val="CC0099"/>
                </a:solidFill>
                <a:effectLst>
                  <a:outerShdw blurRad="38100" dist="38100" dir="2700000" algn="tl">
                    <a:srgbClr val="000000"/>
                  </a:outerShdw>
                </a:effectLst>
                <a:ea typeface="楷体_GB2312" pitchFamily="49" charset="-122"/>
              </a:rPr>
              <a:t>调用函数</a:t>
            </a:r>
            <a:r>
              <a:rPr lang="en-US" altLang="zh-CN" sz="2000" b="1">
                <a:solidFill>
                  <a:srgbClr val="CC0099"/>
                </a:solidFill>
                <a:effectLst>
                  <a:outerShdw blurRad="38100" dist="38100" dir="2700000" algn="tl">
                    <a:srgbClr val="000000"/>
                  </a:outerShdw>
                </a:effectLst>
                <a:ea typeface="楷体_GB2312" pitchFamily="49" charset="-122"/>
              </a:rPr>
              <a:t>dif</a:t>
            </a:r>
          </a:p>
        </p:txBody>
      </p:sp>
      <p:sp>
        <p:nvSpPr>
          <p:cNvPr id="1101892" name="Text Box 68"/>
          <p:cNvSpPr txBox="1">
            <a:spLocks noChangeArrowheads="1"/>
          </p:cNvSpPr>
          <p:nvPr/>
        </p:nvSpPr>
        <p:spPr bwMode="auto">
          <a:xfrm>
            <a:off x="1055688" y="5624513"/>
            <a:ext cx="692150" cy="701675"/>
          </a:xfrm>
          <a:prstGeom prst="rect">
            <a:avLst/>
          </a:prstGeom>
          <a:noFill/>
          <a:ln>
            <a:noFill/>
          </a:ln>
          <a:effectLst/>
          <a:extLst/>
        </p:spPr>
        <p:txBody>
          <a:bodyPr wrap="none" anchor="ctr">
            <a:spAutoFit/>
          </a:bodyPr>
          <a:lstStyle/>
          <a:p>
            <a:pPr algn="ctr" eaLnBrk="0" hangingPunct="0">
              <a:defRPr/>
            </a:pPr>
            <a:r>
              <a:rPr lang="zh-CN" altLang="zh-CN" sz="2000" b="1">
                <a:solidFill>
                  <a:srgbClr val="FF0000"/>
                </a:solidFill>
                <a:effectLst>
                  <a:outerShdw blurRad="38100" dist="38100" dir="2700000" algn="tl">
                    <a:srgbClr val="000000"/>
                  </a:outerShdw>
                </a:effectLst>
                <a:ea typeface="楷体_GB2312" pitchFamily="49" charset="-122"/>
              </a:rPr>
              <a:t>输出</a:t>
            </a:r>
            <a:endParaRPr lang="zh-CN" altLang="en-US" sz="2000" b="1">
              <a:solidFill>
                <a:srgbClr val="FF0000"/>
              </a:solidFill>
              <a:effectLst>
                <a:outerShdw blurRad="38100" dist="38100" dir="2700000" algn="tl">
                  <a:srgbClr val="000000"/>
                </a:outerShdw>
              </a:effectLst>
              <a:ea typeface="楷体_GB2312" pitchFamily="49" charset="-122"/>
            </a:endParaRPr>
          </a:p>
          <a:p>
            <a:pPr algn="ctr" eaLnBrk="0" hangingPunct="0">
              <a:defRPr/>
            </a:pPr>
            <a:r>
              <a:rPr lang="zh-CN" altLang="zh-CN" sz="2000" b="1">
                <a:solidFill>
                  <a:srgbClr val="FF0000"/>
                </a:solidFill>
                <a:effectLst>
                  <a:outerShdw blurRad="38100" dist="38100" dir="2700000" algn="tl">
                    <a:srgbClr val="000000"/>
                  </a:outerShdw>
                </a:effectLst>
                <a:ea typeface="楷体_GB2312" pitchFamily="49" charset="-122"/>
              </a:rPr>
              <a:t>结束</a:t>
            </a:r>
            <a:endParaRPr lang="zh-CN" altLang="en-US" sz="2000" b="1">
              <a:solidFill>
                <a:srgbClr val="FF0000"/>
              </a:solidFill>
              <a:effectLst>
                <a:outerShdw blurRad="38100" dist="38100" dir="2700000" algn="tl">
                  <a:srgbClr val="000000"/>
                </a:outerShdw>
              </a:effectLst>
              <a:ea typeface="楷体_GB2312" pitchFamily="49" charset="-122"/>
            </a:endParaRPr>
          </a:p>
        </p:txBody>
      </p:sp>
      <p:sp>
        <p:nvSpPr>
          <p:cNvPr id="1101893" name="Text Box 69"/>
          <p:cNvSpPr txBox="1">
            <a:spLocks noChangeArrowheads="1"/>
          </p:cNvSpPr>
          <p:nvPr/>
        </p:nvSpPr>
        <p:spPr bwMode="auto">
          <a:xfrm>
            <a:off x="2706688" y="4297363"/>
            <a:ext cx="990600" cy="396875"/>
          </a:xfrm>
          <a:prstGeom prst="rect">
            <a:avLst/>
          </a:prstGeom>
          <a:noFill/>
          <a:ln>
            <a:noFill/>
          </a:ln>
          <a:effectLst/>
          <a:extLst/>
        </p:spPr>
        <p:txBody>
          <a:bodyPr wrap="none" anchor="ctr">
            <a:spAutoFit/>
          </a:bodyPr>
          <a:lstStyle/>
          <a:p>
            <a:pPr algn="ctr" eaLnBrk="0" hangingPunct="0">
              <a:defRPr/>
            </a:pPr>
            <a:r>
              <a:rPr lang="en-US" altLang="zh-CN" sz="2000" b="1">
                <a:solidFill>
                  <a:srgbClr val="CC0099"/>
                </a:solidFill>
                <a:effectLst>
                  <a:outerShdw blurRad="38100" dist="38100" dir="2700000" algn="tl">
                    <a:srgbClr val="000000"/>
                  </a:outerShdw>
                </a:effectLst>
                <a:ea typeface="楷体_GB2312" pitchFamily="49" charset="-122"/>
              </a:rPr>
              <a:t>dif</a:t>
            </a:r>
            <a:r>
              <a:rPr lang="zh-CN" altLang="zh-CN" sz="2000" b="1">
                <a:solidFill>
                  <a:srgbClr val="CC0099"/>
                </a:solidFill>
                <a:effectLst>
                  <a:outerShdw blurRad="38100" dist="38100" dir="2700000" algn="tl">
                    <a:srgbClr val="000000"/>
                  </a:outerShdw>
                </a:effectLst>
                <a:ea typeface="楷体_GB2312" pitchFamily="49" charset="-122"/>
              </a:rPr>
              <a:t>函数</a:t>
            </a:r>
            <a:endParaRPr lang="zh-CN" altLang="en-US" sz="2000" b="1">
              <a:solidFill>
                <a:srgbClr val="CC0099"/>
              </a:solidFill>
              <a:effectLst>
                <a:outerShdw blurRad="38100" dist="38100" dir="2700000" algn="tl">
                  <a:srgbClr val="000000"/>
                </a:outerShdw>
              </a:effectLst>
              <a:ea typeface="楷体_GB2312" pitchFamily="49" charset="-122"/>
            </a:endParaRPr>
          </a:p>
        </p:txBody>
      </p:sp>
      <p:sp>
        <p:nvSpPr>
          <p:cNvPr id="1101894" name="Text Box 70"/>
          <p:cNvSpPr txBox="1">
            <a:spLocks noChangeArrowheads="1"/>
          </p:cNvSpPr>
          <p:nvPr/>
        </p:nvSpPr>
        <p:spPr bwMode="auto">
          <a:xfrm>
            <a:off x="4298950" y="4378325"/>
            <a:ext cx="1160463" cy="396875"/>
          </a:xfrm>
          <a:prstGeom prst="rect">
            <a:avLst/>
          </a:prstGeom>
          <a:noFill/>
          <a:ln>
            <a:noFill/>
          </a:ln>
          <a:effectLst/>
          <a:extLst/>
        </p:spPr>
        <p:txBody>
          <a:bodyPr wrap="none" anchor="ctr">
            <a:spAutoFit/>
          </a:bodyPr>
          <a:lstStyle/>
          <a:p>
            <a:pPr algn="ctr" eaLnBrk="0" hangingPunct="0">
              <a:defRPr/>
            </a:pPr>
            <a:r>
              <a:rPr lang="en-US" altLang="zh-CN" sz="2000" b="1">
                <a:solidFill>
                  <a:srgbClr val="00CC99"/>
                </a:solidFill>
                <a:effectLst>
                  <a:outerShdw blurRad="38100" dist="38100" dir="2700000" algn="tl">
                    <a:srgbClr val="000000"/>
                  </a:outerShdw>
                </a:effectLst>
                <a:ea typeface="楷体_GB2312" pitchFamily="49" charset="-122"/>
              </a:rPr>
              <a:t>max</a:t>
            </a:r>
            <a:r>
              <a:rPr lang="zh-CN" altLang="zh-CN" sz="2000" b="1">
                <a:solidFill>
                  <a:srgbClr val="00CC99"/>
                </a:solidFill>
                <a:effectLst>
                  <a:outerShdw blurRad="38100" dist="38100" dir="2700000" algn="tl">
                    <a:srgbClr val="000000"/>
                  </a:outerShdw>
                </a:effectLst>
                <a:ea typeface="楷体_GB2312" pitchFamily="49" charset="-122"/>
              </a:rPr>
              <a:t>函数</a:t>
            </a:r>
            <a:endParaRPr lang="zh-CN" altLang="en-US" sz="2000" b="1">
              <a:solidFill>
                <a:srgbClr val="00CC99"/>
              </a:solidFill>
              <a:effectLst>
                <a:outerShdw blurRad="38100" dist="38100" dir="2700000" algn="tl">
                  <a:srgbClr val="000000"/>
                </a:outerShdw>
              </a:effectLst>
              <a:ea typeface="楷体_GB2312" pitchFamily="49" charset="-122"/>
            </a:endParaRPr>
          </a:p>
        </p:txBody>
      </p:sp>
      <p:sp>
        <p:nvSpPr>
          <p:cNvPr id="1101895" name="Text Box 71"/>
          <p:cNvSpPr txBox="1">
            <a:spLocks noChangeArrowheads="1"/>
          </p:cNvSpPr>
          <p:nvPr/>
        </p:nvSpPr>
        <p:spPr bwMode="auto">
          <a:xfrm>
            <a:off x="2336800" y="5013325"/>
            <a:ext cx="1762125" cy="396875"/>
          </a:xfrm>
          <a:prstGeom prst="rect">
            <a:avLst/>
          </a:prstGeom>
          <a:noFill/>
          <a:ln>
            <a:noFill/>
          </a:ln>
          <a:effectLst/>
          <a:extLst/>
        </p:spPr>
        <p:txBody>
          <a:bodyPr anchor="ctr">
            <a:spAutoFit/>
          </a:bodyPr>
          <a:lstStyle/>
          <a:p>
            <a:pPr algn="ctr" eaLnBrk="0" hangingPunct="0">
              <a:defRPr/>
            </a:pPr>
            <a:r>
              <a:rPr lang="zh-CN" altLang="zh-CN" sz="2000" b="1">
                <a:solidFill>
                  <a:srgbClr val="00CC99"/>
                </a:solidFill>
                <a:effectLst>
                  <a:outerShdw blurRad="38100" dist="38100" dir="2700000" algn="tl">
                    <a:srgbClr val="000000"/>
                  </a:outerShdw>
                </a:effectLst>
                <a:ea typeface="楷体_GB2312" pitchFamily="49" charset="-122"/>
              </a:rPr>
              <a:t>调用函数</a:t>
            </a:r>
            <a:r>
              <a:rPr lang="en-US" altLang="zh-CN" sz="2000" b="1">
                <a:solidFill>
                  <a:srgbClr val="00CC99"/>
                </a:solidFill>
                <a:effectLst>
                  <a:outerShdw blurRad="38100" dist="38100" dir="2700000" algn="tl">
                    <a:srgbClr val="000000"/>
                  </a:outerShdw>
                </a:effectLst>
                <a:ea typeface="楷体_GB2312" pitchFamily="49" charset="-122"/>
              </a:rPr>
              <a:t>max</a:t>
            </a:r>
          </a:p>
        </p:txBody>
      </p:sp>
      <p:sp>
        <p:nvSpPr>
          <p:cNvPr id="1101896" name="Line 72"/>
          <p:cNvSpPr>
            <a:spLocks noChangeShapeType="1"/>
          </p:cNvSpPr>
          <p:nvPr/>
        </p:nvSpPr>
        <p:spPr bwMode="auto">
          <a:xfrm>
            <a:off x="1422400" y="4629150"/>
            <a:ext cx="0" cy="404813"/>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897" name="Line 73"/>
          <p:cNvSpPr>
            <a:spLocks noChangeShapeType="1"/>
          </p:cNvSpPr>
          <p:nvPr/>
        </p:nvSpPr>
        <p:spPr bwMode="auto">
          <a:xfrm>
            <a:off x="1422400" y="5260975"/>
            <a:ext cx="0" cy="45085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898" name="Line 74"/>
          <p:cNvSpPr>
            <a:spLocks noChangeShapeType="1"/>
          </p:cNvSpPr>
          <p:nvPr/>
        </p:nvSpPr>
        <p:spPr bwMode="auto">
          <a:xfrm flipV="1">
            <a:off x="2170113" y="4673600"/>
            <a:ext cx="1019175" cy="49688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899" name="Line 75"/>
          <p:cNvSpPr>
            <a:spLocks noChangeShapeType="1"/>
          </p:cNvSpPr>
          <p:nvPr/>
        </p:nvSpPr>
        <p:spPr bwMode="auto">
          <a:xfrm>
            <a:off x="3189288" y="4764088"/>
            <a:ext cx="0" cy="315912"/>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901" name="Line 77"/>
          <p:cNvSpPr>
            <a:spLocks noChangeShapeType="1"/>
          </p:cNvSpPr>
          <p:nvPr/>
        </p:nvSpPr>
        <p:spPr bwMode="auto">
          <a:xfrm flipH="1" flipV="1">
            <a:off x="1590675" y="5300663"/>
            <a:ext cx="1512888" cy="1309687"/>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902" name="Text Box 78"/>
          <p:cNvSpPr txBox="1">
            <a:spLocks noChangeArrowheads="1"/>
          </p:cNvSpPr>
          <p:nvPr/>
        </p:nvSpPr>
        <p:spPr bwMode="auto">
          <a:xfrm>
            <a:off x="2459038" y="5743575"/>
            <a:ext cx="1628775" cy="396875"/>
          </a:xfrm>
          <a:prstGeom prst="rect">
            <a:avLst/>
          </a:prstGeom>
          <a:noFill/>
          <a:ln>
            <a:noFill/>
          </a:ln>
          <a:effectLst/>
          <a:extLst/>
        </p:spPr>
        <p:txBody>
          <a:bodyPr wrap="none" anchor="ctr">
            <a:spAutoFit/>
          </a:bodyPr>
          <a:lstStyle/>
          <a:p>
            <a:pPr algn="ctr" eaLnBrk="0" hangingPunct="0">
              <a:defRPr/>
            </a:pPr>
            <a:r>
              <a:rPr lang="zh-CN" altLang="zh-CN" sz="2000" b="1">
                <a:solidFill>
                  <a:srgbClr val="339933"/>
                </a:solidFill>
                <a:effectLst>
                  <a:outerShdw blurRad="38100" dist="38100" dir="2700000" algn="tl">
                    <a:srgbClr val="000000"/>
                  </a:outerShdw>
                </a:effectLst>
                <a:ea typeface="楷体_GB2312" pitchFamily="49" charset="-122"/>
              </a:rPr>
              <a:t>调用函数</a:t>
            </a:r>
            <a:r>
              <a:rPr lang="en-US" altLang="zh-CN" sz="2000" b="1">
                <a:solidFill>
                  <a:srgbClr val="339933"/>
                </a:solidFill>
                <a:effectLst>
                  <a:outerShdw blurRad="38100" dist="38100" dir="2700000" algn="tl">
                    <a:srgbClr val="000000"/>
                  </a:outerShdw>
                </a:effectLst>
                <a:ea typeface="楷体_GB2312" pitchFamily="49" charset="-122"/>
              </a:rPr>
              <a:t>min</a:t>
            </a:r>
          </a:p>
        </p:txBody>
      </p:sp>
      <p:sp>
        <p:nvSpPr>
          <p:cNvPr id="1101903" name="Line 79"/>
          <p:cNvSpPr>
            <a:spLocks noChangeShapeType="1"/>
          </p:cNvSpPr>
          <p:nvPr/>
        </p:nvSpPr>
        <p:spPr bwMode="auto">
          <a:xfrm flipV="1">
            <a:off x="3995738" y="4724400"/>
            <a:ext cx="660400" cy="417513"/>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904" name="Line 80"/>
          <p:cNvSpPr>
            <a:spLocks noChangeShapeType="1"/>
          </p:cNvSpPr>
          <p:nvPr/>
        </p:nvSpPr>
        <p:spPr bwMode="auto">
          <a:xfrm>
            <a:off x="4657725" y="4819650"/>
            <a:ext cx="0" cy="530225"/>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905" name="Line 81"/>
          <p:cNvSpPr>
            <a:spLocks noChangeShapeType="1"/>
          </p:cNvSpPr>
          <p:nvPr/>
        </p:nvSpPr>
        <p:spPr bwMode="auto">
          <a:xfrm flipH="1" flipV="1">
            <a:off x="3984625" y="5278438"/>
            <a:ext cx="692150" cy="128587"/>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906" name="Line 82"/>
          <p:cNvSpPr>
            <a:spLocks noChangeShapeType="1"/>
          </p:cNvSpPr>
          <p:nvPr/>
        </p:nvSpPr>
        <p:spPr bwMode="auto">
          <a:xfrm flipV="1">
            <a:off x="4024313" y="5734050"/>
            <a:ext cx="547687" cy="242888"/>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907" name="Line 83"/>
          <p:cNvSpPr>
            <a:spLocks noChangeShapeType="1"/>
          </p:cNvSpPr>
          <p:nvPr/>
        </p:nvSpPr>
        <p:spPr bwMode="auto">
          <a:xfrm>
            <a:off x="4643438" y="5778500"/>
            <a:ext cx="0" cy="647700"/>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908" name="Line 84"/>
          <p:cNvSpPr>
            <a:spLocks noChangeShapeType="1"/>
          </p:cNvSpPr>
          <p:nvPr/>
        </p:nvSpPr>
        <p:spPr bwMode="auto">
          <a:xfrm flipH="1" flipV="1">
            <a:off x="3924300" y="6092825"/>
            <a:ext cx="712788" cy="393700"/>
          </a:xfrm>
          <a:prstGeom prst="line">
            <a:avLst/>
          </a:prstGeom>
          <a:noFill/>
          <a:ln w="28575">
            <a:solidFill>
              <a:srgbClr val="0000FF"/>
            </a:solidFill>
            <a:round/>
            <a:headEnd/>
            <a:tailEnd type="stealth" w="lg" len="lg"/>
          </a:ln>
          <a:effectLst>
            <a:outerShdw dist="35921" dir="2700000" algn="ctr" rotWithShape="0">
              <a:srgbClr val="808080"/>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909" name="Text Box 85"/>
          <p:cNvSpPr txBox="1">
            <a:spLocks noChangeArrowheads="1"/>
          </p:cNvSpPr>
          <p:nvPr/>
        </p:nvSpPr>
        <p:spPr bwMode="auto">
          <a:xfrm>
            <a:off x="4270375" y="5387975"/>
            <a:ext cx="1117600" cy="396875"/>
          </a:xfrm>
          <a:prstGeom prst="rect">
            <a:avLst/>
          </a:prstGeom>
          <a:noFill/>
          <a:ln>
            <a:noFill/>
          </a:ln>
          <a:effectLst/>
          <a:extLst/>
        </p:spPr>
        <p:txBody>
          <a:bodyPr wrap="none" anchor="ctr">
            <a:spAutoFit/>
          </a:bodyPr>
          <a:lstStyle/>
          <a:p>
            <a:pPr algn="ctr" eaLnBrk="0" hangingPunct="0">
              <a:defRPr/>
            </a:pPr>
            <a:r>
              <a:rPr lang="en-US" altLang="zh-CN" sz="2000" b="1">
                <a:solidFill>
                  <a:srgbClr val="339933"/>
                </a:solidFill>
                <a:effectLst>
                  <a:outerShdw blurRad="38100" dist="38100" dir="2700000" algn="tl">
                    <a:srgbClr val="000000"/>
                  </a:outerShdw>
                </a:effectLst>
                <a:ea typeface="楷体_GB2312" pitchFamily="49" charset="-122"/>
              </a:rPr>
              <a:t>min</a:t>
            </a:r>
            <a:r>
              <a:rPr lang="zh-CN" altLang="zh-CN" sz="2000" b="1">
                <a:solidFill>
                  <a:srgbClr val="339933"/>
                </a:solidFill>
                <a:effectLst>
                  <a:outerShdw blurRad="38100" dist="38100" dir="2700000" algn="tl">
                    <a:srgbClr val="000000"/>
                  </a:outerShdw>
                </a:effectLst>
                <a:ea typeface="楷体_GB2312" pitchFamily="49" charset="-122"/>
              </a:rPr>
              <a:t>函数</a:t>
            </a:r>
            <a:endParaRPr lang="zh-CN" altLang="en-US" sz="2000" b="1">
              <a:solidFill>
                <a:srgbClr val="339933"/>
              </a:solidFill>
              <a:effectLst>
                <a:outerShdw blurRad="38100" dist="38100" dir="2700000" algn="tl">
                  <a:srgbClr val="000000"/>
                </a:outerShdw>
              </a:effectLst>
              <a:ea typeface="楷体_GB2312" pitchFamily="49" charset="-122"/>
            </a:endParaRPr>
          </a:p>
        </p:txBody>
      </p:sp>
      <p:sp>
        <p:nvSpPr>
          <p:cNvPr id="1101910" name="Line 86"/>
          <p:cNvSpPr>
            <a:spLocks noChangeShapeType="1"/>
          </p:cNvSpPr>
          <p:nvPr/>
        </p:nvSpPr>
        <p:spPr bwMode="auto">
          <a:xfrm>
            <a:off x="3190875" y="5351463"/>
            <a:ext cx="0" cy="460375"/>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101912" name="Line 88"/>
          <p:cNvSpPr>
            <a:spLocks noChangeShapeType="1"/>
          </p:cNvSpPr>
          <p:nvPr/>
        </p:nvSpPr>
        <p:spPr bwMode="auto">
          <a:xfrm>
            <a:off x="3175000" y="6062663"/>
            <a:ext cx="0" cy="557212"/>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522799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01887"/>
                                        </p:tgtEl>
                                        <p:attrNameLst>
                                          <p:attrName>style.visibility</p:attrName>
                                        </p:attrNameLst>
                                      </p:cBhvr>
                                      <p:to>
                                        <p:strVal val="visible"/>
                                      </p:to>
                                    </p:set>
                                    <p:animEffect transition="in" filter="box(out)">
                                      <p:cBhvr>
                                        <p:cTn id="7" dur="500"/>
                                        <p:tgtEl>
                                          <p:spTgt spid="1101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01888"/>
                                        </p:tgtEl>
                                        <p:attrNameLst>
                                          <p:attrName>style.visibility</p:attrName>
                                        </p:attrNameLst>
                                      </p:cBhvr>
                                      <p:to>
                                        <p:strVal val="visible"/>
                                      </p:to>
                                    </p:set>
                                    <p:animEffect transition="in" filter="box(out)">
                                      <p:cBhvr>
                                        <p:cTn id="12" dur="500"/>
                                        <p:tgtEl>
                                          <p:spTgt spid="11018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01913"/>
                                        </p:tgtEl>
                                        <p:attrNameLst>
                                          <p:attrName>style.visibility</p:attrName>
                                        </p:attrNameLst>
                                      </p:cBhvr>
                                      <p:to>
                                        <p:strVal val="visible"/>
                                      </p:to>
                                    </p:set>
                                    <p:animEffect transition="in" filter="box(out)">
                                      <p:cBhvr>
                                        <p:cTn id="17" dur="500"/>
                                        <p:tgtEl>
                                          <p:spTgt spid="1101913"/>
                                        </p:tgtEl>
                                      </p:cBhvr>
                                    </p:animEffect>
                                  </p:childTnLst>
                                </p:cTn>
                              </p:par>
                            </p:childTnLst>
                          </p:cTn>
                        </p:par>
                        <p:par>
                          <p:cTn id="18" fill="hold" nodeType="afterGroup">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1101890"/>
                                        </p:tgtEl>
                                        <p:attrNameLst>
                                          <p:attrName>style.visibility</p:attrName>
                                        </p:attrNameLst>
                                      </p:cBhvr>
                                      <p:to>
                                        <p:strVal val="visible"/>
                                      </p:to>
                                    </p:set>
                                    <p:animEffect transition="in" filter="box(in)">
                                      <p:cBhvr>
                                        <p:cTn id="21" dur="500"/>
                                        <p:tgtEl>
                                          <p:spTgt spid="1101890"/>
                                        </p:tgtEl>
                                      </p:cBhvr>
                                    </p:animEffect>
                                  </p:childTnLst>
                                </p:cTn>
                              </p:par>
                            </p:childTnLst>
                          </p:cTn>
                        </p:par>
                        <p:par>
                          <p:cTn id="22" fill="hold" nodeType="afterGroup">
                            <p:stCondLst>
                              <p:cond delay="1000"/>
                            </p:stCondLst>
                            <p:childTnLst>
                              <p:par>
                                <p:cTn id="23" presetID="18" presetClass="entr" presetSubtype="12" fill="hold" nodeType="afterEffect">
                                  <p:stCondLst>
                                    <p:cond delay="0"/>
                                  </p:stCondLst>
                                  <p:childTnLst>
                                    <p:set>
                                      <p:cBhvr>
                                        <p:cTn id="24" dur="1" fill="hold">
                                          <p:stCondLst>
                                            <p:cond delay="0"/>
                                          </p:stCondLst>
                                        </p:cTn>
                                        <p:tgtEl>
                                          <p:spTgt spid="1101896"/>
                                        </p:tgtEl>
                                        <p:attrNameLst>
                                          <p:attrName>style.visibility</p:attrName>
                                        </p:attrNameLst>
                                      </p:cBhvr>
                                      <p:to>
                                        <p:strVal val="visible"/>
                                      </p:to>
                                    </p:set>
                                    <p:animEffect transition="in" filter="strips(downLeft)">
                                      <p:cBhvr>
                                        <p:cTn id="25" dur="500"/>
                                        <p:tgtEl>
                                          <p:spTgt spid="1101896"/>
                                        </p:tgtEl>
                                      </p:cBhvr>
                                    </p:animEffect>
                                  </p:childTnLst>
                                </p:cTn>
                              </p:par>
                            </p:childTnLst>
                          </p:cTn>
                        </p:par>
                        <p:par>
                          <p:cTn id="26" fill="hold" nodeType="afterGroup">
                            <p:stCondLst>
                              <p:cond delay="1500"/>
                            </p:stCondLst>
                            <p:childTnLst>
                              <p:par>
                                <p:cTn id="27" presetID="4" presetClass="entr" presetSubtype="16" fill="hold" grpId="0" nodeType="afterEffect">
                                  <p:stCondLst>
                                    <p:cond delay="0"/>
                                  </p:stCondLst>
                                  <p:childTnLst>
                                    <p:set>
                                      <p:cBhvr>
                                        <p:cTn id="28" dur="1" fill="hold">
                                          <p:stCondLst>
                                            <p:cond delay="0"/>
                                          </p:stCondLst>
                                        </p:cTn>
                                        <p:tgtEl>
                                          <p:spTgt spid="1101891"/>
                                        </p:tgtEl>
                                        <p:attrNameLst>
                                          <p:attrName>style.visibility</p:attrName>
                                        </p:attrNameLst>
                                      </p:cBhvr>
                                      <p:to>
                                        <p:strVal val="visible"/>
                                      </p:to>
                                    </p:set>
                                    <p:animEffect transition="in" filter="box(in)">
                                      <p:cBhvr>
                                        <p:cTn id="29" dur="500"/>
                                        <p:tgtEl>
                                          <p:spTgt spid="1101891"/>
                                        </p:tgtEl>
                                      </p:cBhvr>
                                    </p:animEffect>
                                  </p:childTnLst>
                                </p:cTn>
                              </p:par>
                            </p:childTnLst>
                          </p:cTn>
                        </p:par>
                        <p:par>
                          <p:cTn id="30" fill="hold" nodeType="afterGroup">
                            <p:stCondLst>
                              <p:cond delay="2000"/>
                            </p:stCondLst>
                            <p:childTnLst>
                              <p:par>
                                <p:cTn id="31" presetID="18" presetClass="entr" presetSubtype="3" fill="hold" nodeType="afterEffect">
                                  <p:stCondLst>
                                    <p:cond delay="0"/>
                                  </p:stCondLst>
                                  <p:childTnLst>
                                    <p:set>
                                      <p:cBhvr>
                                        <p:cTn id="32" dur="1" fill="hold">
                                          <p:stCondLst>
                                            <p:cond delay="0"/>
                                          </p:stCondLst>
                                        </p:cTn>
                                        <p:tgtEl>
                                          <p:spTgt spid="1101898"/>
                                        </p:tgtEl>
                                        <p:attrNameLst>
                                          <p:attrName>style.visibility</p:attrName>
                                        </p:attrNameLst>
                                      </p:cBhvr>
                                      <p:to>
                                        <p:strVal val="visible"/>
                                      </p:to>
                                    </p:set>
                                    <p:animEffect transition="in" filter="strips(upRight)">
                                      <p:cBhvr>
                                        <p:cTn id="33" dur="500"/>
                                        <p:tgtEl>
                                          <p:spTgt spid="1101898"/>
                                        </p:tgtEl>
                                      </p:cBhvr>
                                    </p:animEffect>
                                  </p:childTnLst>
                                </p:cTn>
                              </p:par>
                            </p:childTnLst>
                          </p:cTn>
                        </p:par>
                        <p:par>
                          <p:cTn id="34" fill="hold" nodeType="afterGroup">
                            <p:stCondLst>
                              <p:cond delay="2500"/>
                            </p:stCondLst>
                            <p:childTnLst>
                              <p:par>
                                <p:cTn id="35" presetID="4" presetClass="entr" presetSubtype="16" fill="hold" grpId="0" nodeType="afterEffect">
                                  <p:stCondLst>
                                    <p:cond delay="0"/>
                                  </p:stCondLst>
                                  <p:childTnLst>
                                    <p:set>
                                      <p:cBhvr>
                                        <p:cTn id="36" dur="1" fill="hold">
                                          <p:stCondLst>
                                            <p:cond delay="0"/>
                                          </p:stCondLst>
                                        </p:cTn>
                                        <p:tgtEl>
                                          <p:spTgt spid="1101893"/>
                                        </p:tgtEl>
                                        <p:attrNameLst>
                                          <p:attrName>style.visibility</p:attrName>
                                        </p:attrNameLst>
                                      </p:cBhvr>
                                      <p:to>
                                        <p:strVal val="visible"/>
                                      </p:to>
                                    </p:set>
                                    <p:animEffect transition="in" filter="box(in)">
                                      <p:cBhvr>
                                        <p:cTn id="37" dur="500"/>
                                        <p:tgtEl>
                                          <p:spTgt spid="1101893"/>
                                        </p:tgtEl>
                                      </p:cBhvr>
                                    </p:animEffect>
                                  </p:childTnLst>
                                </p:cTn>
                              </p:par>
                            </p:childTnLst>
                          </p:cTn>
                        </p:par>
                        <p:par>
                          <p:cTn id="38" fill="hold" nodeType="afterGroup">
                            <p:stCondLst>
                              <p:cond delay="3000"/>
                            </p:stCondLst>
                            <p:childTnLst>
                              <p:par>
                                <p:cTn id="39" presetID="18" presetClass="entr" presetSubtype="12" fill="hold" nodeType="afterEffect">
                                  <p:stCondLst>
                                    <p:cond delay="0"/>
                                  </p:stCondLst>
                                  <p:childTnLst>
                                    <p:set>
                                      <p:cBhvr>
                                        <p:cTn id="40" dur="1" fill="hold">
                                          <p:stCondLst>
                                            <p:cond delay="0"/>
                                          </p:stCondLst>
                                        </p:cTn>
                                        <p:tgtEl>
                                          <p:spTgt spid="1101899"/>
                                        </p:tgtEl>
                                        <p:attrNameLst>
                                          <p:attrName>style.visibility</p:attrName>
                                        </p:attrNameLst>
                                      </p:cBhvr>
                                      <p:to>
                                        <p:strVal val="visible"/>
                                      </p:to>
                                    </p:set>
                                    <p:animEffect transition="in" filter="strips(downLeft)">
                                      <p:cBhvr>
                                        <p:cTn id="41" dur="500"/>
                                        <p:tgtEl>
                                          <p:spTgt spid="1101899"/>
                                        </p:tgtEl>
                                      </p:cBhvr>
                                    </p:animEffect>
                                  </p:childTnLst>
                                </p:cTn>
                              </p:par>
                            </p:childTnLst>
                          </p:cTn>
                        </p:par>
                        <p:par>
                          <p:cTn id="42" fill="hold" nodeType="afterGroup">
                            <p:stCondLst>
                              <p:cond delay="3500"/>
                            </p:stCondLst>
                            <p:childTnLst>
                              <p:par>
                                <p:cTn id="43" presetID="4" presetClass="entr" presetSubtype="16" fill="hold" grpId="0" nodeType="afterEffect">
                                  <p:stCondLst>
                                    <p:cond delay="0"/>
                                  </p:stCondLst>
                                  <p:childTnLst>
                                    <p:set>
                                      <p:cBhvr>
                                        <p:cTn id="44" dur="1" fill="hold">
                                          <p:stCondLst>
                                            <p:cond delay="0"/>
                                          </p:stCondLst>
                                        </p:cTn>
                                        <p:tgtEl>
                                          <p:spTgt spid="1101895"/>
                                        </p:tgtEl>
                                        <p:attrNameLst>
                                          <p:attrName>style.visibility</p:attrName>
                                        </p:attrNameLst>
                                      </p:cBhvr>
                                      <p:to>
                                        <p:strVal val="visible"/>
                                      </p:to>
                                    </p:set>
                                    <p:animEffect transition="in" filter="box(in)">
                                      <p:cBhvr>
                                        <p:cTn id="45" dur="500"/>
                                        <p:tgtEl>
                                          <p:spTgt spid="1101895"/>
                                        </p:tgtEl>
                                      </p:cBhvr>
                                    </p:animEffect>
                                  </p:childTnLst>
                                </p:cTn>
                              </p:par>
                            </p:childTnLst>
                          </p:cTn>
                        </p:par>
                        <p:par>
                          <p:cTn id="46" fill="hold" nodeType="afterGroup">
                            <p:stCondLst>
                              <p:cond delay="4000"/>
                            </p:stCondLst>
                            <p:childTnLst>
                              <p:par>
                                <p:cTn id="47" presetID="18" presetClass="entr" presetSubtype="3" fill="hold" nodeType="afterEffect">
                                  <p:stCondLst>
                                    <p:cond delay="0"/>
                                  </p:stCondLst>
                                  <p:childTnLst>
                                    <p:set>
                                      <p:cBhvr>
                                        <p:cTn id="48" dur="1" fill="hold">
                                          <p:stCondLst>
                                            <p:cond delay="0"/>
                                          </p:stCondLst>
                                        </p:cTn>
                                        <p:tgtEl>
                                          <p:spTgt spid="1101903"/>
                                        </p:tgtEl>
                                        <p:attrNameLst>
                                          <p:attrName>style.visibility</p:attrName>
                                        </p:attrNameLst>
                                      </p:cBhvr>
                                      <p:to>
                                        <p:strVal val="visible"/>
                                      </p:to>
                                    </p:set>
                                    <p:animEffect transition="in" filter="strips(upRight)">
                                      <p:cBhvr>
                                        <p:cTn id="49" dur="500"/>
                                        <p:tgtEl>
                                          <p:spTgt spid="1101903"/>
                                        </p:tgtEl>
                                      </p:cBhvr>
                                    </p:animEffect>
                                  </p:childTnLst>
                                </p:cTn>
                              </p:par>
                            </p:childTnLst>
                          </p:cTn>
                        </p:par>
                        <p:par>
                          <p:cTn id="50" fill="hold" nodeType="afterGroup">
                            <p:stCondLst>
                              <p:cond delay="4500"/>
                            </p:stCondLst>
                            <p:childTnLst>
                              <p:par>
                                <p:cTn id="51" presetID="4" presetClass="entr" presetSubtype="16" fill="hold" grpId="0" nodeType="afterEffect">
                                  <p:stCondLst>
                                    <p:cond delay="0"/>
                                  </p:stCondLst>
                                  <p:childTnLst>
                                    <p:set>
                                      <p:cBhvr>
                                        <p:cTn id="52" dur="1" fill="hold">
                                          <p:stCondLst>
                                            <p:cond delay="0"/>
                                          </p:stCondLst>
                                        </p:cTn>
                                        <p:tgtEl>
                                          <p:spTgt spid="1101894"/>
                                        </p:tgtEl>
                                        <p:attrNameLst>
                                          <p:attrName>style.visibility</p:attrName>
                                        </p:attrNameLst>
                                      </p:cBhvr>
                                      <p:to>
                                        <p:strVal val="visible"/>
                                      </p:to>
                                    </p:set>
                                    <p:animEffect transition="in" filter="box(in)">
                                      <p:cBhvr>
                                        <p:cTn id="53" dur="500"/>
                                        <p:tgtEl>
                                          <p:spTgt spid="1101894"/>
                                        </p:tgtEl>
                                      </p:cBhvr>
                                    </p:animEffect>
                                  </p:childTnLst>
                                </p:cTn>
                              </p:par>
                            </p:childTnLst>
                          </p:cTn>
                        </p:par>
                        <p:par>
                          <p:cTn id="54" fill="hold" nodeType="afterGroup">
                            <p:stCondLst>
                              <p:cond delay="5000"/>
                            </p:stCondLst>
                            <p:childTnLst>
                              <p:par>
                                <p:cTn id="55" presetID="18" presetClass="entr" presetSubtype="12" fill="hold" nodeType="afterEffect">
                                  <p:stCondLst>
                                    <p:cond delay="0"/>
                                  </p:stCondLst>
                                  <p:childTnLst>
                                    <p:set>
                                      <p:cBhvr>
                                        <p:cTn id="56" dur="1" fill="hold">
                                          <p:stCondLst>
                                            <p:cond delay="0"/>
                                          </p:stCondLst>
                                        </p:cTn>
                                        <p:tgtEl>
                                          <p:spTgt spid="1101904"/>
                                        </p:tgtEl>
                                        <p:attrNameLst>
                                          <p:attrName>style.visibility</p:attrName>
                                        </p:attrNameLst>
                                      </p:cBhvr>
                                      <p:to>
                                        <p:strVal val="visible"/>
                                      </p:to>
                                    </p:set>
                                    <p:animEffect transition="in" filter="strips(downLeft)">
                                      <p:cBhvr>
                                        <p:cTn id="57" dur="500"/>
                                        <p:tgtEl>
                                          <p:spTgt spid="1101904"/>
                                        </p:tgtEl>
                                      </p:cBhvr>
                                    </p:animEffect>
                                  </p:childTnLst>
                                </p:cTn>
                              </p:par>
                            </p:childTnLst>
                          </p:cTn>
                        </p:par>
                        <p:par>
                          <p:cTn id="58" fill="hold" nodeType="afterGroup">
                            <p:stCondLst>
                              <p:cond delay="5500"/>
                            </p:stCondLst>
                            <p:childTnLst>
                              <p:par>
                                <p:cTn id="59" presetID="18" presetClass="entr" presetSubtype="12" fill="hold" nodeType="afterEffect">
                                  <p:stCondLst>
                                    <p:cond delay="0"/>
                                  </p:stCondLst>
                                  <p:childTnLst>
                                    <p:set>
                                      <p:cBhvr>
                                        <p:cTn id="60" dur="1" fill="hold">
                                          <p:stCondLst>
                                            <p:cond delay="0"/>
                                          </p:stCondLst>
                                        </p:cTn>
                                        <p:tgtEl>
                                          <p:spTgt spid="1101905"/>
                                        </p:tgtEl>
                                        <p:attrNameLst>
                                          <p:attrName>style.visibility</p:attrName>
                                        </p:attrNameLst>
                                      </p:cBhvr>
                                      <p:to>
                                        <p:strVal val="visible"/>
                                      </p:to>
                                    </p:set>
                                    <p:animEffect transition="in" filter="strips(downLeft)">
                                      <p:cBhvr>
                                        <p:cTn id="61" dur="500"/>
                                        <p:tgtEl>
                                          <p:spTgt spid="1101905"/>
                                        </p:tgtEl>
                                      </p:cBhvr>
                                    </p:animEffect>
                                  </p:childTnLst>
                                </p:cTn>
                              </p:par>
                            </p:childTnLst>
                          </p:cTn>
                        </p:par>
                        <p:par>
                          <p:cTn id="62" fill="hold" nodeType="afterGroup">
                            <p:stCondLst>
                              <p:cond delay="6000"/>
                            </p:stCondLst>
                            <p:childTnLst>
                              <p:par>
                                <p:cTn id="63" presetID="18" presetClass="entr" presetSubtype="12" fill="hold" nodeType="afterEffect">
                                  <p:stCondLst>
                                    <p:cond delay="0"/>
                                  </p:stCondLst>
                                  <p:childTnLst>
                                    <p:set>
                                      <p:cBhvr>
                                        <p:cTn id="64" dur="1" fill="hold">
                                          <p:stCondLst>
                                            <p:cond delay="0"/>
                                          </p:stCondLst>
                                        </p:cTn>
                                        <p:tgtEl>
                                          <p:spTgt spid="1101910"/>
                                        </p:tgtEl>
                                        <p:attrNameLst>
                                          <p:attrName>style.visibility</p:attrName>
                                        </p:attrNameLst>
                                      </p:cBhvr>
                                      <p:to>
                                        <p:strVal val="visible"/>
                                      </p:to>
                                    </p:set>
                                    <p:animEffect transition="in" filter="strips(downLeft)">
                                      <p:cBhvr>
                                        <p:cTn id="65" dur="500"/>
                                        <p:tgtEl>
                                          <p:spTgt spid="1101910"/>
                                        </p:tgtEl>
                                      </p:cBhvr>
                                    </p:animEffect>
                                  </p:childTnLst>
                                </p:cTn>
                              </p:par>
                            </p:childTnLst>
                          </p:cTn>
                        </p:par>
                        <p:par>
                          <p:cTn id="66" fill="hold" nodeType="afterGroup">
                            <p:stCondLst>
                              <p:cond delay="6500"/>
                            </p:stCondLst>
                            <p:childTnLst>
                              <p:par>
                                <p:cTn id="67" presetID="4" presetClass="entr" presetSubtype="16" fill="hold" nodeType="afterEffect">
                                  <p:stCondLst>
                                    <p:cond delay="0"/>
                                  </p:stCondLst>
                                  <p:childTnLst>
                                    <p:set>
                                      <p:cBhvr>
                                        <p:cTn id="68" dur="1" fill="hold">
                                          <p:stCondLst>
                                            <p:cond delay="0"/>
                                          </p:stCondLst>
                                        </p:cTn>
                                        <p:tgtEl>
                                          <p:spTgt spid="1101902">
                                            <p:txEl>
                                              <p:pRg st="0" end="0"/>
                                            </p:txEl>
                                          </p:spTgt>
                                        </p:tgtEl>
                                        <p:attrNameLst>
                                          <p:attrName>style.visibility</p:attrName>
                                        </p:attrNameLst>
                                      </p:cBhvr>
                                      <p:to>
                                        <p:strVal val="visible"/>
                                      </p:to>
                                    </p:set>
                                    <p:animEffect transition="in" filter="box(in)">
                                      <p:cBhvr>
                                        <p:cTn id="69" dur="500"/>
                                        <p:tgtEl>
                                          <p:spTgt spid="1101902">
                                            <p:txEl>
                                              <p:pRg st="0" end="0"/>
                                            </p:txEl>
                                          </p:spTgt>
                                        </p:tgtEl>
                                      </p:cBhvr>
                                    </p:animEffect>
                                  </p:childTnLst>
                                </p:cTn>
                              </p:par>
                            </p:childTnLst>
                          </p:cTn>
                        </p:par>
                        <p:par>
                          <p:cTn id="70" fill="hold" nodeType="afterGroup">
                            <p:stCondLst>
                              <p:cond delay="7000"/>
                            </p:stCondLst>
                            <p:childTnLst>
                              <p:par>
                                <p:cTn id="71" presetID="18" presetClass="entr" presetSubtype="3" fill="hold" nodeType="afterEffect">
                                  <p:stCondLst>
                                    <p:cond delay="0"/>
                                  </p:stCondLst>
                                  <p:childTnLst>
                                    <p:set>
                                      <p:cBhvr>
                                        <p:cTn id="72" dur="1" fill="hold">
                                          <p:stCondLst>
                                            <p:cond delay="0"/>
                                          </p:stCondLst>
                                        </p:cTn>
                                        <p:tgtEl>
                                          <p:spTgt spid="1101906"/>
                                        </p:tgtEl>
                                        <p:attrNameLst>
                                          <p:attrName>style.visibility</p:attrName>
                                        </p:attrNameLst>
                                      </p:cBhvr>
                                      <p:to>
                                        <p:strVal val="visible"/>
                                      </p:to>
                                    </p:set>
                                    <p:animEffect transition="in" filter="strips(upRight)">
                                      <p:cBhvr>
                                        <p:cTn id="73" dur="500"/>
                                        <p:tgtEl>
                                          <p:spTgt spid="1101906"/>
                                        </p:tgtEl>
                                      </p:cBhvr>
                                    </p:animEffect>
                                  </p:childTnLst>
                                </p:cTn>
                              </p:par>
                            </p:childTnLst>
                          </p:cTn>
                        </p:par>
                        <p:par>
                          <p:cTn id="74" fill="hold" nodeType="afterGroup">
                            <p:stCondLst>
                              <p:cond delay="7500"/>
                            </p:stCondLst>
                            <p:childTnLst>
                              <p:par>
                                <p:cTn id="75" presetID="4" presetClass="entr" presetSubtype="16" fill="hold" grpId="0" nodeType="afterEffect">
                                  <p:stCondLst>
                                    <p:cond delay="0"/>
                                  </p:stCondLst>
                                  <p:childTnLst>
                                    <p:set>
                                      <p:cBhvr>
                                        <p:cTn id="76" dur="1" fill="hold">
                                          <p:stCondLst>
                                            <p:cond delay="0"/>
                                          </p:stCondLst>
                                        </p:cTn>
                                        <p:tgtEl>
                                          <p:spTgt spid="1101909"/>
                                        </p:tgtEl>
                                        <p:attrNameLst>
                                          <p:attrName>style.visibility</p:attrName>
                                        </p:attrNameLst>
                                      </p:cBhvr>
                                      <p:to>
                                        <p:strVal val="visible"/>
                                      </p:to>
                                    </p:set>
                                    <p:animEffect transition="in" filter="box(in)">
                                      <p:cBhvr>
                                        <p:cTn id="77" dur="500"/>
                                        <p:tgtEl>
                                          <p:spTgt spid="1101909"/>
                                        </p:tgtEl>
                                      </p:cBhvr>
                                    </p:animEffect>
                                  </p:childTnLst>
                                </p:cTn>
                              </p:par>
                            </p:childTnLst>
                          </p:cTn>
                        </p:par>
                        <p:par>
                          <p:cTn id="78" fill="hold" nodeType="afterGroup">
                            <p:stCondLst>
                              <p:cond delay="8000"/>
                            </p:stCondLst>
                            <p:childTnLst>
                              <p:par>
                                <p:cTn id="79" presetID="18" presetClass="entr" presetSubtype="12" fill="hold" nodeType="afterEffect">
                                  <p:stCondLst>
                                    <p:cond delay="0"/>
                                  </p:stCondLst>
                                  <p:childTnLst>
                                    <p:set>
                                      <p:cBhvr>
                                        <p:cTn id="80" dur="1" fill="hold">
                                          <p:stCondLst>
                                            <p:cond delay="0"/>
                                          </p:stCondLst>
                                        </p:cTn>
                                        <p:tgtEl>
                                          <p:spTgt spid="1101907"/>
                                        </p:tgtEl>
                                        <p:attrNameLst>
                                          <p:attrName>style.visibility</p:attrName>
                                        </p:attrNameLst>
                                      </p:cBhvr>
                                      <p:to>
                                        <p:strVal val="visible"/>
                                      </p:to>
                                    </p:set>
                                    <p:animEffect transition="in" filter="strips(downLeft)">
                                      <p:cBhvr>
                                        <p:cTn id="81" dur="500"/>
                                        <p:tgtEl>
                                          <p:spTgt spid="1101907"/>
                                        </p:tgtEl>
                                      </p:cBhvr>
                                    </p:animEffect>
                                  </p:childTnLst>
                                </p:cTn>
                              </p:par>
                            </p:childTnLst>
                          </p:cTn>
                        </p:par>
                        <p:par>
                          <p:cTn id="82" fill="hold" nodeType="afterGroup">
                            <p:stCondLst>
                              <p:cond delay="8500"/>
                            </p:stCondLst>
                            <p:childTnLst>
                              <p:par>
                                <p:cTn id="83" presetID="18" presetClass="entr" presetSubtype="12" fill="hold" nodeType="afterEffect">
                                  <p:stCondLst>
                                    <p:cond delay="0"/>
                                  </p:stCondLst>
                                  <p:childTnLst>
                                    <p:set>
                                      <p:cBhvr>
                                        <p:cTn id="84" dur="1" fill="hold">
                                          <p:stCondLst>
                                            <p:cond delay="0"/>
                                          </p:stCondLst>
                                        </p:cTn>
                                        <p:tgtEl>
                                          <p:spTgt spid="1101908"/>
                                        </p:tgtEl>
                                        <p:attrNameLst>
                                          <p:attrName>style.visibility</p:attrName>
                                        </p:attrNameLst>
                                      </p:cBhvr>
                                      <p:to>
                                        <p:strVal val="visible"/>
                                      </p:to>
                                    </p:set>
                                    <p:animEffect transition="in" filter="strips(downLeft)">
                                      <p:cBhvr>
                                        <p:cTn id="85" dur="500"/>
                                        <p:tgtEl>
                                          <p:spTgt spid="1101908"/>
                                        </p:tgtEl>
                                      </p:cBhvr>
                                    </p:animEffect>
                                  </p:childTnLst>
                                </p:cTn>
                              </p:par>
                            </p:childTnLst>
                          </p:cTn>
                        </p:par>
                        <p:par>
                          <p:cTn id="86" fill="hold" nodeType="afterGroup">
                            <p:stCondLst>
                              <p:cond delay="9000"/>
                            </p:stCondLst>
                            <p:childTnLst>
                              <p:par>
                                <p:cTn id="87" presetID="18" presetClass="entr" presetSubtype="12" fill="hold" nodeType="afterEffect">
                                  <p:stCondLst>
                                    <p:cond delay="0"/>
                                  </p:stCondLst>
                                  <p:childTnLst>
                                    <p:set>
                                      <p:cBhvr>
                                        <p:cTn id="88" dur="1" fill="hold">
                                          <p:stCondLst>
                                            <p:cond delay="0"/>
                                          </p:stCondLst>
                                        </p:cTn>
                                        <p:tgtEl>
                                          <p:spTgt spid="1101912"/>
                                        </p:tgtEl>
                                        <p:attrNameLst>
                                          <p:attrName>style.visibility</p:attrName>
                                        </p:attrNameLst>
                                      </p:cBhvr>
                                      <p:to>
                                        <p:strVal val="visible"/>
                                      </p:to>
                                    </p:set>
                                    <p:animEffect transition="in" filter="strips(downLeft)">
                                      <p:cBhvr>
                                        <p:cTn id="89" dur="500"/>
                                        <p:tgtEl>
                                          <p:spTgt spid="1101912"/>
                                        </p:tgtEl>
                                      </p:cBhvr>
                                    </p:animEffect>
                                  </p:childTnLst>
                                </p:cTn>
                              </p:par>
                            </p:childTnLst>
                          </p:cTn>
                        </p:par>
                        <p:par>
                          <p:cTn id="90" fill="hold" nodeType="afterGroup">
                            <p:stCondLst>
                              <p:cond delay="9500"/>
                            </p:stCondLst>
                            <p:childTnLst>
                              <p:par>
                                <p:cTn id="91" presetID="18" presetClass="entr" presetSubtype="9" fill="hold" nodeType="afterEffect">
                                  <p:stCondLst>
                                    <p:cond delay="0"/>
                                  </p:stCondLst>
                                  <p:childTnLst>
                                    <p:set>
                                      <p:cBhvr>
                                        <p:cTn id="92" dur="1" fill="hold">
                                          <p:stCondLst>
                                            <p:cond delay="0"/>
                                          </p:stCondLst>
                                        </p:cTn>
                                        <p:tgtEl>
                                          <p:spTgt spid="1101901"/>
                                        </p:tgtEl>
                                        <p:attrNameLst>
                                          <p:attrName>style.visibility</p:attrName>
                                        </p:attrNameLst>
                                      </p:cBhvr>
                                      <p:to>
                                        <p:strVal val="visible"/>
                                      </p:to>
                                    </p:set>
                                    <p:animEffect transition="in" filter="strips(upLeft)">
                                      <p:cBhvr>
                                        <p:cTn id="93" dur="500"/>
                                        <p:tgtEl>
                                          <p:spTgt spid="1101901"/>
                                        </p:tgtEl>
                                      </p:cBhvr>
                                    </p:animEffect>
                                  </p:childTnLst>
                                </p:cTn>
                              </p:par>
                            </p:childTnLst>
                          </p:cTn>
                        </p:par>
                        <p:par>
                          <p:cTn id="94" fill="hold" nodeType="afterGroup">
                            <p:stCondLst>
                              <p:cond delay="10000"/>
                            </p:stCondLst>
                            <p:childTnLst>
                              <p:par>
                                <p:cTn id="95" presetID="18" presetClass="entr" presetSubtype="12" fill="hold" nodeType="afterEffect">
                                  <p:stCondLst>
                                    <p:cond delay="0"/>
                                  </p:stCondLst>
                                  <p:childTnLst>
                                    <p:set>
                                      <p:cBhvr>
                                        <p:cTn id="96" dur="1" fill="hold">
                                          <p:stCondLst>
                                            <p:cond delay="0"/>
                                          </p:stCondLst>
                                        </p:cTn>
                                        <p:tgtEl>
                                          <p:spTgt spid="1101897"/>
                                        </p:tgtEl>
                                        <p:attrNameLst>
                                          <p:attrName>style.visibility</p:attrName>
                                        </p:attrNameLst>
                                      </p:cBhvr>
                                      <p:to>
                                        <p:strVal val="visible"/>
                                      </p:to>
                                    </p:set>
                                    <p:animEffect transition="in" filter="strips(downLeft)">
                                      <p:cBhvr>
                                        <p:cTn id="97" dur="500"/>
                                        <p:tgtEl>
                                          <p:spTgt spid="1101897"/>
                                        </p:tgtEl>
                                      </p:cBhvr>
                                    </p:animEffect>
                                  </p:childTnLst>
                                </p:cTn>
                              </p:par>
                            </p:childTnLst>
                          </p:cTn>
                        </p:par>
                        <p:par>
                          <p:cTn id="98" fill="hold" nodeType="afterGroup">
                            <p:stCondLst>
                              <p:cond delay="10500"/>
                            </p:stCondLst>
                            <p:childTnLst>
                              <p:par>
                                <p:cTn id="99" presetID="4" presetClass="entr" presetSubtype="16" fill="hold" grpId="0" nodeType="afterEffect">
                                  <p:stCondLst>
                                    <p:cond delay="0"/>
                                  </p:stCondLst>
                                  <p:childTnLst>
                                    <p:set>
                                      <p:cBhvr>
                                        <p:cTn id="100" dur="1" fill="hold">
                                          <p:stCondLst>
                                            <p:cond delay="0"/>
                                          </p:stCondLst>
                                        </p:cTn>
                                        <p:tgtEl>
                                          <p:spTgt spid="1101892"/>
                                        </p:tgtEl>
                                        <p:attrNameLst>
                                          <p:attrName>style.visibility</p:attrName>
                                        </p:attrNameLst>
                                      </p:cBhvr>
                                      <p:to>
                                        <p:strVal val="visible"/>
                                      </p:to>
                                    </p:set>
                                    <p:animEffect transition="in" filter="box(in)">
                                      <p:cBhvr>
                                        <p:cTn id="101" dur="500"/>
                                        <p:tgtEl>
                                          <p:spTgt spid="110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913" grpId="0" animBg="1"/>
      <p:bldP spid="1101887" grpId="0" animBg="1"/>
      <p:bldP spid="1101888" grpId="0" animBg="1"/>
      <p:bldP spid="1101890" grpId="0"/>
      <p:bldP spid="1101891" grpId="0"/>
      <p:bldP spid="1101892" grpId="0"/>
      <p:bldP spid="1101893" grpId="0"/>
      <p:bldP spid="1101894" grpId="0"/>
      <p:bldP spid="1101895" grpId="0"/>
      <p:bldP spid="110190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Rectangle 2"/>
          <p:cNvSpPr>
            <a:spLocks noChangeArrowheads="1"/>
          </p:cNvSpPr>
          <p:nvPr/>
        </p:nvSpPr>
        <p:spPr bwMode="auto">
          <a:xfrm>
            <a:off x="211138" y="520700"/>
            <a:ext cx="8534400" cy="920750"/>
          </a:xfrm>
          <a:prstGeom prst="rect">
            <a:avLst/>
          </a:prstGeom>
          <a:noFill/>
          <a:ln>
            <a:noFill/>
          </a:ln>
          <a:effectLst/>
          <a:extLst/>
        </p:spPr>
        <p:txBody>
          <a:bodyPr/>
          <a:lstStyle/>
          <a:p>
            <a:pPr marL="742950" lvl="1" indent="-285750">
              <a:spcBef>
                <a:spcPct val="20000"/>
              </a:spcBef>
              <a:defRPr/>
            </a:pPr>
            <a:r>
              <a:rPr lang="en-US" altLang="zh-CN" b="1" dirty="0" smtClean="0">
                <a:solidFill>
                  <a:srgbClr val="CC0099"/>
                </a:solidFill>
                <a:effectLst>
                  <a:outerShdw blurRad="38100" dist="38100" dir="2700000" algn="tl">
                    <a:srgbClr val="000000"/>
                  </a:outerShdw>
                </a:effectLst>
                <a:latin typeface="楷体_GB2312" pitchFamily="49" charset="-122"/>
                <a:ea typeface="楷体_GB2312" pitchFamily="49" charset="-122"/>
              </a:rPr>
              <a:t>6.3.3</a:t>
            </a:r>
            <a:r>
              <a:rPr lang="zh-CN" altLang="en-US" b="1" dirty="0" smtClean="0">
                <a:solidFill>
                  <a:srgbClr val="CC0099"/>
                </a:solidFill>
                <a:effectLst>
                  <a:outerShdw blurRad="38100" dist="38100" dir="2700000" algn="tl">
                    <a:srgbClr val="000000"/>
                  </a:outerShdw>
                </a:effectLst>
                <a:latin typeface="楷体_GB2312" pitchFamily="49" charset="-122"/>
                <a:ea typeface="楷体_GB2312" pitchFamily="49" charset="-122"/>
              </a:rPr>
              <a:t>、</a:t>
            </a:r>
            <a:r>
              <a:rPr lang="zh-CN" altLang="en-US" b="1" dirty="0">
                <a:solidFill>
                  <a:srgbClr val="CC0099"/>
                </a:solidFill>
                <a:effectLst>
                  <a:outerShdw blurRad="38100" dist="38100" dir="2700000" algn="tl">
                    <a:srgbClr val="000000"/>
                  </a:outerShdw>
                </a:effectLst>
                <a:latin typeface="楷体_GB2312" pitchFamily="49" charset="-122"/>
                <a:ea typeface="楷体_GB2312" pitchFamily="49" charset="-122"/>
              </a:rPr>
              <a:t>函数递归调用</a:t>
            </a:r>
          </a:p>
          <a:p>
            <a:pPr marL="1143000" lvl="2" indent="-228600">
              <a:spcBef>
                <a:spcPct val="20000"/>
              </a:spcBef>
              <a:buFont typeface="Wingdings" pitchFamily="2" charset="2"/>
              <a:buChar char="Ø"/>
              <a:defRPr/>
            </a:pPr>
            <a:r>
              <a:rPr lang="zh-CN" altLang="en-US" b="1" dirty="0">
                <a:solidFill>
                  <a:srgbClr val="FF0000"/>
                </a:solidFill>
                <a:effectLst>
                  <a:outerShdw blurRad="38100" dist="38100" dir="2700000" algn="tl">
                    <a:srgbClr val="000000"/>
                  </a:outerShdw>
                </a:effectLst>
                <a:ea typeface="楷体_GB2312" pitchFamily="49" charset="-122"/>
              </a:rPr>
              <a:t> 定义</a:t>
            </a:r>
            <a:r>
              <a:rPr lang="zh-CN" altLang="en-US" b="1" dirty="0">
                <a:solidFill>
                  <a:srgbClr val="000000"/>
                </a:solidFill>
                <a:effectLst>
                  <a:outerShdw blurRad="38100" dist="38100" dir="2700000" algn="tl">
                    <a:srgbClr val="FFFFFF"/>
                  </a:outerShdw>
                </a:effectLst>
                <a:ea typeface="楷体_GB2312" pitchFamily="49" charset="-122"/>
              </a:rPr>
              <a:t>：</a:t>
            </a:r>
            <a:r>
              <a:rPr lang="zh-CN" altLang="en-US" b="1" dirty="0">
                <a:solidFill>
                  <a:srgbClr val="0000FF"/>
                </a:solidFill>
                <a:effectLst>
                  <a:outerShdw blurRad="38100" dist="38100" dir="2700000" algn="tl">
                    <a:srgbClr val="000000"/>
                  </a:outerShdw>
                </a:effectLst>
                <a:ea typeface="楷体_GB2312" pitchFamily="49" charset="-122"/>
              </a:rPr>
              <a:t>函数直接或间接的调用自身叫函数的递归调用</a:t>
            </a:r>
          </a:p>
        </p:txBody>
      </p:sp>
      <p:sp>
        <p:nvSpPr>
          <p:cNvPr id="1102871" name="Text Box 23" descr="信纸"/>
          <p:cNvSpPr txBox="1">
            <a:spLocks noChangeArrowheads="1"/>
          </p:cNvSpPr>
          <p:nvPr/>
        </p:nvSpPr>
        <p:spPr bwMode="auto">
          <a:xfrm>
            <a:off x="1287463" y="2144713"/>
            <a:ext cx="1800225" cy="2568575"/>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wrap="none">
            <a:spAutoFit/>
          </a:bodyPr>
          <a:lstStyle/>
          <a:p>
            <a:pPr>
              <a:defRPr/>
            </a:pPr>
            <a:r>
              <a:rPr lang="en-US" altLang="zh-CN" sz="2000" b="1" dirty="0" err="1">
                <a:solidFill>
                  <a:srgbClr val="000000"/>
                </a:solidFill>
                <a:effectLst>
                  <a:outerShdw blurRad="38100" dist="38100" dir="2700000" algn="tl">
                    <a:srgbClr val="FFFFFF"/>
                  </a:outerShdw>
                </a:effectLst>
              </a:rPr>
              <a:t>int</a:t>
            </a:r>
            <a:r>
              <a:rPr lang="en-US" altLang="zh-CN" sz="2000" b="1" dirty="0">
                <a:solidFill>
                  <a:srgbClr val="000000"/>
                </a:solidFill>
                <a:effectLst>
                  <a:outerShdw blurRad="38100" dist="38100" dir="2700000" algn="tl">
                    <a:srgbClr val="FFFFFF"/>
                  </a:outerShdw>
                </a:effectLst>
              </a:rPr>
              <a:t>  </a:t>
            </a:r>
            <a:r>
              <a:rPr lang="en-US" altLang="zh-CN" sz="2000" b="1" dirty="0">
                <a:solidFill>
                  <a:srgbClr val="0000FF"/>
                </a:solidFill>
                <a:effectLst>
                  <a:outerShdw blurRad="38100" dist="38100" dir="2700000" algn="tl">
                    <a:srgbClr val="000000"/>
                  </a:outerShdw>
                </a:effectLst>
              </a:rPr>
              <a:t>f (</a:t>
            </a:r>
            <a:r>
              <a:rPr lang="en-US" altLang="zh-CN" sz="2000" b="1" dirty="0" err="1">
                <a:solidFill>
                  <a:srgbClr val="0000FF"/>
                </a:solidFill>
                <a:effectLst>
                  <a:outerShdw blurRad="38100" dist="38100" dir="2700000" algn="tl">
                    <a:srgbClr val="000000"/>
                  </a:outerShdw>
                </a:effectLst>
              </a:rPr>
              <a:t>int</a:t>
            </a:r>
            <a:r>
              <a:rPr lang="en-US" altLang="zh-CN" sz="2000" b="1" dirty="0">
                <a:solidFill>
                  <a:srgbClr val="0000FF"/>
                </a:solidFill>
                <a:effectLst>
                  <a:outerShdw blurRad="38100" dist="38100" dir="2700000" algn="tl">
                    <a:srgbClr val="000000"/>
                  </a:outerShdw>
                </a:effectLst>
              </a:rPr>
              <a:t> x)</a:t>
            </a:r>
            <a:endParaRPr lang="en-US" altLang="zh-CN" sz="2000" b="1" dirty="0">
              <a:solidFill>
                <a:srgbClr val="000000"/>
              </a:solidFill>
              <a:effectLst>
                <a:outerShdw blurRad="38100" dist="38100" dir="2700000" algn="tl">
                  <a:srgbClr val="FFFFFF"/>
                </a:outerShdw>
              </a:effectLst>
            </a:endParaRPr>
          </a:p>
          <a:p>
            <a:pPr>
              <a:defRPr/>
            </a:pPr>
            <a:r>
              <a:rPr lang="en-US" altLang="zh-CN" sz="2000" b="1" dirty="0">
                <a:solidFill>
                  <a:srgbClr val="000000"/>
                </a:solidFill>
                <a:effectLst>
                  <a:outerShdw blurRad="38100" dist="38100" dir="2700000" algn="tl">
                    <a:srgbClr val="FFFFFF"/>
                  </a:outerShdw>
                </a:effectLst>
              </a:rPr>
              <a:t>{    </a:t>
            </a:r>
          </a:p>
          <a:p>
            <a:pPr>
              <a:defRPr/>
            </a:pPr>
            <a:r>
              <a:rPr lang="en-US" altLang="zh-CN" sz="2000" b="1" dirty="0">
                <a:solidFill>
                  <a:srgbClr val="000000"/>
                </a:solidFill>
                <a:effectLst>
                  <a:outerShdw blurRad="38100" dist="38100" dir="2700000" algn="tl">
                    <a:srgbClr val="FFFFFF"/>
                  </a:outerShdw>
                </a:effectLst>
              </a:rPr>
              <a:t>   </a:t>
            </a:r>
            <a:r>
              <a:rPr lang="en-US" altLang="zh-CN" sz="2000" b="1" dirty="0" err="1">
                <a:solidFill>
                  <a:srgbClr val="000000"/>
                </a:solidFill>
                <a:effectLst>
                  <a:outerShdw blurRad="38100" dist="38100" dir="2700000" algn="tl">
                    <a:srgbClr val="FFFFFF"/>
                  </a:outerShdw>
                </a:effectLst>
              </a:rPr>
              <a:t>int</a:t>
            </a:r>
            <a:r>
              <a:rPr lang="en-US" altLang="zh-CN" sz="2000" b="1" dirty="0">
                <a:solidFill>
                  <a:srgbClr val="000000"/>
                </a:solidFill>
                <a:effectLst>
                  <a:outerShdw blurRad="38100" dist="38100" dir="2700000" algn="tl">
                    <a:srgbClr val="FFFFFF"/>
                  </a:outerShdw>
                </a:effectLst>
              </a:rPr>
              <a:t> y, z;</a:t>
            </a:r>
          </a:p>
          <a:p>
            <a:pPr>
              <a:defRPr/>
            </a:pPr>
            <a:r>
              <a:rPr lang="en-US" altLang="zh-CN" sz="2000" b="1" dirty="0">
                <a:solidFill>
                  <a:srgbClr val="000000"/>
                </a:solidFill>
                <a:effectLst>
                  <a:outerShdw blurRad="38100" dist="38100" dir="2700000" algn="tl">
                    <a:srgbClr val="FFFFFF"/>
                  </a:outerShdw>
                </a:effectLst>
              </a:rPr>
              <a:t>   ……</a:t>
            </a:r>
          </a:p>
          <a:p>
            <a:pPr>
              <a:defRPr/>
            </a:pPr>
            <a:r>
              <a:rPr lang="en-US" altLang="zh-CN" sz="2000" b="1" dirty="0">
                <a:solidFill>
                  <a:srgbClr val="000000"/>
                </a:solidFill>
                <a:effectLst>
                  <a:outerShdw blurRad="38100" dist="38100" dir="2700000" algn="tl">
                    <a:srgbClr val="FFFFFF"/>
                  </a:outerShdw>
                </a:effectLst>
              </a:rPr>
              <a:t>   </a:t>
            </a:r>
            <a:r>
              <a:rPr lang="en-US" altLang="zh-CN" sz="2000" b="1" dirty="0">
                <a:solidFill>
                  <a:srgbClr val="3333CC"/>
                </a:solidFill>
                <a:effectLst>
                  <a:outerShdw blurRad="38100" dist="38100" dir="2700000" algn="tl">
                    <a:srgbClr val="000000"/>
                  </a:outerShdw>
                </a:effectLst>
              </a:rPr>
              <a:t>z = f (y);</a:t>
            </a:r>
            <a:endParaRPr lang="en-US" altLang="zh-CN" sz="2000" b="1" dirty="0">
              <a:solidFill>
                <a:srgbClr val="000000"/>
              </a:solidFill>
              <a:effectLst>
                <a:outerShdw blurRad="38100" dist="38100" dir="2700000" algn="tl">
                  <a:srgbClr val="FFFFFF"/>
                </a:outerShdw>
              </a:effectLst>
            </a:endParaRPr>
          </a:p>
          <a:p>
            <a:pPr>
              <a:defRPr/>
            </a:pPr>
            <a:r>
              <a:rPr lang="en-US" altLang="zh-CN" sz="2000" b="1" dirty="0">
                <a:solidFill>
                  <a:srgbClr val="000000"/>
                </a:solidFill>
                <a:effectLst>
                  <a:outerShdw blurRad="38100" dist="38100" dir="2700000" algn="tl">
                    <a:srgbClr val="FFFFFF"/>
                  </a:outerShdw>
                </a:effectLst>
              </a:rPr>
              <a:t>    …….</a:t>
            </a:r>
          </a:p>
          <a:p>
            <a:pPr>
              <a:defRPr/>
            </a:pPr>
            <a:r>
              <a:rPr lang="en-US" altLang="zh-CN" sz="2000" b="1" dirty="0">
                <a:solidFill>
                  <a:srgbClr val="000000"/>
                </a:solidFill>
                <a:effectLst>
                  <a:outerShdw blurRad="38100" dist="38100" dir="2700000" algn="tl">
                    <a:srgbClr val="FFFFFF"/>
                  </a:outerShdw>
                </a:effectLst>
              </a:rPr>
              <a:t>   return (2*z);</a:t>
            </a:r>
          </a:p>
          <a:p>
            <a:pPr>
              <a:defRPr/>
            </a:pPr>
            <a:r>
              <a:rPr lang="en-US" altLang="zh-CN" sz="2000" b="1" dirty="0">
                <a:solidFill>
                  <a:srgbClr val="000000"/>
                </a:solidFill>
                <a:effectLst>
                  <a:outerShdw blurRad="38100" dist="38100" dir="2700000" algn="tl">
                    <a:srgbClr val="FFFFFF"/>
                  </a:outerShdw>
                </a:effectLst>
              </a:rPr>
              <a:t>}</a:t>
            </a:r>
          </a:p>
        </p:txBody>
      </p:sp>
      <p:grpSp>
        <p:nvGrpSpPr>
          <p:cNvPr id="2" name="Group 36"/>
          <p:cNvGrpSpPr>
            <a:grpSpLocks/>
          </p:cNvGrpSpPr>
          <p:nvPr/>
        </p:nvGrpSpPr>
        <p:grpSpPr bwMode="auto">
          <a:xfrm>
            <a:off x="3563938" y="2125663"/>
            <a:ext cx="4752975" cy="2605087"/>
            <a:chOff x="2245" y="627"/>
            <a:chExt cx="2994" cy="1641"/>
          </a:xfrm>
        </p:grpSpPr>
        <p:sp>
          <p:nvSpPr>
            <p:cNvPr id="108549" name="Rectangle 35" descr="信纸"/>
            <p:cNvSpPr>
              <a:spLocks noChangeArrowheads="1"/>
            </p:cNvSpPr>
            <p:nvPr/>
          </p:nvSpPr>
          <p:spPr bwMode="auto">
            <a:xfrm>
              <a:off x="2245" y="627"/>
              <a:ext cx="2994" cy="1633"/>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102873" name="Text Box 25"/>
            <p:cNvSpPr txBox="1">
              <a:spLocks noChangeArrowheads="1"/>
            </p:cNvSpPr>
            <p:nvPr/>
          </p:nvSpPr>
          <p:spPr bwMode="auto">
            <a:xfrm>
              <a:off x="2327" y="674"/>
              <a:ext cx="1110" cy="1594"/>
            </a:xfrm>
            <a:prstGeom prst="rect">
              <a:avLst/>
            </a:prstGeom>
            <a:noFill/>
            <a:ln>
              <a:noFill/>
            </a:ln>
            <a:effectLst/>
            <a:extLst/>
          </p:spPr>
          <p:txBody>
            <a:bodyPr wrap="none">
              <a:spAutoFit/>
            </a:bodyPr>
            <a:lstStyle/>
            <a:p>
              <a:pPr>
                <a:defRPr/>
              </a:pPr>
              <a:r>
                <a:rPr lang="en-US" altLang="zh-CN" sz="2000" b="1">
                  <a:solidFill>
                    <a:srgbClr val="000000"/>
                  </a:solidFill>
                  <a:effectLst>
                    <a:outerShdw blurRad="38100" dist="38100" dir="2700000" algn="tl">
                      <a:srgbClr val="FFFFFF"/>
                    </a:outerShdw>
                  </a:effectLst>
                </a:rPr>
                <a:t>int  </a:t>
              </a:r>
              <a:r>
                <a:rPr lang="en-US" altLang="zh-CN" sz="2000" b="1">
                  <a:solidFill>
                    <a:srgbClr val="0000FF"/>
                  </a:solidFill>
                  <a:effectLst>
                    <a:outerShdw blurRad="38100" dist="38100" dir="2700000" algn="tl">
                      <a:srgbClr val="000000"/>
                    </a:outerShdw>
                  </a:effectLst>
                </a:rPr>
                <a:t>f1 (int x)</a:t>
              </a:r>
              <a:endParaRPr lang="en-US" altLang="zh-CN" sz="2000" b="1">
                <a:solidFill>
                  <a:srgbClr val="000000"/>
                </a:solidFill>
                <a:effectLst>
                  <a:outerShdw blurRad="38100" dist="38100" dir="2700000" algn="tl">
                    <a:srgbClr val="FFFFFF"/>
                  </a:outerShdw>
                </a:effectLst>
              </a:endParaRPr>
            </a:p>
            <a:p>
              <a:pPr>
                <a:defRPr/>
              </a:pPr>
              <a:r>
                <a:rPr lang="en-US" altLang="zh-CN" sz="2000" b="1">
                  <a:solidFill>
                    <a:srgbClr val="000000"/>
                  </a:solidFill>
                  <a:effectLst>
                    <a:outerShdw blurRad="38100" dist="38100" dir="2700000" algn="tl">
                      <a:srgbClr val="FFFFFF"/>
                    </a:outerShdw>
                  </a:effectLst>
                </a:rPr>
                <a:t>{    </a:t>
              </a:r>
            </a:p>
            <a:p>
              <a:pPr>
                <a:defRPr/>
              </a:pPr>
              <a:r>
                <a:rPr lang="en-US" altLang="zh-CN" sz="2000" b="1">
                  <a:solidFill>
                    <a:srgbClr val="000000"/>
                  </a:solidFill>
                  <a:effectLst>
                    <a:outerShdw blurRad="38100" dist="38100" dir="2700000" algn="tl">
                      <a:srgbClr val="FFFFFF"/>
                    </a:outerShdw>
                  </a:effectLst>
                </a:rPr>
                <a:t>   int y,z;</a:t>
              </a:r>
            </a:p>
            <a:p>
              <a:pPr>
                <a:defRPr/>
              </a:pPr>
              <a:r>
                <a:rPr lang="en-US" altLang="zh-CN" sz="2000" b="1">
                  <a:solidFill>
                    <a:srgbClr val="000000"/>
                  </a:solidFill>
                  <a:effectLst>
                    <a:outerShdw blurRad="38100" dist="38100" dir="2700000" algn="tl">
                      <a:srgbClr val="FFFFFF"/>
                    </a:outerShdw>
                  </a:effectLst>
                </a:rPr>
                <a:t>   ……</a:t>
              </a:r>
            </a:p>
            <a:p>
              <a:pPr>
                <a:defRPr/>
              </a:pPr>
              <a:r>
                <a:rPr lang="en-US" altLang="zh-CN" sz="2000" b="1">
                  <a:solidFill>
                    <a:srgbClr val="000000"/>
                  </a:solidFill>
                  <a:effectLst>
                    <a:outerShdw blurRad="38100" dist="38100" dir="2700000" algn="tl">
                      <a:srgbClr val="FFFFFF"/>
                    </a:outerShdw>
                  </a:effectLst>
                </a:rPr>
                <a:t>   </a:t>
              </a:r>
              <a:r>
                <a:rPr lang="en-US" altLang="zh-CN" sz="2000" b="1">
                  <a:solidFill>
                    <a:srgbClr val="3333CC"/>
                  </a:solidFill>
                  <a:effectLst>
                    <a:outerShdw blurRad="38100" dist="38100" dir="2700000" algn="tl">
                      <a:srgbClr val="000000"/>
                    </a:outerShdw>
                  </a:effectLst>
                </a:rPr>
                <a:t>z = f2 (y);</a:t>
              </a:r>
            </a:p>
            <a:p>
              <a:pPr>
                <a:defRPr/>
              </a:pPr>
              <a:r>
                <a:rPr lang="en-US" altLang="zh-CN" sz="2000" b="1">
                  <a:solidFill>
                    <a:srgbClr val="000000"/>
                  </a:solidFill>
                  <a:effectLst>
                    <a:outerShdw blurRad="38100" dist="38100" dir="2700000" algn="tl">
                      <a:srgbClr val="FFFFFF"/>
                    </a:outerShdw>
                  </a:effectLst>
                </a:rPr>
                <a:t>   …….</a:t>
              </a:r>
            </a:p>
            <a:p>
              <a:pPr>
                <a:defRPr/>
              </a:pPr>
              <a:r>
                <a:rPr lang="en-US" altLang="zh-CN" sz="2000" b="1">
                  <a:solidFill>
                    <a:srgbClr val="000000"/>
                  </a:solidFill>
                  <a:effectLst>
                    <a:outerShdw blurRad="38100" dist="38100" dir="2700000" algn="tl">
                      <a:srgbClr val="FFFFFF"/>
                    </a:outerShdw>
                  </a:effectLst>
                </a:rPr>
                <a:t>   return (2*z);</a:t>
              </a:r>
            </a:p>
            <a:p>
              <a:pPr>
                <a:defRPr/>
              </a:pPr>
              <a:r>
                <a:rPr lang="en-US" altLang="zh-CN" sz="2000" b="1">
                  <a:solidFill>
                    <a:srgbClr val="000000"/>
                  </a:solidFill>
                  <a:effectLst>
                    <a:outerShdw blurRad="38100" dist="38100" dir="2700000" algn="tl">
                      <a:srgbClr val="FFFFFF"/>
                    </a:outerShdw>
                  </a:effectLst>
                </a:rPr>
                <a:t>}</a:t>
              </a:r>
            </a:p>
          </p:txBody>
        </p:sp>
        <p:sp>
          <p:nvSpPr>
            <p:cNvPr id="1102874" name="Text Box 26"/>
            <p:cNvSpPr txBox="1">
              <a:spLocks noChangeArrowheads="1"/>
            </p:cNvSpPr>
            <p:nvPr/>
          </p:nvSpPr>
          <p:spPr bwMode="auto">
            <a:xfrm>
              <a:off x="3916" y="663"/>
              <a:ext cx="1121" cy="1594"/>
            </a:xfrm>
            <a:prstGeom prst="rect">
              <a:avLst/>
            </a:prstGeom>
            <a:noFill/>
            <a:ln>
              <a:noFill/>
            </a:ln>
            <a:effectLst/>
            <a:extLst/>
          </p:spPr>
          <p:txBody>
            <a:bodyPr wrap="none">
              <a:spAutoFit/>
            </a:bodyPr>
            <a:lstStyle/>
            <a:p>
              <a:pPr>
                <a:defRPr/>
              </a:pPr>
              <a:r>
                <a:rPr lang="en-US" altLang="zh-CN" sz="2000" b="1">
                  <a:solidFill>
                    <a:srgbClr val="000000"/>
                  </a:solidFill>
                  <a:effectLst>
                    <a:outerShdw blurRad="38100" dist="38100" dir="2700000" algn="tl">
                      <a:srgbClr val="FFFFFF"/>
                    </a:outerShdw>
                  </a:effectLst>
                </a:rPr>
                <a:t>int  </a:t>
              </a:r>
              <a:r>
                <a:rPr lang="en-US" altLang="zh-CN" sz="2000" b="1">
                  <a:solidFill>
                    <a:srgbClr val="0000FF"/>
                  </a:solidFill>
                  <a:effectLst>
                    <a:outerShdw blurRad="38100" dist="38100" dir="2700000" algn="tl">
                      <a:srgbClr val="000000"/>
                    </a:outerShdw>
                  </a:effectLst>
                </a:rPr>
                <a:t>f2 (int t)</a:t>
              </a:r>
              <a:endParaRPr lang="en-US" altLang="zh-CN" sz="2000" b="1">
                <a:solidFill>
                  <a:srgbClr val="000000"/>
                </a:solidFill>
                <a:effectLst>
                  <a:outerShdw blurRad="38100" dist="38100" dir="2700000" algn="tl">
                    <a:srgbClr val="FFFFFF"/>
                  </a:outerShdw>
                </a:effectLst>
              </a:endParaRPr>
            </a:p>
            <a:p>
              <a:pPr>
                <a:defRPr/>
              </a:pPr>
              <a:r>
                <a:rPr lang="en-US" altLang="zh-CN" sz="2000" b="1">
                  <a:solidFill>
                    <a:srgbClr val="000000"/>
                  </a:solidFill>
                  <a:effectLst>
                    <a:outerShdw blurRad="38100" dist="38100" dir="2700000" algn="tl">
                      <a:srgbClr val="FFFFFF"/>
                    </a:outerShdw>
                  </a:effectLst>
                </a:rPr>
                <a:t>{    </a:t>
              </a:r>
            </a:p>
            <a:p>
              <a:pPr>
                <a:defRPr/>
              </a:pPr>
              <a:r>
                <a:rPr lang="en-US" altLang="zh-CN" sz="2000" b="1">
                  <a:solidFill>
                    <a:srgbClr val="000000"/>
                  </a:solidFill>
                  <a:effectLst>
                    <a:outerShdw blurRad="38100" dist="38100" dir="2700000" algn="tl">
                      <a:srgbClr val="FFFFFF"/>
                    </a:outerShdw>
                  </a:effectLst>
                </a:rPr>
                <a:t>   int a,c;</a:t>
              </a:r>
            </a:p>
            <a:p>
              <a:pPr>
                <a:defRPr/>
              </a:pPr>
              <a:r>
                <a:rPr lang="en-US" altLang="zh-CN" sz="2000" b="1">
                  <a:solidFill>
                    <a:srgbClr val="000000"/>
                  </a:solidFill>
                  <a:effectLst>
                    <a:outerShdw blurRad="38100" dist="38100" dir="2700000" algn="tl">
                      <a:srgbClr val="FFFFFF"/>
                    </a:outerShdw>
                  </a:effectLst>
                </a:rPr>
                <a:t>    ……</a:t>
              </a:r>
            </a:p>
            <a:p>
              <a:pPr>
                <a:defRPr/>
              </a:pPr>
              <a:r>
                <a:rPr lang="en-US" altLang="zh-CN" sz="2000" b="1">
                  <a:solidFill>
                    <a:srgbClr val="000000"/>
                  </a:solidFill>
                  <a:effectLst>
                    <a:outerShdw blurRad="38100" dist="38100" dir="2700000" algn="tl">
                      <a:srgbClr val="FFFFFF"/>
                    </a:outerShdw>
                  </a:effectLst>
                </a:rPr>
                <a:t>   </a:t>
              </a:r>
              <a:r>
                <a:rPr lang="en-US" altLang="zh-CN" sz="2000" b="1">
                  <a:solidFill>
                    <a:srgbClr val="3333CC"/>
                  </a:solidFill>
                  <a:effectLst>
                    <a:outerShdw blurRad="38100" dist="38100" dir="2700000" algn="tl">
                      <a:srgbClr val="000000"/>
                    </a:outerShdw>
                  </a:effectLst>
                </a:rPr>
                <a:t>c = f1 (a);</a:t>
              </a:r>
              <a:endParaRPr lang="en-US" altLang="zh-CN" sz="2000" b="1">
                <a:solidFill>
                  <a:srgbClr val="000000"/>
                </a:solidFill>
                <a:effectLst>
                  <a:outerShdw blurRad="38100" dist="38100" dir="2700000" algn="tl">
                    <a:srgbClr val="FFFFFF"/>
                  </a:outerShdw>
                </a:effectLst>
              </a:endParaRPr>
            </a:p>
            <a:p>
              <a:pPr>
                <a:defRPr/>
              </a:pPr>
              <a:r>
                <a:rPr lang="en-US" altLang="zh-CN" sz="2000" b="1">
                  <a:solidFill>
                    <a:srgbClr val="000000"/>
                  </a:solidFill>
                  <a:effectLst>
                    <a:outerShdw blurRad="38100" dist="38100" dir="2700000" algn="tl">
                      <a:srgbClr val="FFFFFF"/>
                    </a:outerShdw>
                  </a:effectLst>
                </a:rPr>
                <a:t>   …….</a:t>
              </a:r>
            </a:p>
            <a:p>
              <a:pPr>
                <a:defRPr/>
              </a:pPr>
              <a:r>
                <a:rPr lang="en-US" altLang="zh-CN" sz="2000" b="1">
                  <a:solidFill>
                    <a:srgbClr val="000000"/>
                  </a:solidFill>
                  <a:effectLst>
                    <a:outerShdw blurRad="38100" dist="38100" dir="2700000" algn="tl">
                      <a:srgbClr val="FFFFFF"/>
                    </a:outerShdw>
                  </a:effectLst>
                </a:rPr>
                <a:t>   return (3+c);</a:t>
              </a:r>
            </a:p>
            <a:p>
              <a:pPr>
                <a:defRPr/>
              </a:pPr>
              <a:r>
                <a:rPr lang="en-US" altLang="zh-CN" sz="2000" b="1">
                  <a:solidFill>
                    <a:srgbClr val="000000"/>
                  </a:solidFill>
                  <a:effectLst>
                    <a:outerShdw blurRad="38100" dist="38100" dir="2700000" algn="tl">
                      <a:srgbClr val="FFFFFF"/>
                    </a:outerShdw>
                  </a:effectLst>
                </a:rPr>
                <a:t>}</a:t>
              </a:r>
            </a:p>
          </p:txBody>
        </p:sp>
        <p:sp>
          <p:nvSpPr>
            <p:cNvPr id="108552" name="Line 27"/>
            <p:cNvSpPr>
              <a:spLocks noChangeShapeType="1"/>
            </p:cNvSpPr>
            <p:nvPr/>
          </p:nvSpPr>
          <p:spPr bwMode="auto">
            <a:xfrm flipV="1">
              <a:off x="3061" y="826"/>
              <a:ext cx="906" cy="654"/>
            </a:xfrm>
            <a:prstGeom prst="line">
              <a:avLst/>
            </a:prstGeom>
            <a:noFill/>
            <a:ln w="28575">
              <a:solidFill>
                <a:srgbClr val="CC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8553" name="Line 28"/>
            <p:cNvSpPr>
              <a:spLocks noChangeShapeType="1"/>
            </p:cNvSpPr>
            <p:nvPr/>
          </p:nvSpPr>
          <p:spPr bwMode="auto">
            <a:xfrm flipH="1" flipV="1">
              <a:off x="3086" y="921"/>
              <a:ext cx="992" cy="649"/>
            </a:xfrm>
            <a:prstGeom prst="line">
              <a:avLst/>
            </a:prstGeom>
            <a:noFill/>
            <a:ln w="28575">
              <a:solidFill>
                <a:srgbClr val="CC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nchor="ctr">
              <a:spAutoFit/>
            </a:bodyPr>
            <a:lstStyle/>
            <a:p>
              <a:endParaRPr lang="zh-CN" altLang="en-US"/>
            </a:p>
          </p:txBody>
        </p:sp>
      </p:grpSp>
    </p:spTree>
    <p:extLst>
      <p:ext uri="{BB962C8B-B14F-4D97-AF65-F5344CB8AC3E}">
        <p14:creationId xmlns:p14="http://schemas.microsoft.com/office/powerpoint/2010/main" val="1698668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2850">
                                            <p:txEl>
                                              <p:pRg st="0" end="0"/>
                                            </p:txEl>
                                          </p:spTgt>
                                        </p:tgtEl>
                                        <p:attrNameLst>
                                          <p:attrName>style.visibility</p:attrName>
                                        </p:attrNameLst>
                                      </p:cBhvr>
                                      <p:to>
                                        <p:strVal val="visible"/>
                                      </p:to>
                                    </p:set>
                                    <p:anim calcmode="lin" valueType="num">
                                      <p:cBhvr additive="base">
                                        <p:cTn id="7" dur="500" fill="hold"/>
                                        <p:tgtEl>
                                          <p:spTgt spid="110285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28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2850">
                                            <p:txEl>
                                              <p:pRg st="1" end="1"/>
                                            </p:txEl>
                                          </p:spTgt>
                                        </p:tgtEl>
                                        <p:attrNameLst>
                                          <p:attrName>style.visibility</p:attrName>
                                        </p:attrNameLst>
                                      </p:cBhvr>
                                      <p:to>
                                        <p:strVal val="visible"/>
                                      </p:to>
                                    </p:set>
                                    <p:anim calcmode="lin" valueType="num">
                                      <p:cBhvr additive="base">
                                        <p:cTn id="13" dur="500" fill="hold"/>
                                        <p:tgtEl>
                                          <p:spTgt spid="110285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285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02871"/>
                                        </p:tgtEl>
                                        <p:attrNameLst>
                                          <p:attrName>style.visibility</p:attrName>
                                        </p:attrNameLst>
                                      </p:cBhvr>
                                      <p:to>
                                        <p:strVal val="visible"/>
                                      </p:to>
                                    </p:set>
                                    <p:animEffect transition="in" filter="box(out)">
                                      <p:cBhvr>
                                        <p:cTn id="19" dur="500"/>
                                        <p:tgtEl>
                                          <p:spTgt spid="1102871"/>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out)">
                                      <p:cBhvr>
                                        <p:cTn id="24" dur="500"/>
                                        <p:tgtEl>
                                          <p:spTgt spid="2"/>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850" grpId="0" build="p" bldLvl="3" autoUpdateAnimBg="0"/>
      <p:bldP spid="1102871"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5" name="Rectangle 3"/>
          <p:cNvSpPr>
            <a:spLocks noChangeArrowheads="1"/>
          </p:cNvSpPr>
          <p:nvPr/>
        </p:nvSpPr>
        <p:spPr bwMode="auto">
          <a:xfrm>
            <a:off x="457200" y="125413"/>
            <a:ext cx="7283450" cy="1370012"/>
          </a:xfrm>
          <a:prstGeom prst="rect">
            <a:avLst/>
          </a:prstGeom>
          <a:noFill/>
          <a:ln>
            <a:noFill/>
          </a:ln>
          <a:extLst/>
        </p:spPr>
        <p:txBody>
          <a:bodyPr/>
          <a:lstStyle/>
          <a:p>
            <a:pPr marL="342900" indent="-342900">
              <a:spcBef>
                <a:spcPct val="20000"/>
              </a:spcBef>
              <a:buFont typeface="Wingdings" pitchFamily="2" charset="2"/>
              <a:buChar char="Ø"/>
              <a:defRPr/>
            </a:pPr>
            <a:r>
              <a:rPr lang="en-US" altLang="zh-CN" sz="3200" b="1" dirty="0">
                <a:solidFill>
                  <a:srgbClr val="FF0000"/>
                </a:solidFill>
                <a:effectLst>
                  <a:outerShdw blurRad="38100" dist="38100" dir="2700000" algn="tl">
                    <a:srgbClr val="000000"/>
                  </a:outerShdw>
                </a:effectLst>
                <a:ea typeface="楷体_GB2312" pitchFamily="49" charset="-122"/>
              </a:rPr>
              <a:t> </a:t>
            </a:r>
            <a:r>
              <a:rPr lang="zh-CN" altLang="en-US" b="1" dirty="0">
                <a:solidFill>
                  <a:srgbClr val="FF0000"/>
                </a:solidFill>
                <a:effectLst>
                  <a:outerShdw blurRad="38100" dist="38100" dir="2700000" algn="tl">
                    <a:srgbClr val="000000"/>
                  </a:outerShdw>
                </a:effectLst>
                <a:ea typeface="楷体_GB2312" pitchFamily="49" charset="-122"/>
              </a:rPr>
              <a:t>递归过程及其实现</a:t>
            </a:r>
          </a:p>
          <a:p>
            <a:pPr marL="742950" lvl="1" indent="-285750">
              <a:spcBef>
                <a:spcPct val="20000"/>
              </a:spcBef>
              <a:buClr>
                <a:srgbClr val="CC0000"/>
              </a:buClr>
              <a:buFont typeface="Wingdings" pitchFamily="2" charset="2"/>
              <a:buChar char="l"/>
              <a:defRPr/>
            </a:pPr>
            <a:r>
              <a:rPr lang="zh-CN" altLang="en-US" b="1" dirty="0">
                <a:solidFill>
                  <a:srgbClr val="000000"/>
                </a:solidFill>
                <a:effectLst>
                  <a:outerShdw blurRad="38100" dist="38100" dir="2700000" algn="tl">
                    <a:srgbClr val="FFFFFF"/>
                  </a:outerShdw>
                </a:effectLst>
                <a:ea typeface="楷体_GB2312" pitchFamily="49" charset="-122"/>
              </a:rPr>
              <a:t> 递归：函数直接或间接的调用自身叫</a:t>
            </a:r>
            <a:r>
              <a:rPr lang="zh-CN" altLang="en-US" b="1" dirty="0">
                <a:solidFill>
                  <a:srgbClr val="FF0000"/>
                </a:solidFill>
                <a:effectLst>
                  <a:outerShdw blurRad="38100" dist="38100" dir="2700000" algn="tl">
                    <a:srgbClr val="000000"/>
                  </a:outerShdw>
                </a:effectLst>
                <a:ea typeface="楷体_GB2312" pitchFamily="49" charset="-122"/>
              </a:rPr>
              <a:t>递归。</a:t>
            </a:r>
          </a:p>
        </p:txBody>
      </p:sp>
      <p:sp>
        <p:nvSpPr>
          <p:cNvPr id="9" name="Text Box 2"/>
          <p:cNvSpPr txBox="1">
            <a:spLocks noChangeArrowheads="1"/>
          </p:cNvSpPr>
          <p:nvPr/>
        </p:nvSpPr>
        <p:spPr bwMode="auto">
          <a:xfrm>
            <a:off x="827088" y="1320800"/>
            <a:ext cx="4279900" cy="519113"/>
          </a:xfrm>
          <a:prstGeom prst="rect">
            <a:avLst/>
          </a:prstGeom>
          <a:noFill/>
          <a:ln>
            <a:noFill/>
          </a:ln>
          <a:effectLst/>
          <a:extLst/>
        </p:spPr>
        <p:txBody>
          <a:bodyPr>
            <a:spAutoFit/>
          </a:bodyPr>
          <a:lstStyle/>
          <a:p>
            <a:pPr eaLnBrk="0" hangingPunct="0">
              <a:spcBef>
                <a:spcPct val="50000"/>
              </a:spcBef>
              <a:defRPr/>
            </a:pPr>
            <a:r>
              <a:rPr lang="en-US" altLang="zh-CN" b="1" dirty="0">
                <a:solidFill>
                  <a:srgbClr val="CC0000"/>
                </a:solidFill>
                <a:effectLst>
                  <a:outerShdw blurRad="38100" dist="38100" dir="2700000" algn="tl">
                    <a:srgbClr val="000000"/>
                  </a:outerShdw>
                </a:effectLst>
                <a:ea typeface="隶书" pitchFamily="49" charset="-122"/>
              </a:rPr>
              <a:t>【</a:t>
            </a:r>
            <a:r>
              <a:rPr lang="zh-CN" altLang="en-US" b="1" dirty="0">
                <a:solidFill>
                  <a:srgbClr val="CC0000"/>
                </a:solidFill>
                <a:effectLst>
                  <a:outerShdw blurRad="38100" dist="38100" dir="2700000" algn="tl">
                    <a:srgbClr val="000000"/>
                  </a:outerShdw>
                </a:effectLst>
                <a:ea typeface="隶书" pitchFamily="49" charset="-122"/>
              </a:rPr>
              <a:t>例</a:t>
            </a:r>
            <a:r>
              <a:rPr lang="en-US" altLang="zh-CN" b="1" dirty="0">
                <a:solidFill>
                  <a:srgbClr val="CC0000"/>
                </a:solidFill>
                <a:effectLst>
                  <a:outerShdw blurRad="38100" dist="38100" dir="2700000" algn="tl">
                    <a:srgbClr val="000000"/>
                  </a:outerShdw>
                </a:effectLst>
                <a:ea typeface="隶书" pitchFamily="49" charset="-122"/>
              </a:rPr>
              <a:t>】</a:t>
            </a:r>
            <a:r>
              <a:rPr lang="zh-CN" altLang="en-US" b="1" dirty="0">
                <a:solidFill>
                  <a:srgbClr val="CC0000"/>
                </a:solidFill>
                <a:effectLst>
                  <a:outerShdw blurRad="38100" dist="38100" dir="2700000" algn="tl">
                    <a:srgbClr val="000000"/>
                  </a:outerShdw>
                </a:effectLst>
                <a:latin typeface="隶书" pitchFamily="49" charset="-122"/>
                <a:ea typeface="隶书" pitchFamily="49" charset="-122"/>
              </a:rPr>
              <a:t>求</a:t>
            </a:r>
            <a:r>
              <a:rPr lang="en-US" altLang="zh-CN" b="1" dirty="0">
                <a:solidFill>
                  <a:srgbClr val="CC0000"/>
                </a:solidFill>
                <a:effectLst>
                  <a:outerShdw blurRad="38100" dist="38100" dir="2700000" algn="tl">
                    <a:srgbClr val="000000"/>
                  </a:outerShdw>
                </a:effectLst>
                <a:latin typeface="隶书" pitchFamily="49" charset="-122"/>
                <a:ea typeface="隶书" pitchFamily="49" charset="-122"/>
              </a:rPr>
              <a:t>n</a:t>
            </a:r>
            <a:r>
              <a:rPr lang="zh-CN" altLang="en-US" b="1" dirty="0">
                <a:solidFill>
                  <a:srgbClr val="CC0000"/>
                </a:solidFill>
                <a:effectLst>
                  <a:outerShdw blurRad="38100" dist="38100" dir="2700000" algn="tl">
                    <a:srgbClr val="000000"/>
                  </a:outerShdw>
                </a:effectLst>
                <a:latin typeface="隶书" pitchFamily="49" charset="-122"/>
                <a:ea typeface="隶书" pitchFamily="49" charset="-122"/>
              </a:rPr>
              <a:t>的阶乘</a:t>
            </a:r>
            <a:r>
              <a:rPr lang="en-US" altLang="zh-CN" b="1" dirty="0">
                <a:solidFill>
                  <a:srgbClr val="CC0000"/>
                </a:solidFill>
                <a:effectLst>
                  <a:outerShdw blurRad="38100" dist="38100" dir="2700000" algn="tl">
                    <a:srgbClr val="000000"/>
                  </a:outerShdw>
                </a:effectLst>
                <a:latin typeface="隶书" pitchFamily="49" charset="-122"/>
                <a:ea typeface="隶书" pitchFamily="49" charset="-122"/>
              </a:rPr>
              <a:t>n!</a:t>
            </a:r>
            <a:r>
              <a:rPr lang="en-US" altLang="zh-CN" sz="2800" b="1" dirty="0">
                <a:solidFill>
                  <a:srgbClr val="0000FF"/>
                </a:solidFill>
                <a:latin typeface="隶书" pitchFamily="49" charset="-122"/>
                <a:ea typeface="隶书" pitchFamily="49" charset="-122"/>
              </a:rPr>
              <a:t> </a:t>
            </a:r>
          </a:p>
        </p:txBody>
      </p:sp>
      <p:grpSp>
        <p:nvGrpSpPr>
          <p:cNvPr id="2" name="Group 17"/>
          <p:cNvGrpSpPr>
            <a:grpSpLocks/>
          </p:cNvGrpSpPr>
          <p:nvPr/>
        </p:nvGrpSpPr>
        <p:grpSpPr bwMode="auto">
          <a:xfrm>
            <a:off x="4195763" y="1277940"/>
            <a:ext cx="4643437" cy="1641476"/>
            <a:chOff x="2722" y="1814"/>
            <a:chExt cx="2925" cy="1034"/>
          </a:xfrm>
        </p:grpSpPr>
        <p:sp useBgFill="1">
          <p:nvSpPr>
            <p:cNvPr id="109574" name="Rectangle 16"/>
            <p:cNvSpPr>
              <a:spLocks noChangeArrowheads="1"/>
            </p:cNvSpPr>
            <p:nvPr/>
          </p:nvSpPr>
          <p:spPr bwMode="auto">
            <a:xfrm>
              <a:off x="2722" y="1814"/>
              <a:ext cx="2925" cy="1034"/>
            </a:xfrm>
            <a:prstGeom prst="rect">
              <a:avLst/>
            </a:prstGeom>
            <a:ln w="38100">
              <a:solidFill>
                <a:srgbClr val="FF00FF"/>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2" name="Text Box 10"/>
            <p:cNvSpPr txBox="1">
              <a:spLocks noChangeArrowheads="1"/>
            </p:cNvSpPr>
            <p:nvPr/>
          </p:nvSpPr>
          <p:spPr bwMode="auto">
            <a:xfrm>
              <a:off x="2907" y="1814"/>
              <a:ext cx="1769" cy="288"/>
            </a:xfrm>
            <a:prstGeom prst="rect">
              <a:avLst/>
            </a:prstGeom>
            <a:noFill/>
            <a:ln>
              <a:noFill/>
            </a:ln>
            <a:effectLst/>
            <a:extLst/>
          </p:spPr>
          <p:txBody>
            <a:bodyPr>
              <a:spAutoFit/>
            </a:bodyPr>
            <a:lstStyle/>
            <a:p>
              <a:pPr>
                <a:spcBef>
                  <a:spcPct val="50000"/>
                </a:spcBef>
                <a:defRPr/>
              </a:pPr>
              <a:r>
                <a:rPr lang="zh-CN" altLang="en-US" b="1" u="sng">
                  <a:solidFill>
                    <a:srgbClr val="FF0000"/>
                  </a:solidFill>
                  <a:effectLst>
                    <a:outerShdw blurRad="38100" dist="38100" dir="2700000" algn="tl">
                      <a:srgbClr val="000000"/>
                    </a:outerShdw>
                  </a:effectLst>
                  <a:ea typeface="楷体_GB2312" pitchFamily="49" charset="-122"/>
                </a:rPr>
                <a:t>方法二：利用递归</a:t>
              </a:r>
            </a:p>
          </p:txBody>
        </p:sp>
        <p:grpSp>
          <p:nvGrpSpPr>
            <p:cNvPr id="109576" name="Group 15"/>
            <p:cNvGrpSpPr>
              <a:grpSpLocks/>
            </p:cNvGrpSpPr>
            <p:nvPr/>
          </p:nvGrpSpPr>
          <p:grpSpPr bwMode="auto">
            <a:xfrm>
              <a:off x="2925" y="2124"/>
              <a:ext cx="2722" cy="658"/>
              <a:chOff x="2925" y="2124"/>
              <a:chExt cx="2722" cy="658"/>
            </a:xfrm>
          </p:grpSpPr>
          <p:sp>
            <p:nvSpPr>
              <p:cNvPr id="14" name="Text Box 11"/>
              <p:cNvSpPr txBox="1">
                <a:spLocks noChangeArrowheads="1"/>
              </p:cNvSpPr>
              <p:nvPr/>
            </p:nvSpPr>
            <p:spPr bwMode="auto">
              <a:xfrm>
                <a:off x="2925" y="2296"/>
                <a:ext cx="590" cy="288"/>
              </a:xfrm>
              <a:prstGeom prst="rect">
                <a:avLst/>
              </a:prstGeom>
              <a:noFill/>
              <a:ln>
                <a:noFill/>
              </a:ln>
              <a:effectLst/>
              <a:extLst/>
            </p:spPr>
            <p:txBody>
              <a:bodyPr>
                <a:spAutoFit/>
              </a:bodyPr>
              <a:lstStyle/>
              <a:p>
                <a:pPr>
                  <a:spcBef>
                    <a:spcPct val="50000"/>
                  </a:spcBef>
                  <a:defRPr/>
                </a:pPr>
                <a:r>
                  <a:rPr lang="en-US" altLang="zh-CN" b="1">
                    <a:solidFill>
                      <a:srgbClr val="000000"/>
                    </a:solidFill>
                    <a:effectLst>
                      <a:outerShdw blurRad="38100" dist="38100" dir="2700000" algn="tl">
                        <a:srgbClr val="FFFFFF"/>
                      </a:outerShdw>
                    </a:effectLst>
                    <a:ea typeface="楷体_GB2312" pitchFamily="49" charset="-122"/>
                  </a:rPr>
                  <a:t>n! = </a:t>
                </a:r>
              </a:p>
            </p:txBody>
          </p:sp>
          <p:sp>
            <p:nvSpPr>
              <p:cNvPr id="15" name="Text Box 12"/>
              <p:cNvSpPr txBox="1">
                <a:spLocks noChangeArrowheads="1"/>
              </p:cNvSpPr>
              <p:nvPr/>
            </p:nvSpPr>
            <p:spPr bwMode="auto">
              <a:xfrm>
                <a:off x="3498" y="2124"/>
                <a:ext cx="2149" cy="288"/>
              </a:xfrm>
              <a:prstGeom prst="rect">
                <a:avLst/>
              </a:prstGeom>
              <a:noFill/>
              <a:ln>
                <a:noFill/>
              </a:ln>
              <a:effectLst/>
              <a:extLst/>
            </p:spPr>
            <p:txBody>
              <a:bodyPr>
                <a:spAutoFit/>
              </a:bodyPr>
              <a:lstStyle/>
              <a:p>
                <a:pPr>
                  <a:spcBef>
                    <a:spcPct val="50000"/>
                  </a:spcBef>
                  <a:defRPr/>
                </a:pPr>
                <a:r>
                  <a:rPr lang="en-US" altLang="zh-CN" b="1">
                    <a:solidFill>
                      <a:srgbClr val="000000"/>
                    </a:solidFill>
                    <a:effectLst>
                      <a:outerShdw blurRad="38100" dist="38100" dir="2700000" algn="tl">
                        <a:srgbClr val="FFFFFF"/>
                      </a:outerShdw>
                    </a:effectLst>
                    <a:ea typeface="楷体_GB2312" pitchFamily="49" charset="-122"/>
                  </a:rPr>
                  <a:t>1                     </a:t>
                </a:r>
                <a:r>
                  <a:rPr lang="zh-CN" altLang="en-US" b="1">
                    <a:solidFill>
                      <a:srgbClr val="000000"/>
                    </a:solidFill>
                    <a:effectLst>
                      <a:outerShdw blurRad="38100" dist="38100" dir="2700000" algn="tl">
                        <a:srgbClr val="FFFFFF"/>
                      </a:outerShdw>
                    </a:effectLst>
                    <a:ea typeface="楷体_GB2312" pitchFamily="49" charset="-122"/>
                  </a:rPr>
                  <a:t>当</a:t>
                </a:r>
                <a:r>
                  <a:rPr lang="en-US" altLang="zh-CN" b="1">
                    <a:solidFill>
                      <a:srgbClr val="000000"/>
                    </a:solidFill>
                    <a:effectLst>
                      <a:outerShdw blurRad="38100" dist="38100" dir="2700000" algn="tl">
                        <a:srgbClr val="FFFFFF"/>
                      </a:outerShdw>
                    </a:effectLst>
                    <a:ea typeface="楷体_GB2312" pitchFamily="49" charset="-122"/>
                  </a:rPr>
                  <a:t>n = 1</a:t>
                </a:r>
                <a:r>
                  <a:rPr lang="zh-CN" altLang="en-US" b="1">
                    <a:solidFill>
                      <a:srgbClr val="000000"/>
                    </a:solidFill>
                    <a:effectLst>
                      <a:outerShdw blurRad="38100" dist="38100" dir="2700000" algn="tl">
                        <a:srgbClr val="FFFFFF"/>
                      </a:outerShdw>
                    </a:effectLst>
                    <a:ea typeface="楷体_GB2312" pitchFamily="49" charset="-122"/>
                  </a:rPr>
                  <a:t>时 </a:t>
                </a:r>
              </a:p>
            </p:txBody>
          </p:sp>
          <p:sp>
            <p:nvSpPr>
              <p:cNvPr id="16" name="Text Box 13"/>
              <p:cNvSpPr txBox="1">
                <a:spLocks noChangeArrowheads="1"/>
              </p:cNvSpPr>
              <p:nvPr/>
            </p:nvSpPr>
            <p:spPr bwMode="auto">
              <a:xfrm>
                <a:off x="3515" y="2494"/>
                <a:ext cx="2132" cy="288"/>
              </a:xfrm>
              <a:prstGeom prst="rect">
                <a:avLst/>
              </a:prstGeom>
              <a:noFill/>
              <a:ln>
                <a:noFill/>
              </a:ln>
              <a:effectLst/>
              <a:extLst/>
            </p:spPr>
            <p:txBody>
              <a:bodyPr>
                <a:spAutoFit/>
              </a:bodyPr>
              <a:lstStyle/>
              <a:p>
                <a:pPr>
                  <a:spcBef>
                    <a:spcPct val="50000"/>
                  </a:spcBef>
                  <a:defRPr/>
                </a:pPr>
                <a:r>
                  <a:rPr lang="en-US" altLang="zh-CN" b="1">
                    <a:solidFill>
                      <a:srgbClr val="000000"/>
                    </a:solidFill>
                    <a:effectLst>
                      <a:outerShdw blurRad="38100" dist="38100" dir="2700000" algn="tl">
                        <a:srgbClr val="FFFFFF"/>
                      </a:outerShdw>
                    </a:effectLst>
                    <a:ea typeface="楷体_GB2312" pitchFamily="49" charset="-122"/>
                  </a:rPr>
                  <a:t>n * (n - 1)!     </a:t>
                </a:r>
                <a:r>
                  <a:rPr lang="zh-CN" altLang="en-US" b="1">
                    <a:solidFill>
                      <a:srgbClr val="000000"/>
                    </a:solidFill>
                    <a:effectLst>
                      <a:outerShdw blurRad="38100" dist="38100" dir="2700000" algn="tl">
                        <a:srgbClr val="FFFFFF"/>
                      </a:outerShdw>
                    </a:effectLst>
                    <a:ea typeface="楷体_GB2312" pitchFamily="49" charset="-122"/>
                  </a:rPr>
                  <a:t>当</a:t>
                </a:r>
                <a:r>
                  <a:rPr lang="en-US" altLang="zh-CN" b="1">
                    <a:solidFill>
                      <a:srgbClr val="000000"/>
                    </a:solidFill>
                    <a:effectLst>
                      <a:outerShdw blurRad="38100" dist="38100" dir="2700000" algn="tl">
                        <a:srgbClr val="FFFFFF"/>
                      </a:outerShdw>
                    </a:effectLst>
                    <a:ea typeface="楷体_GB2312" pitchFamily="49" charset="-122"/>
                  </a:rPr>
                  <a:t>n &gt; 1</a:t>
                </a:r>
                <a:r>
                  <a:rPr lang="zh-CN" altLang="en-US" b="1">
                    <a:solidFill>
                      <a:srgbClr val="000000"/>
                    </a:solidFill>
                    <a:effectLst>
                      <a:outerShdw blurRad="38100" dist="38100" dir="2700000" algn="tl">
                        <a:srgbClr val="FFFFFF"/>
                      </a:outerShdw>
                    </a:effectLst>
                    <a:ea typeface="楷体_GB2312" pitchFamily="49" charset="-122"/>
                  </a:rPr>
                  <a:t>时 </a:t>
                </a:r>
              </a:p>
            </p:txBody>
          </p:sp>
          <p:sp>
            <p:nvSpPr>
              <p:cNvPr id="109580" name="AutoShape 14"/>
              <p:cNvSpPr>
                <a:spLocks/>
              </p:cNvSpPr>
              <p:nvPr/>
            </p:nvSpPr>
            <p:spPr bwMode="auto">
              <a:xfrm>
                <a:off x="3379" y="2233"/>
                <a:ext cx="91" cy="453"/>
              </a:xfrm>
              <a:prstGeom prst="leftBrace">
                <a:avLst>
                  <a:gd name="adj1" fmla="val 41484"/>
                  <a:gd name="adj2" fmla="val 50000"/>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pSp>
      </p:grpSp>
      <p:sp>
        <p:nvSpPr>
          <p:cNvPr id="18" name="Text Box 18" descr="信纸"/>
          <p:cNvSpPr txBox="1">
            <a:spLocks noChangeArrowheads="1"/>
          </p:cNvSpPr>
          <p:nvPr/>
        </p:nvSpPr>
        <p:spPr bwMode="auto">
          <a:xfrm>
            <a:off x="1104900" y="2805113"/>
            <a:ext cx="3384550" cy="3051175"/>
          </a:xfrm>
          <a:prstGeom prst="rect">
            <a:avLst/>
          </a:prstGeom>
          <a:blipFill dpi="0" rotWithShape="1">
            <a:blip r:embed="rId3"/>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dirty="0" smtClean="0">
                <a:solidFill>
                  <a:srgbClr val="FF0000"/>
                </a:solidFill>
                <a:effectLst>
                  <a:outerShdw blurRad="38100" dist="38100" dir="2700000" algn="tl">
                    <a:srgbClr val="000000"/>
                  </a:outerShdw>
                </a:effectLst>
              </a:rPr>
              <a:t>long </a:t>
            </a:r>
            <a:r>
              <a:rPr lang="en-US" altLang="zh-CN" b="1" dirty="0" err="1" smtClean="0">
                <a:solidFill>
                  <a:srgbClr val="FF0000"/>
                </a:solidFill>
                <a:effectLst>
                  <a:outerShdw blurRad="38100" dist="38100" dir="2700000" algn="tl">
                    <a:srgbClr val="000000"/>
                  </a:outerShdw>
                </a:effectLst>
              </a:rPr>
              <a:t>factn</a:t>
            </a:r>
            <a:r>
              <a:rPr lang="en-US" altLang="zh-CN" b="1" dirty="0" smtClean="0">
                <a:solidFill>
                  <a:srgbClr val="FF0000"/>
                </a:solidFill>
                <a:effectLst>
                  <a:outerShdw blurRad="38100" dist="38100" dir="2700000" algn="tl">
                    <a:srgbClr val="000000"/>
                  </a:outerShdw>
                </a:effectLst>
              </a:rPr>
              <a:t> (</a:t>
            </a:r>
            <a:r>
              <a:rPr lang="en-US" altLang="zh-CN" b="1" dirty="0" err="1" smtClean="0">
                <a:solidFill>
                  <a:srgbClr val="FF0000"/>
                </a:solidFill>
                <a:effectLst>
                  <a:outerShdw blurRad="38100" dist="38100" dir="2700000" algn="tl">
                    <a:srgbClr val="000000"/>
                  </a:outerShdw>
                </a:effectLst>
              </a:rPr>
              <a:t>int</a:t>
            </a:r>
            <a:r>
              <a:rPr lang="en-US" altLang="zh-CN" b="1" dirty="0" smtClean="0">
                <a:solidFill>
                  <a:srgbClr val="FF0000"/>
                </a:solidFill>
                <a:effectLst>
                  <a:outerShdw blurRad="38100" dist="38100" dir="2700000" algn="tl">
                    <a:srgbClr val="000000"/>
                  </a:outerShdw>
                </a:effectLst>
              </a:rPr>
              <a:t> n)</a:t>
            </a:r>
            <a:r>
              <a:rPr lang="en-US" altLang="zh-CN" b="1" dirty="0" smtClean="0">
                <a:solidFill>
                  <a:srgbClr val="000000"/>
                </a:solidFill>
                <a:effectLst>
                  <a:outerShdw blurRad="38100" dist="38100" dir="2700000" algn="tl">
                    <a:srgbClr val="FFFFFF"/>
                  </a:outerShdw>
                </a:effectLst>
              </a:rPr>
              <a:t> </a:t>
            </a:r>
          </a:p>
          <a:p>
            <a:pPr>
              <a:defRPr/>
            </a:pPr>
            <a:r>
              <a:rPr lang="en-US" altLang="zh-CN" b="1" dirty="0" smtClean="0">
                <a:solidFill>
                  <a:srgbClr val="000000"/>
                </a:solidFill>
                <a:effectLst>
                  <a:outerShdw blurRad="38100" dist="38100" dir="2700000" algn="tl">
                    <a:srgbClr val="FFFFFF"/>
                  </a:outerShdw>
                </a:effectLst>
              </a:rPr>
              <a:t>{</a:t>
            </a:r>
          </a:p>
          <a:p>
            <a:pPr>
              <a:defRPr/>
            </a:pPr>
            <a:r>
              <a:rPr lang="en-US" altLang="zh-CN" b="1" dirty="0" smtClean="0">
                <a:solidFill>
                  <a:srgbClr val="000000"/>
                </a:solidFill>
                <a:effectLst>
                  <a:outerShdw blurRad="38100" dist="38100" dir="2700000" algn="tl">
                    <a:srgbClr val="FFFFFF"/>
                  </a:outerShdw>
                </a:effectLst>
              </a:rPr>
              <a:t>    long L;</a:t>
            </a:r>
          </a:p>
          <a:p>
            <a:pPr>
              <a:defRPr/>
            </a:pPr>
            <a:r>
              <a:rPr lang="en-US" altLang="zh-CN" b="1" dirty="0" smtClean="0">
                <a:solidFill>
                  <a:srgbClr val="000000"/>
                </a:solidFill>
                <a:effectLst>
                  <a:outerShdw blurRad="38100" dist="38100" dir="2700000" algn="tl">
                    <a:srgbClr val="FFFFFF"/>
                  </a:outerShdw>
                </a:effectLst>
              </a:rPr>
              <a:t>    if (n == 1)</a:t>
            </a:r>
          </a:p>
          <a:p>
            <a:pPr>
              <a:defRPr/>
            </a:pPr>
            <a:r>
              <a:rPr lang="en-US" altLang="zh-CN" b="1" dirty="0" smtClean="0">
                <a:solidFill>
                  <a:srgbClr val="000000"/>
                </a:solidFill>
                <a:effectLst>
                  <a:outerShdw blurRad="38100" dist="38100" dir="2700000" algn="tl">
                    <a:srgbClr val="FFFFFF"/>
                  </a:outerShdw>
                </a:effectLst>
              </a:rPr>
              <a:t>        return (1);</a:t>
            </a:r>
          </a:p>
          <a:p>
            <a:pPr>
              <a:defRPr/>
            </a:pPr>
            <a:r>
              <a:rPr lang="en-US" altLang="zh-CN" b="1" dirty="0" smtClean="0">
                <a:solidFill>
                  <a:srgbClr val="000000"/>
                </a:solidFill>
                <a:effectLst>
                  <a:outerShdw blurRad="38100" dist="38100" dir="2700000" algn="tl">
                    <a:srgbClr val="FFFFFF"/>
                  </a:outerShdw>
                </a:effectLst>
              </a:rPr>
              <a:t>    L = n * </a:t>
            </a:r>
            <a:r>
              <a:rPr lang="en-US" altLang="zh-CN" b="1" dirty="0" err="1" smtClean="0">
                <a:solidFill>
                  <a:srgbClr val="000000"/>
                </a:solidFill>
                <a:effectLst>
                  <a:outerShdw blurRad="38100" dist="38100" dir="2700000" algn="tl">
                    <a:srgbClr val="FFFFFF"/>
                  </a:outerShdw>
                </a:effectLst>
              </a:rPr>
              <a:t>fact</a:t>
            </a:r>
            <a:r>
              <a:rPr lang="en-US" altLang="zh-CN" b="1" dirty="0" err="1">
                <a:solidFill>
                  <a:srgbClr val="000000"/>
                </a:solidFill>
                <a:effectLst>
                  <a:outerShdw blurRad="38100" dist="38100" dir="2700000" algn="tl">
                    <a:srgbClr val="FFFFFF"/>
                  </a:outerShdw>
                </a:effectLst>
              </a:rPr>
              <a:t>n</a:t>
            </a:r>
            <a:r>
              <a:rPr lang="en-US" altLang="zh-CN" b="1" dirty="0" smtClean="0">
                <a:solidFill>
                  <a:srgbClr val="000000"/>
                </a:solidFill>
                <a:effectLst>
                  <a:outerShdw blurRad="38100" dist="38100" dir="2700000" algn="tl">
                    <a:srgbClr val="FFFFFF"/>
                  </a:outerShdw>
                </a:effectLst>
              </a:rPr>
              <a:t> (n-1);</a:t>
            </a:r>
          </a:p>
          <a:p>
            <a:pPr>
              <a:defRPr/>
            </a:pPr>
            <a:r>
              <a:rPr lang="en-US" altLang="zh-CN" b="1" dirty="0" smtClean="0">
                <a:solidFill>
                  <a:srgbClr val="000000"/>
                </a:solidFill>
                <a:effectLst>
                  <a:outerShdw blurRad="38100" dist="38100" dir="2700000" algn="tl">
                    <a:srgbClr val="FFFFFF"/>
                  </a:outerShdw>
                </a:effectLst>
              </a:rPr>
              <a:t>    return (L);</a:t>
            </a:r>
          </a:p>
          <a:p>
            <a:pPr>
              <a:defRPr/>
            </a:pPr>
            <a:r>
              <a:rPr lang="en-US" altLang="zh-CN" b="1" dirty="0" smtClean="0">
                <a:solidFill>
                  <a:srgbClr val="000000"/>
                </a:solidFill>
                <a:effectLst>
                  <a:outerShdw blurRad="38100" dist="38100" dir="2700000" algn="tl">
                    <a:srgbClr val="FFFFFF"/>
                  </a:outerShdw>
                </a:effectLst>
              </a:rPr>
              <a:t>  }</a:t>
            </a:r>
          </a:p>
        </p:txBody>
      </p:sp>
    </p:spTree>
    <p:extLst>
      <p:ext uri="{BB962C8B-B14F-4D97-AF65-F5344CB8AC3E}">
        <p14:creationId xmlns:p14="http://schemas.microsoft.com/office/powerpoint/2010/main" val="1193773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anim calcmode="lin" valueType="num">
                                      <p:cBhvr additive="base">
                                        <p:cTn id="7" dur="500" fill="hold"/>
                                        <p:tgtEl>
                                          <p:spTgt spid="1103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387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3875">
                                            <p:txEl>
                                              <p:pRg st="1" end="1"/>
                                            </p:txEl>
                                          </p:spTgt>
                                        </p:tgtEl>
                                        <p:attrNameLst>
                                          <p:attrName>style.visibility</p:attrName>
                                        </p:attrNameLst>
                                      </p:cBhvr>
                                      <p:to>
                                        <p:strVal val="visible"/>
                                      </p:to>
                                    </p:set>
                                    <p:anim calcmode="lin" valueType="num">
                                      <p:cBhvr additive="base">
                                        <p:cTn id="13" dur="500" fill="hold"/>
                                        <p:tgtEl>
                                          <p:spTgt spid="1103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387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box(out)">
                                      <p:cBhvr>
                                        <p:cTn id="19" dur="500"/>
                                        <p:tgtEl>
                                          <p:spTgt spid="9">
                                            <p:txEl>
                                              <p:pRg st="0" end="0"/>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in)">
                                      <p:cBhvr>
                                        <p:cTn id="24" dur="500"/>
                                        <p:tgtEl>
                                          <p:spTgt spid="2"/>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ox(out)">
                                      <p:cBhvr>
                                        <p:cTn id="29" dur="500"/>
                                        <p:tgtEl>
                                          <p:spTgt spid="18"/>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5" grpId="0" build="p" bldLvl="5" autoUpdateAnimBg="0"/>
      <p:bldP spid="9" grpId="0" build="p" autoUpdateAnimBg="0"/>
      <p:bldP spid="18"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60" name="Text Box 16" descr="信纸"/>
          <p:cNvSpPr txBox="1">
            <a:spLocks noChangeArrowheads="1"/>
          </p:cNvSpPr>
          <p:nvPr/>
        </p:nvSpPr>
        <p:spPr bwMode="auto">
          <a:xfrm>
            <a:off x="3492500" y="836613"/>
            <a:ext cx="2016125" cy="1958975"/>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smtClean="0">
                <a:solidFill>
                  <a:srgbClr val="CC0000"/>
                </a:solidFill>
                <a:effectLst>
                  <a:outerShdw blurRad="38100" dist="38100" dir="2700000" algn="tl">
                    <a:srgbClr val="000000"/>
                  </a:outerShdw>
                </a:effectLst>
              </a:rPr>
              <a:t>void main ( )</a:t>
            </a:r>
          </a:p>
          <a:p>
            <a:pPr>
              <a:defRPr/>
            </a:pP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0000"/>
                </a:solidFill>
                <a:effectLst>
                  <a:outerShdw blurRad="38100" dist="38100" dir="2700000" algn="tl">
                    <a:srgbClr val="FFFFFF"/>
                  </a:outerShdw>
                </a:effectLst>
              </a:rPr>
              <a:t>   …</a:t>
            </a:r>
          </a:p>
          <a:p>
            <a:pPr>
              <a:defRPr/>
            </a:pPr>
            <a:r>
              <a:rPr lang="en-US" altLang="zh-CN" sz="2000" b="1" smtClean="0">
                <a:solidFill>
                  <a:srgbClr val="000000"/>
                </a:solidFill>
                <a:effectLst>
                  <a:outerShdw blurRad="38100" dist="38100" dir="2700000" algn="tl">
                    <a:srgbClr val="FFFFFF"/>
                  </a:outerShdw>
                </a:effectLst>
              </a:rPr>
              <a:t>   L = </a:t>
            </a:r>
            <a:r>
              <a:rPr lang="en-US" altLang="zh-CN" sz="2000" b="1" smtClean="0">
                <a:solidFill>
                  <a:srgbClr val="FF0000"/>
                </a:solidFill>
                <a:effectLst>
                  <a:outerShdw blurRad="38100" dist="38100" dir="2700000" algn="tl">
                    <a:srgbClr val="000000"/>
                  </a:outerShdw>
                </a:effectLst>
              </a:rPr>
              <a:t>factn(4);</a:t>
            </a:r>
          </a:p>
          <a:p>
            <a:pPr>
              <a:defRPr/>
            </a:pPr>
            <a:r>
              <a:rPr lang="en-US" altLang="zh-CN" sz="2000" b="1" smtClean="0">
                <a:solidFill>
                  <a:srgbClr val="000000"/>
                </a:solidFill>
                <a:effectLst>
                  <a:outerShdw blurRad="38100" dist="38100" dir="2700000" algn="tl">
                    <a:srgbClr val="FFFFFF"/>
                  </a:outerShdw>
                </a:effectLst>
              </a:rPr>
              <a:t>   …</a:t>
            </a:r>
          </a:p>
          <a:p>
            <a:pPr>
              <a:defRPr/>
            </a:pPr>
            <a:r>
              <a:rPr lang="en-US" altLang="zh-CN" sz="2000" b="1" smtClean="0">
                <a:solidFill>
                  <a:srgbClr val="000000"/>
                </a:solidFill>
                <a:effectLst>
                  <a:outerShdw blurRad="38100" dist="38100" dir="2700000" algn="tl">
                    <a:srgbClr val="FFFFFF"/>
                  </a:outerShdw>
                </a:effectLst>
              </a:rPr>
              <a:t>}</a:t>
            </a:r>
          </a:p>
        </p:txBody>
      </p:sp>
      <p:sp>
        <p:nvSpPr>
          <p:cNvPr id="1106961" name="Text Box 17"/>
          <p:cNvSpPr txBox="1">
            <a:spLocks noChangeArrowheads="1"/>
          </p:cNvSpPr>
          <p:nvPr/>
        </p:nvSpPr>
        <p:spPr bwMode="auto">
          <a:xfrm>
            <a:off x="539750" y="188913"/>
            <a:ext cx="4038600" cy="457200"/>
          </a:xfrm>
          <a:prstGeom prst="rect">
            <a:avLst/>
          </a:prstGeom>
          <a:noFill/>
          <a:ln>
            <a:noFill/>
          </a:ln>
          <a:effectLst/>
          <a:extLst/>
        </p:spPr>
        <p:txBody>
          <a:bodyPr>
            <a:spAutoFit/>
          </a:bodyPr>
          <a:lstStyle/>
          <a:p>
            <a:pPr eaLnBrk="0" hangingPunct="0">
              <a:spcBef>
                <a:spcPct val="50000"/>
              </a:spcBef>
              <a:defRPr/>
            </a:pPr>
            <a:r>
              <a:rPr lang="zh-CN" altLang="en-US" b="1">
                <a:solidFill>
                  <a:srgbClr val="FF0000"/>
                </a:solidFill>
                <a:effectLst>
                  <a:outerShdw blurRad="38100" dist="38100" dir="2700000" algn="tl">
                    <a:srgbClr val="000000"/>
                  </a:outerShdw>
                </a:effectLst>
                <a:ea typeface="楷体_GB2312" pitchFamily="49" charset="-122"/>
              </a:rPr>
              <a:t>递归调用执行情况如下：</a:t>
            </a:r>
          </a:p>
        </p:txBody>
      </p:sp>
      <p:sp>
        <p:nvSpPr>
          <p:cNvPr id="1106962" name="Text Box 18" descr="信纸"/>
          <p:cNvSpPr txBox="1">
            <a:spLocks noChangeArrowheads="1"/>
          </p:cNvSpPr>
          <p:nvPr/>
        </p:nvSpPr>
        <p:spPr bwMode="auto">
          <a:xfrm>
            <a:off x="569913" y="3028950"/>
            <a:ext cx="1914525" cy="2263775"/>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smtClean="0">
                <a:solidFill>
                  <a:srgbClr val="3333CC"/>
                </a:solidFill>
                <a:effectLst>
                  <a:outerShdw blurRad="38100" dist="38100" dir="2700000" algn="tl">
                    <a:srgbClr val="000000"/>
                  </a:outerShdw>
                </a:effectLst>
              </a:rPr>
              <a:t>long factn(4)</a:t>
            </a:r>
          </a:p>
          <a:p>
            <a:pPr>
              <a:defRPr/>
            </a:pP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0000"/>
                </a:solidFill>
                <a:effectLst>
                  <a:outerShdw blurRad="38100" dist="38100" dir="2700000" algn="tl">
                    <a:srgbClr val="FFFFFF"/>
                  </a:outerShdw>
                </a:effectLst>
              </a:rPr>
              <a:t>  long L;</a:t>
            </a:r>
          </a:p>
          <a:p>
            <a:pPr>
              <a:defRPr/>
            </a:pPr>
            <a:r>
              <a:rPr lang="en-US" altLang="zh-CN" sz="2000" b="1" smtClean="0">
                <a:solidFill>
                  <a:srgbClr val="000000"/>
                </a:solidFill>
                <a:effectLst>
                  <a:outerShdw blurRad="38100" dist="38100" dir="2700000" algn="tl">
                    <a:srgbClr val="FFFFFF"/>
                  </a:outerShdw>
                </a:effectLst>
              </a:rPr>
              <a:t>   …</a:t>
            </a:r>
          </a:p>
          <a:p>
            <a:pPr>
              <a:defRPr/>
            </a:pPr>
            <a:r>
              <a:rPr lang="en-US" altLang="zh-CN" sz="2000" b="1" smtClean="0">
                <a:solidFill>
                  <a:srgbClr val="000000"/>
                </a:solidFill>
                <a:effectLst>
                  <a:outerShdw blurRad="38100" dist="38100" dir="2700000" algn="tl">
                    <a:srgbClr val="FFFFFF"/>
                  </a:outerShdw>
                </a:effectLst>
              </a:rPr>
              <a:t>  L = 4*</a:t>
            </a:r>
            <a:r>
              <a:rPr lang="en-US" altLang="zh-CN" sz="2000" b="1" smtClean="0">
                <a:solidFill>
                  <a:srgbClr val="CC0000"/>
                </a:solidFill>
                <a:effectLst>
                  <a:outerShdw blurRad="38100" dist="38100" dir="2700000" algn="tl">
                    <a:srgbClr val="000000"/>
                  </a:outerShdw>
                </a:effectLst>
              </a:rPr>
              <a:t>factn(3)</a:t>
            </a: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0000"/>
                </a:solidFill>
                <a:effectLst>
                  <a:outerShdw blurRad="38100" dist="38100" dir="2700000" algn="tl">
                    <a:srgbClr val="FFFFFF"/>
                  </a:outerShdw>
                </a:effectLst>
              </a:rPr>
              <a:t>  return (L);</a:t>
            </a:r>
          </a:p>
          <a:p>
            <a:pPr>
              <a:defRPr/>
            </a:pPr>
            <a:r>
              <a:rPr lang="en-US" altLang="zh-CN" sz="2000" b="1" smtClean="0">
                <a:solidFill>
                  <a:srgbClr val="000000"/>
                </a:solidFill>
                <a:effectLst>
                  <a:outerShdw blurRad="38100" dist="38100" dir="2700000" algn="tl">
                    <a:srgbClr val="FFFFFF"/>
                  </a:outerShdw>
                </a:effectLst>
              </a:rPr>
              <a:t>}</a:t>
            </a:r>
          </a:p>
        </p:txBody>
      </p:sp>
      <p:sp>
        <p:nvSpPr>
          <p:cNvPr id="1106963" name="Text Box 19" descr="信纸"/>
          <p:cNvSpPr txBox="1">
            <a:spLocks noChangeArrowheads="1"/>
          </p:cNvSpPr>
          <p:nvPr/>
        </p:nvSpPr>
        <p:spPr bwMode="auto">
          <a:xfrm>
            <a:off x="2789238" y="3486150"/>
            <a:ext cx="1912937" cy="2263775"/>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smtClean="0">
                <a:solidFill>
                  <a:srgbClr val="3333CC"/>
                </a:solidFill>
                <a:effectLst>
                  <a:outerShdw blurRad="38100" dist="38100" dir="2700000" algn="tl">
                    <a:srgbClr val="000000"/>
                  </a:outerShdw>
                </a:effectLst>
              </a:rPr>
              <a:t>long factn(3)</a:t>
            </a:r>
          </a:p>
          <a:p>
            <a:pPr>
              <a:defRPr/>
            </a:pP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0000"/>
                </a:solidFill>
                <a:effectLst>
                  <a:outerShdw blurRad="38100" dist="38100" dir="2700000" algn="tl">
                    <a:srgbClr val="FFFFFF"/>
                  </a:outerShdw>
                </a:effectLst>
              </a:rPr>
              <a:t>  long L;</a:t>
            </a:r>
          </a:p>
          <a:p>
            <a:pPr>
              <a:defRPr/>
            </a:pPr>
            <a:r>
              <a:rPr lang="en-US" altLang="zh-CN" sz="2000" b="1" smtClean="0">
                <a:solidFill>
                  <a:srgbClr val="000000"/>
                </a:solidFill>
                <a:effectLst>
                  <a:outerShdw blurRad="38100" dist="38100" dir="2700000" algn="tl">
                    <a:srgbClr val="FFFFFF"/>
                  </a:outerShdw>
                </a:effectLst>
              </a:rPr>
              <a:t>   …</a:t>
            </a:r>
          </a:p>
          <a:p>
            <a:pPr>
              <a:defRPr/>
            </a:pPr>
            <a:r>
              <a:rPr lang="en-US" altLang="zh-CN" sz="2000" b="1" smtClean="0">
                <a:solidFill>
                  <a:srgbClr val="000000"/>
                </a:solidFill>
                <a:effectLst>
                  <a:outerShdw blurRad="38100" dist="38100" dir="2700000" algn="tl">
                    <a:srgbClr val="FFFFFF"/>
                  </a:outerShdw>
                </a:effectLst>
              </a:rPr>
              <a:t>  L = 3*</a:t>
            </a:r>
            <a:r>
              <a:rPr lang="en-US" altLang="zh-CN" sz="2000" b="1" smtClean="0">
                <a:solidFill>
                  <a:srgbClr val="CC0000"/>
                </a:solidFill>
                <a:effectLst>
                  <a:outerShdw blurRad="38100" dist="38100" dir="2700000" algn="tl">
                    <a:srgbClr val="000000"/>
                  </a:outerShdw>
                </a:effectLst>
              </a:rPr>
              <a:t>factn(2)</a:t>
            </a: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0000"/>
                </a:solidFill>
                <a:effectLst>
                  <a:outerShdw blurRad="38100" dist="38100" dir="2700000" algn="tl">
                    <a:srgbClr val="FFFFFF"/>
                  </a:outerShdw>
                </a:effectLst>
              </a:rPr>
              <a:t>  return (L);</a:t>
            </a:r>
          </a:p>
          <a:p>
            <a:pPr>
              <a:defRPr/>
            </a:pPr>
            <a:r>
              <a:rPr lang="en-US" altLang="zh-CN" sz="2000" b="1" smtClean="0">
                <a:solidFill>
                  <a:srgbClr val="000000"/>
                </a:solidFill>
                <a:effectLst>
                  <a:outerShdw blurRad="38100" dist="38100" dir="2700000" algn="tl">
                    <a:srgbClr val="FFFFFF"/>
                  </a:outerShdw>
                </a:effectLst>
              </a:rPr>
              <a:t>}</a:t>
            </a:r>
          </a:p>
        </p:txBody>
      </p:sp>
      <p:sp>
        <p:nvSpPr>
          <p:cNvPr id="1106964" name="Text Box 20" descr="信纸"/>
          <p:cNvSpPr txBox="1">
            <a:spLocks noChangeArrowheads="1"/>
          </p:cNvSpPr>
          <p:nvPr/>
        </p:nvSpPr>
        <p:spPr bwMode="auto">
          <a:xfrm>
            <a:off x="5021263" y="3971925"/>
            <a:ext cx="1912937" cy="2263775"/>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smtClean="0">
                <a:solidFill>
                  <a:srgbClr val="3333CC"/>
                </a:solidFill>
                <a:effectLst>
                  <a:outerShdw blurRad="38100" dist="38100" dir="2700000" algn="tl">
                    <a:srgbClr val="000000"/>
                  </a:outerShdw>
                </a:effectLst>
              </a:rPr>
              <a:t>long factn(2)</a:t>
            </a:r>
          </a:p>
          <a:p>
            <a:pPr>
              <a:defRPr/>
            </a:pP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0000"/>
                </a:solidFill>
                <a:effectLst>
                  <a:outerShdw blurRad="38100" dist="38100" dir="2700000" algn="tl">
                    <a:srgbClr val="FFFFFF"/>
                  </a:outerShdw>
                </a:effectLst>
              </a:rPr>
              <a:t>  long L;</a:t>
            </a:r>
          </a:p>
          <a:p>
            <a:pPr>
              <a:defRPr/>
            </a:pPr>
            <a:r>
              <a:rPr lang="en-US" altLang="zh-CN" sz="2000" b="1" smtClean="0">
                <a:solidFill>
                  <a:srgbClr val="000000"/>
                </a:solidFill>
                <a:effectLst>
                  <a:outerShdw blurRad="38100" dist="38100" dir="2700000" algn="tl">
                    <a:srgbClr val="FFFFFF"/>
                  </a:outerShdw>
                </a:effectLst>
              </a:rPr>
              <a:t>   …</a:t>
            </a:r>
          </a:p>
          <a:p>
            <a:pPr>
              <a:defRPr/>
            </a:pPr>
            <a:r>
              <a:rPr lang="en-US" altLang="zh-CN" sz="2000" b="1" smtClean="0">
                <a:solidFill>
                  <a:srgbClr val="000000"/>
                </a:solidFill>
                <a:effectLst>
                  <a:outerShdw blurRad="38100" dist="38100" dir="2700000" algn="tl">
                    <a:srgbClr val="FFFFFF"/>
                  </a:outerShdw>
                </a:effectLst>
              </a:rPr>
              <a:t>  L = 2*</a:t>
            </a:r>
            <a:r>
              <a:rPr lang="en-US" altLang="zh-CN" sz="2000" b="1" smtClean="0">
                <a:solidFill>
                  <a:srgbClr val="CC0000"/>
                </a:solidFill>
                <a:effectLst>
                  <a:outerShdw blurRad="38100" dist="38100" dir="2700000" algn="tl">
                    <a:srgbClr val="000000"/>
                  </a:outerShdw>
                </a:effectLst>
              </a:rPr>
              <a:t>factn(1)</a:t>
            </a: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0000"/>
                </a:solidFill>
                <a:effectLst>
                  <a:outerShdw blurRad="38100" dist="38100" dir="2700000" algn="tl">
                    <a:srgbClr val="FFFFFF"/>
                  </a:outerShdw>
                </a:effectLst>
              </a:rPr>
              <a:t>  return (L);</a:t>
            </a:r>
          </a:p>
          <a:p>
            <a:pPr>
              <a:defRPr/>
            </a:pPr>
            <a:r>
              <a:rPr lang="en-US" altLang="zh-CN" sz="2000" b="1" smtClean="0">
                <a:solidFill>
                  <a:srgbClr val="000000"/>
                </a:solidFill>
                <a:effectLst>
                  <a:outerShdw blurRad="38100" dist="38100" dir="2700000" algn="tl">
                    <a:srgbClr val="FFFFFF"/>
                  </a:outerShdw>
                </a:effectLst>
              </a:rPr>
              <a:t>}</a:t>
            </a:r>
          </a:p>
        </p:txBody>
      </p:sp>
      <p:sp>
        <p:nvSpPr>
          <p:cNvPr id="1106965" name="Text Box 21" descr="信纸"/>
          <p:cNvSpPr txBox="1">
            <a:spLocks noChangeArrowheads="1"/>
          </p:cNvSpPr>
          <p:nvPr/>
        </p:nvSpPr>
        <p:spPr bwMode="auto">
          <a:xfrm>
            <a:off x="7256463" y="4443413"/>
            <a:ext cx="1692275" cy="2263775"/>
          </a:xfrm>
          <a:prstGeom prst="rect">
            <a:avLst/>
          </a:prstGeom>
          <a:blipFill dpi="0" rotWithShape="1">
            <a:blip r:embed="rId4"/>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smtClean="0">
                <a:solidFill>
                  <a:srgbClr val="3333CC"/>
                </a:solidFill>
                <a:effectLst>
                  <a:outerShdw blurRad="38100" dist="38100" dir="2700000" algn="tl">
                    <a:srgbClr val="000000"/>
                  </a:outerShdw>
                </a:effectLst>
              </a:rPr>
              <a:t>long factn(1)</a:t>
            </a:r>
          </a:p>
          <a:p>
            <a:pPr>
              <a:defRPr/>
            </a:pP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0000"/>
                </a:solidFill>
                <a:effectLst>
                  <a:outerShdw blurRad="38100" dist="38100" dir="2700000" algn="tl">
                    <a:srgbClr val="FFFFFF"/>
                  </a:outerShdw>
                </a:effectLst>
              </a:rPr>
              <a:t>  long L;</a:t>
            </a:r>
          </a:p>
          <a:p>
            <a:pPr>
              <a:defRPr/>
            </a:pPr>
            <a:r>
              <a:rPr lang="en-US" altLang="zh-CN" sz="2000" b="1" smtClean="0">
                <a:solidFill>
                  <a:srgbClr val="000000"/>
                </a:solidFill>
                <a:effectLst>
                  <a:outerShdw blurRad="38100" dist="38100" dir="2700000" algn="tl">
                    <a:srgbClr val="FFFFFF"/>
                  </a:outerShdw>
                </a:effectLst>
              </a:rPr>
              <a:t>   …</a:t>
            </a:r>
          </a:p>
          <a:p>
            <a:pPr>
              <a:defRPr/>
            </a:pPr>
            <a:endParaRPr lang="en-US" altLang="zh-CN" sz="2000" b="1" smtClean="0">
              <a:solidFill>
                <a:srgbClr val="000000"/>
              </a:solidFill>
              <a:effectLst>
                <a:outerShdw blurRad="38100" dist="38100" dir="2700000" algn="tl">
                  <a:srgbClr val="FFFFFF"/>
                </a:outerShdw>
              </a:effectLst>
            </a:endParaRPr>
          </a:p>
          <a:p>
            <a:pPr>
              <a:defRPr/>
            </a:pPr>
            <a:r>
              <a:rPr lang="en-US" altLang="zh-CN" sz="2000" b="1" smtClean="0">
                <a:solidFill>
                  <a:srgbClr val="000000"/>
                </a:solidFill>
                <a:effectLst>
                  <a:outerShdw blurRad="38100" dist="38100" dir="2700000" algn="tl">
                    <a:srgbClr val="FFFFFF"/>
                  </a:outerShdw>
                </a:effectLst>
              </a:rPr>
              <a:t>  return (1);</a:t>
            </a:r>
          </a:p>
          <a:p>
            <a:pPr>
              <a:defRPr/>
            </a:pPr>
            <a:r>
              <a:rPr lang="en-US" altLang="zh-CN" sz="2000" b="1" smtClean="0">
                <a:solidFill>
                  <a:srgbClr val="000000"/>
                </a:solidFill>
                <a:effectLst>
                  <a:outerShdw blurRad="38100" dist="38100" dir="2700000" algn="tl">
                    <a:srgbClr val="FFFFFF"/>
                  </a:outerShdw>
                </a:effectLst>
              </a:rPr>
              <a:t>}</a:t>
            </a:r>
          </a:p>
        </p:txBody>
      </p:sp>
      <p:sp>
        <p:nvSpPr>
          <p:cNvPr id="1106966" name="Line 22"/>
          <p:cNvSpPr>
            <a:spLocks noChangeShapeType="1"/>
          </p:cNvSpPr>
          <p:nvPr/>
        </p:nvSpPr>
        <p:spPr bwMode="auto">
          <a:xfrm flipV="1">
            <a:off x="1835150" y="3716338"/>
            <a:ext cx="1008063" cy="64770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06973" name="Line 29"/>
          <p:cNvSpPr>
            <a:spLocks noChangeShapeType="1"/>
          </p:cNvSpPr>
          <p:nvPr/>
        </p:nvSpPr>
        <p:spPr bwMode="auto">
          <a:xfrm flipV="1">
            <a:off x="4068763" y="4192588"/>
            <a:ext cx="1008062" cy="64770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06974" name="Line 30"/>
          <p:cNvSpPr>
            <a:spLocks noChangeShapeType="1"/>
          </p:cNvSpPr>
          <p:nvPr/>
        </p:nvSpPr>
        <p:spPr bwMode="auto">
          <a:xfrm flipV="1">
            <a:off x="6300788" y="4667250"/>
            <a:ext cx="1008062" cy="647700"/>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06978" name="Line 34"/>
          <p:cNvSpPr>
            <a:spLocks noChangeShapeType="1"/>
          </p:cNvSpPr>
          <p:nvPr/>
        </p:nvSpPr>
        <p:spPr bwMode="auto">
          <a:xfrm flipH="1">
            <a:off x="1619250" y="2133600"/>
            <a:ext cx="2736850" cy="1008063"/>
          </a:xfrm>
          <a:prstGeom prst="line">
            <a:avLst/>
          </a:prstGeom>
          <a:noFill/>
          <a:ln w="28575">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2" name="Group 40"/>
          <p:cNvGrpSpPr>
            <a:grpSpLocks/>
          </p:cNvGrpSpPr>
          <p:nvPr/>
        </p:nvGrpSpPr>
        <p:grpSpPr bwMode="auto">
          <a:xfrm>
            <a:off x="6186488" y="5575300"/>
            <a:ext cx="1265237" cy="831850"/>
            <a:chOff x="3897" y="3512"/>
            <a:chExt cx="797" cy="524"/>
          </a:xfrm>
        </p:grpSpPr>
        <p:sp>
          <p:nvSpPr>
            <p:cNvPr id="110614" name="Line 31"/>
            <p:cNvSpPr>
              <a:spLocks noChangeShapeType="1"/>
            </p:cNvSpPr>
            <p:nvPr/>
          </p:nvSpPr>
          <p:spPr bwMode="auto">
            <a:xfrm flipH="1" flipV="1">
              <a:off x="4014" y="3512"/>
              <a:ext cx="680" cy="40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06980" name="Text Box 36"/>
            <p:cNvSpPr txBox="1">
              <a:spLocks noChangeArrowheads="1"/>
            </p:cNvSpPr>
            <p:nvPr/>
          </p:nvSpPr>
          <p:spPr bwMode="auto">
            <a:xfrm>
              <a:off x="3897" y="3793"/>
              <a:ext cx="525" cy="243"/>
            </a:xfrm>
            <a:prstGeom prst="rect">
              <a:avLst/>
            </a:prstGeom>
            <a:gradFill rotWithShape="1">
              <a:gsLst>
                <a:gs pos="0">
                  <a:srgbClr val="00FFFF"/>
                </a:gs>
                <a:gs pos="100000">
                  <a:schemeClr val="bg1"/>
                </a:gs>
              </a:gsLst>
              <a:lin ang="5400000" scaled="1"/>
            </a:gradFill>
            <a:ln w="19050">
              <a:solidFill>
                <a:srgbClr val="0000FF"/>
              </a:solid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1800" b="1">
                  <a:solidFill>
                    <a:srgbClr val="FF0000"/>
                  </a:solidFill>
                  <a:effectLst>
                    <a:outerShdw blurRad="38100" dist="38100" dir="2700000" algn="tl">
                      <a:srgbClr val="000000"/>
                    </a:outerShdw>
                  </a:effectLst>
                  <a:latin typeface="楷体_GB2312" pitchFamily="49" charset="-122"/>
                  <a:ea typeface="楷体_GB2312" pitchFamily="49" charset="-122"/>
                </a:rPr>
                <a:t>返回</a:t>
              </a:r>
              <a:r>
                <a:rPr lang="en-US" altLang="zh-CN" sz="1800" b="1">
                  <a:solidFill>
                    <a:srgbClr val="FF0000"/>
                  </a:solidFill>
                  <a:effectLst>
                    <a:outerShdw blurRad="38100" dist="38100" dir="2700000" algn="tl">
                      <a:srgbClr val="000000"/>
                    </a:outerShdw>
                  </a:effectLst>
                  <a:latin typeface="楷体_GB2312" pitchFamily="49" charset="-122"/>
                  <a:ea typeface="楷体_GB2312" pitchFamily="49" charset="-122"/>
                </a:rPr>
                <a:t>1</a:t>
              </a:r>
            </a:p>
          </p:txBody>
        </p:sp>
      </p:grpSp>
      <p:grpSp>
        <p:nvGrpSpPr>
          <p:cNvPr id="3" name="Group 41"/>
          <p:cNvGrpSpPr>
            <a:grpSpLocks/>
          </p:cNvGrpSpPr>
          <p:nvPr/>
        </p:nvGrpSpPr>
        <p:grpSpPr bwMode="auto">
          <a:xfrm>
            <a:off x="3897313" y="5070475"/>
            <a:ext cx="1293812" cy="788988"/>
            <a:chOff x="2455" y="3194"/>
            <a:chExt cx="815" cy="497"/>
          </a:xfrm>
        </p:grpSpPr>
        <p:sp>
          <p:nvSpPr>
            <p:cNvPr id="110612" name="Line 32"/>
            <p:cNvSpPr>
              <a:spLocks noChangeShapeType="1"/>
            </p:cNvSpPr>
            <p:nvPr/>
          </p:nvSpPr>
          <p:spPr bwMode="auto">
            <a:xfrm flipH="1" flipV="1">
              <a:off x="2590" y="3194"/>
              <a:ext cx="680" cy="40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06981" name="Text Box 37"/>
            <p:cNvSpPr txBox="1">
              <a:spLocks noChangeArrowheads="1"/>
            </p:cNvSpPr>
            <p:nvPr/>
          </p:nvSpPr>
          <p:spPr bwMode="auto">
            <a:xfrm>
              <a:off x="2455" y="3448"/>
              <a:ext cx="525" cy="243"/>
            </a:xfrm>
            <a:prstGeom prst="rect">
              <a:avLst/>
            </a:prstGeom>
            <a:gradFill rotWithShape="1">
              <a:gsLst>
                <a:gs pos="0">
                  <a:srgbClr val="00FFFF"/>
                </a:gs>
                <a:gs pos="100000">
                  <a:schemeClr val="bg1"/>
                </a:gs>
              </a:gsLst>
              <a:lin ang="5400000" scaled="1"/>
            </a:gradFill>
            <a:ln w="19050">
              <a:solidFill>
                <a:srgbClr val="0000FF"/>
              </a:solid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1800" b="1">
                  <a:solidFill>
                    <a:srgbClr val="FF0000"/>
                  </a:solidFill>
                  <a:effectLst>
                    <a:outerShdw blurRad="38100" dist="38100" dir="2700000" algn="tl">
                      <a:srgbClr val="000000"/>
                    </a:outerShdw>
                  </a:effectLst>
                  <a:latin typeface="楷体_GB2312" pitchFamily="49" charset="-122"/>
                  <a:ea typeface="楷体_GB2312" pitchFamily="49" charset="-122"/>
                </a:rPr>
                <a:t>返回</a:t>
              </a:r>
              <a:r>
                <a:rPr lang="en-US" altLang="zh-CN" sz="1800" b="1">
                  <a:solidFill>
                    <a:srgbClr val="FF0000"/>
                  </a:solidFill>
                  <a:effectLst>
                    <a:outerShdw blurRad="38100" dist="38100" dir="2700000" algn="tl">
                      <a:srgbClr val="000000"/>
                    </a:outerShdw>
                  </a:effectLst>
                  <a:latin typeface="楷体_GB2312" pitchFamily="49" charset="-122"/>
                  <a:ea typeface="楷体_GB2312" pitchFamily="49" charset="-122"/>
                </a:rPr>
                <a:t>2</a:t>
              </a:r>
            </a:p>
          </p:txBody>
        </p:sp>
      </p:grpSp>
      <p:grpSp>
        <p:nvGrpSpPr>
          <p:cNvPr id="4" name="Group 42"/>
          <p:cNvGrpSpPr>
            <a:grpSpLocks/>
          </p:cNvGrpSpPr>
          <p:nvPr/>
        </p:nvGrpSpPr>
        <p:grpSpPr bwMode="auto">
          <a:xfrm>
            <a:off x="1663700" y="4595813"/>
            <a:ext cx="1308100" cy="788987"/>
            <a:chOff x="1048" y="2895"/>
            <a:chExt cx="824" cy="497"/>
          </a:xfrm>
        </p:grpSpPr>
        <p:sp>
          <p:nvSpPr>
            <p:cNvPr id="110610" name="Line 33"/>
            <p:cNvSpPr>
              <a:spLocks noChangeShapeType="1"/>
            </p:cNvSpPr>
            <p:nvPr/>
          </p:nvSpPr>
          <p:spPr bwMode="auto">
            <a:xfrm flipH="1" flipV="1">
              <a:off x="1192" y="2895"/>
              <a:ext cx="680" cy="40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06982" name="Text Box 38"/>
            <p:cNvSpPr txBox="1">
              <a:spLocks noChangeArrowheads="1"/>
            </p:cNvSpPr>
            <p:nvPr/>
          </p:nvSpPr>
          <p:spPr bwMode="auto">
            <a:xfrm>
              <a:off x="1048" y="3149"/>
              <a:ext cx="525" cy="243"/>
            </a:xfrm>
            <a:prstGeom prst="rect">
              <a:avLst/>
            </a:prstGeom>
            <a:gradFill rotWithShape="1">
              <a:gsLst>
                <a:gs pos="0">
                  <a:srgbClr val="00FFFF"/>
                </a:gs>
                <a:gs pos="100000">
                  <a:schemeClr val="bg1"/>
                </a:gs>
              </a:gsLst>
              <a:lin ang="5400000" scaled="1"/>
            </a:gradFill>
            <a:ln w="19050">
              <a:solidFill>
                <a:srgbClr val="0000FF"/>
              </a:solid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1800" b="1">
                  <a:solidFill>
                    <a:srgbClr val="FF0000"/>
                  </a:solidFill>
                  <a:effectLst>
                    <a:outerShdw blurRad="38100" dist="38100" dir="2700000" algn="tl">
                      <a:srgbClr val="000000"/>
                    </a:outerShdw>
                  </a:effectLst>
                  <a:latin typeface="楷体_GB2312" pitchFamily="49" charset="-122"/>
                  <a:ea typeface="楷体_GB2312" pitchFamily="49" charset="-122"/>
                </a:rPr>
                <a:t>返回</a:t>
              </a:r>
              <a:r>
                <a:rPr lang="en-US" altLang="zh-CN" sz="1800" b="1">
                  <a:solidFill>
                    <a:srgbClr val="FF0000"/>
                  </a:solidFill>
                  <a:effectLst>
                    <a:outerShdw blurRad="38100" dist="38100" dir="2700000" algn="tl">
                      <a:srgbClr val="000000"/>
                    </a:outerShdw>
                  </a:effectLst>
                  <a:latin typeface="楷体_GB2312" pitchFamily="49" charset="-122"/>
                  <a:ea typeface="楷体_GB2312" pitchFamily="49" charset="-122"/>
                </a:rPr>
                <a:t>6</a:t>
              </a:r>
            </a:p>
          </p:txBody>
        </p:sp>
      </p:grpSp>
      <p:grpSp>
        <p:nvGrpSpPr>
          <p:cNvPr id="5" name="Group 43"/>
          <p:cNvGrpSpPr>
            <a:grpSpLocks/>
          </p:cNvGrpSpPr>
          <p:nvPr/>
        </p:nvGrpSpPr>
        <p:grpSpPr bwMode="auto">
          <a:xfrm>
            <a:off x="900113" y="2205038"/>
            <a:ext cx="3527425" cy="2520950"/>
            <a:chOff x="567" y="1389"/>
            <a:chExt cx="2222" cy="1588"/>
          </a:xfrm>
        </p:grpSpPr>
        <p:sp>
          <p:nvSpPr>
            <p:cNvPr id="110608" name="Line 35"/>
            <p:cNvSpPr>
              <a:spLocks noChangeShapeType="1"/>
            </p:cNvSpPr>
            <p:nvPr/>
          </p:nvSpPr>
          <p:spPr bwMode="auto">
            <a:xfrm flipV="1">
              <a:off x="567" y="1389"/>
              <a:ext cx="2222" cy="1588"/>
            </a:xfrm>
            <a:prstGeom prst="line">
              <a:avLst/>
            </a:prstGeom>
            <a:noFill/>
            <a:ln w="28575">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06983" name="Text Box 39"/>
            <p:cNvSpPr txBox="1">
              <a:spLocks noChangeArrowheads="1"/>
            </p:cNvSpPr>
            <p:nvPr/>
          </p:nvSpPr>
          <p:spPr bwMode="auto">
            <a:xfrm>
              <a:off x="2200" y="1842"/>
              <a:ext cx="589" cy="243"/>
            </a:xfrm>
            <a:prstGeom prst="rect">
              <a:avLst/>
            </a:prstGeom>
            <a:gradFill rotWithShape="1">
              <a:gsLst>
                <a:gs pos="0">
                  <a:srgbClr val="00FFFF"/>
                </a:gs>
                <a:gs pos="100000">
                  <a:schemeClr val="bg1"/>
                </a:gs>
              </a:gsLst>
              <a:lin ang="5400000" scaled="1"/>
            </a:gradFill>
            <a:ln w="19050">
              <a:solidFill>
                <a:srgbClr val="0000FF"/>
              </a:solidFill>
              <a:miter lim="800000"/>
              <a:headEnd/>
              <a:tailEnd/>
            </a:ln>
            <a:effectLst>
              <a:outerShdw dist="35921" dir="2700000" algn="ctr" rotWithShape="0">
                <a:schemeClr val="bg2"/>
              </a:outerShdw>
            </a:effectLst>
          </p:spPr>
          <p:txBody>
            <a:bodyPr>
              <a:spAutoFit/>
            </a:bodyPr>
            <a:lstStyle/>
            <a:p>
              <a:pPr>
                <a:spcBef>
                  <a:spcPct val="50000"/>
                </a:spcBef>
                <a:defRPr/>
              </a:pPr>
              <a:r>
                <a:rPr lang="zh-CN" altLang="en-US" sz="1800" b="1">
                  <a:solidFill>
                    <a:srgbClr val="FF0000"/>
                  </a:solidFill>
                  <a:effectLst>
                    <a:outerShdw blurRad="38100" dist="38100" dir="2700000" algn="tl">
                      <a:srgbClr val="000000"/>
                    </a:outerShdw>
                  </a:effectLst>
                  <a:latin typeface="楷体_GB2312" pitchFamily="49" charset="-122"/>
                  <a:ea typeface="楷体_GB2312" pitchFamily="49" charset="-122"/>
                </a:rPr>
                <a:t>返回</a:t>
              </a:r>
              <a:r>
                <a:rPr lang="en-US" altLang="zh-CN" sz="1800" b="1">
                  <a:solidFill>
                    <a:srgbClr val="FF0000"/>
                  </a:solidFill>
                  <a:effectLst>
                    <a:outerShdw blurRad="38100" dist="38100" dir="2700000" algn="tl">
                      <a:srgbClr val="000000"/>
                    </a:outerShdw>
                  </a:effectLst>
                  <a:latin typeface="楷体_GB2312" pitchFamily="49" charset="-122"/>
                  <a:ea typeface="楷体_GB2312" pitchFamily="49" charset="-122"/>
                </a:rPr>
                <a:t>24</a:t>
              </a:r>
            </a:p>
          </p:txBody>
        </p:sp>
      </p:grpSp>
    </p:spTree>
    <p:extLst>
      <p:ext uri="{BB962C8B-B14F-4D97-AF65-F5344CB8AC3E}">
        <p14:creationId xmlns:p14="http://schemas.microsoft.com/office/powerpoint/2010/main" val="63183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06960"/>
                                        </p:tgtEl>
                                        <p:attrNameLst>
                                          <p:attrName>style.visibility</p:attrName>
                                        </p:attrNameLst>
                                      </p:cBhvr>
                                      <p:to>
                                        <p:strVal val="visible"/>
                                      </p:to>
                                    </p:set>
                                    <p:animEffect transition="in" filter="box(out)">
                                      <p:cBhvr>
                                        <p:cTn id="7" dur="500"/>
                                        <p:tgtEl>
                                          <p:spTgt spid="110696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1106978"/>
                                        </p:tgtEl>
                                        <p:attrNameLst>
                                          <p:attrName>style.visibility</p:attrName>
                                        </p:attrNameLst>
                                      </p:cBhvr>
                                      <p:to>
                                        <p:strVal val="visible"/>
                                      </p:to>
                                    </p:set>
                                    <p:animEffect transition="in" filter="strips(downLeft)">
                                      <p:cBhvr>
                                        <p:cTn id="12" dur="500"/>
                                        <p:tgtEl>
                                          <p:spTgt spid="1106978"/>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106962"/>
                                        </p:tgtEl>
                                        <p:attrNameLst>
                                          <p:attrName>style.visibility</p:attrName>
                                        </p:attrNameLst>
                                      </p:cBhvr>
                                      <p:to>
                                        <p:strVal val="visible"/>
                                      </p:to>
                                    </p:set>
                                    <p:animEffect transition="in" filter="box(out)">
                                      <p:cBhvr>
                                        <p:cTn id="15" dur="500"/>
                                        <p:tgtEl>
                                          <p:spTgt spid="1106962"/>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3" fill="hold" nodeType="clickEffect">
                                  <p:stCondLst>
                                    <p:cond delay="0"/>
                                  </p:stCondLst>
                                  <p:childTnLst>
                                    <p:set>
                                      <p:cBhvr>
                                        <p:cTn id="19" dur="1" fill="hold">
                                          <p:stCondLst>
                                            <p:cond delay="0"/>
                                          </p:stCondLst>
                                        </p:cTn>
                                        <p:tgtEl>
                                          <p:spTgt spid="1106966"/>
                                        </p:tgtEl>
                                        <p:attrNameLst>
                                          <p:attrName>style.visibility</p:attrName>
                                        </p:attrNameLst>
                                      </p:cBhvr>
                                      <p:to>
                                        <p:strVal val="visible"/>
                                      </p:to>
                                    </p:set>
                                    <p:animEffect transition="in" filter="strips(upRight)">
                                      <p:cBhvr>
                                        <p:cTn id="20" dur="500"/>
                                        <p:tgtEl>
                                          <p:spTgt spid="1106966"/>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par>
                          <p:cTn id="21" fill="hold" nodeType="afterGroup">
                            <p:stCondLst>
                              <p:cond delay="500"/>
                            </p:stCondLst>
                            <p:childTnLst>
                              <p:par>
                                <p:cTn id="22" presetID="4" presetClass="entr" presetSubtype="32" fill="hold" grpId="0" nodeType="afterEffect">
                                  <p:stCondLst>
                                    <p:cond delay="0"/>
                                  </p:stCondLst>
                                  <p:childTnLst>
                                    <p:set>
                                      <p:cBhvr>
                                        <p:cTn id="23" dur="1" fill="hold">
                                          <p:stCondLst>
                                            <p:cond delay="0"/>
                                          </p:stCondLst>
                                        </p:cTn>
                                        <p:tgtEl>
                                          <p:spTgt spid="1106963"/>
                                        </p:tgtEl>
                                        <p:attrNameLst>
                                          <p:attrName>style.visibility</p:attrName>
                                        </p:attrNameLst>
                                      </p:cBhvr>
                                      <p:to>
                                        <p:strVal val="visible"/>
                                      </p:to>
                                    </p:set>
                                    <p:animEffect transition="in" filter="box(out)">
                                      <p:cBhvr>
                                        <p:cTn id="24" dur="500"/>
                                        <p:tgtEl>
                                          <p:spTgt spid="1106963"/>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1106973"/>
                                        </p:tgtEl>
                                        <p:attrNameLst>
                                          <p:attrName>style.visibility</p:attrName>
                                        </p:attrNameLst>
                                      </p:cBhvr>
                                      <p:to>
                                        <p:strVal val="visible"/>
                                      </p:to>
                                    </p:set>
                                    <p:animEffect transition="in" filter="strips(upRight)">
                                      <p:cBhvr>
                                        <p:cTn id="29" dur="500"/>
                                        <p:tgtEl>
                                          <p:spTgt spid="1106973"/>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par>
                          <p:cTn id="30" fill="hold" nodeType="afterGroup">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1106964"/>
                                        </p:tgtEl>
                                        <p:attrNameLst>
                                          <p:attrName>style.visibility</p:attrName>
                                        </p:attrNameLst>
                                      </p:cBhvr>
                                      <p:to>
                                        <p:strVal val="visible"/>
                                      </p:to>
                                    </p:set>
                                    <p:animEffect transition="in" filter="box(out)">
                                      <p:cBhvr>
                                        <p:cTn id="33" dur="500"/>
                                        <p:tgtEl>
                                          <p:spTgt spid="1106964"/>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3" fill="hold" nodeType="clickEffect">
                                  <p:stCondLst>
                                    <p:cond delay="0"/>
                                  </p:stCondLst>
                                  <p:childTnLst>
                                    <p:set>
                                      <p:cBhvr>
                                        <p:cTn id="37" dur="1" fill="hold">
                                          <p:stCondLst>
                                            <p:cond delay="0"/>
                                          </p:stCondLst>
                                        </p:cTn>
                                        <p:tgtEl>
                                          <p:spTgt spid="1106974"/>
                                        </p:tgtEl>
                                        <p:attrNameLst>
                                          <p:attrName>style.visibility</p:attrName>
                                        </p:attrNameLst>
                                      </p:cBhvr>
                                      <p:to>
                                        <p:strVal val="visible"/>
                                      </p:to>
                                    </p:set>
                                    <p:animEffect transition="in" filter="strips(upRight)">
                                      <p:cBhvr>
                                        <p:cTn id="38" dur="500"/>
                                        <p:tgtEl>
                                          <p:spTgt spid="1106974"/>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par>
                          <p:cTn id="39" fill="hold" nodeType="afterGroup">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1106965"/>
                                        </p:tgtEl>
                                        <p:attrNameLst>
                                          <p:attrName>style.visibility</p:attrName>
                                        </p:attrNameLst>
                                      </p:cBhvr>
                                      <p:to>
                                        <p:strVal val="visible"/>
                                      </p:to>
                                    </p:set>
                                    <p:animEffect transition="in" filter="box(out)">
                                      <p:cBhvr>
                                        <p:cTn id="42" dur="500"/>
                                        <p:tgtEl>
                                          <p:spTgt spid="1106965"/>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strips(downLeft)">
                                      <p:cBhvr>
                                        <p:cTn id="47" dur="500"/>
                                        <p:tgtEl>
                                          <p:spTgt spid="2"/>
                                        </p:tgtEl>
                                      </p:cBhvr>
                                    </p:animEffect>
                                  </p:childTnLst>
                                  <p:subTnLst>
                                    <p:audio>
                                      <p:cMediaNode>
                                        <p:cTn display="0" masterRel="sameClick">
                                          <p:stCondLst>
                                            <p:cond evt="begin" delay="0">
                                              <p:tn val="45"/>
                                            </p:cond>
                                          </p:stCondLst>
                                          <p:endCondLst>
                                            <p:cond evt="onStopAudio" delay="0">
                                              <p:tgtEl>
                                                <p:sldTgt/>
                                              </p:tgtEl>
                                            </p:cond>
                                          </p:endCondLst>
                                        </p:cTn>
                                        <p:tgtEl>
                                          <p:sndTgt r:embed="rId3" name="laser.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strips(downLeft)">
                                      <p:cBhvr>
                                        <p:cTn id="52" dur="500"/>
                                        <p:tgtEl>
                                          <p:spTgt spid="3"/>
                                        </p:tgtEl>
                                      </p:cBhvr>
                                    </p:animEffect>
                                  </p:childTnLst>
                                  <p:subTnLst>
                                    <p:audio>
                                      <p:cMediaNode>
                                        <p:cTn display="0" masterRel="sameClick">
                                          <p:stCondLst>
                                            <p:cond evt="begin" delay="0">
                                              <p:tn val="50"/>
                                            </p:cond>
                                          </p:stCondLst>
                                          <p:endCondLst>
                                            <p:cond evt="onStopAudio" delay="0">
                                              <p:tgtEl>
                                                <p:sldTgt/>
                                              </p:tgtEl>
                                            </p:cond>
                                          </p:endCondLst>
                                        </p:cTn>
                                        <p:tgtEl>
                                          <p:sndTgt r:embed="rId3" name="laser.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strips(downLeft)">
                                      <p:cBhvr>
                                        <p:cTn id="57" dur="500"/>
                                        <p:tgtEl>
                                          <p:spTgt spid="4"/>
                                        </p:tgtEl>
                                      </p:cBhvr>
                                    </p:animEffect>
                                  </p:childTnLst>
                                  <p:subTnLst>
                                    <p:audio>
                                      <p:cMediaNode>
                                        <p:cTn display="0" masterRel="sameClick">
                                          <p:stCondLst>
                                            <p:cond evt="begin" delay="0">
                                              <p:tn val="55"/>
                                            </p:cond>
                                          </p:stCondLst>
                                          <p:endCondLst>
                                            <p:cond evt="onStopAudio" delay="0">
                                              <p:tgtEl>
                                                <p:sldTgt/>
                                              </p:tgtEl>
                                            </p:cond>
                                          </p:endCondLst>
                                        </p:cTn>
                                        <p:tgtEl>
                                          <p:sndTgt r:embed="rId3" name="laser.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3"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strips(upRight)">
                                      <p:cBhvr>
                                        <p:cTn id="62" dur="500"/>
                                        <p:tgtEl>
                                          <p:spTgt spid="5"/>
                                        </p:tgtEl>
                                      </p:cBhvr>
                                    </p:animEffect>
                                  </p:childTnLst>
                                  <p:subTnLst>
                                    <p:audio>
                                      <p:cMediaNode>
                                        <p:cTn display="0" masterRel="sameClick">
                                          <p:stCondLst>
                                            <p:cond evt="begin" delay="0">
                                              <p:tn val="60"/>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960" grpId="0" animBg="1"/>
      <p:bldP spid="1106962" grpId="0" animBg="1"/>
      <p:bldP spid="1106963" grpId="0" animBg="1"/>
      <p:bldP spid="1106964" grpId="0" animBg="1"/>
      <p:bldP spid="110696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Text Box 4"/>
          <p:cNvSpPr txBox="1">
            <a:spLocks noChangeArrowheads="1"/>
          </p:cNvSpPr>
          <p:nvPr/>
        </p:nvSpPr>
        <p:spPr bwMode="auto">
          <a:xfrm>
            <a:off x="323850" y="0"/>
            <a:ext cx="8424863" cy="2227263"/>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smtClean="0">
                <a:solidFill>
                  <a:schemeClr val="bg1"/>
                </a:solidFill>
              </a:rPr>
              <a:t>6.3.1</a:t>
            </a:r>
            <a:r>
              <a:rPr lang="zh-CN" altLang="en-US" sz="2800" b="1" dirty="0" smtClean="0">
                <a:solidFill>
                  <a:schemeClr val="bg1"/>
                </a:solidFill>
              </a:rPr>
              <a:t> </a:t>
            </a:r>
            <a:r>
              <a:rPr lang="zh-CN" altLang="en-US" sz="2800" b="1" dirty="0">
                <a:solidFill>
                  <a:schemeClr val="bg1"/>
                </a:solidFill>
              </a:rPr>
              <a:t>有５个人坐在一起，问第５个人多少岁？他说比第４个人大２岁。问第４个人岁数，他说比第３个人大２岁。问第３个人，又说比第２个人大２岁。问第２个人，说比第１个人大２岁。最后问第１个人，他说是１０岁。请问第５个人多大。</a:t>
            </a:r>
            <a:r>
              <a:rPr lang="zh-CN" altLang="en-US" sz="2800" dirty="0"/>
              <a:t> </a:t>
            </a:r>
          </a:p>
        </p:txBody>
      </p:sp>
      <p:sp>
        <p:nvSpPr>
          <p:cNvPr id="726022" name="Text Box 6"/>
          <p:cNvSpPr txBox="1">
            <a:spLocks noChangeArrowheads="1"/>
          </p:cNvSpPr>
          <p:nvPr/>
        </p:nvSpPr>
        <p:spPr bwMode="auto">
          <a:xfrm>
            <a:off x="538163" y="2636912"/>
            <a:ext cx="8355012" cy="3785652"/>
          </a:xfrm>
          <a:prstGeom prst="rect">
            <a:avLst/>
          </a:prstGeom>
          <a:solidFill>
            <a:schemeClr val="bg1"/>
          </a:solidFill>
          <a:ln w="57150">
            <a:solidFill>
              <a:srgbClr val="FFCC99"/>
            </a:solidFill>
            <a:miter lim="800000"/>
            <a:headEnd/>
            <a:tailEnd/>
          </a:ln>
          <a:effectLst>
            <a:outerShdw dist="107763" dir="13500000" algn="ctr" rotWithShape="0">
              <a:schemeClr val="bg2">
                <a:alpha val="50000"/>
              </a:schemeClr>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t>ａｇｅ（５）＝ａｇｅ（４）＋２</a:t>
            </a:r>
          </a:p>
          <a:p>
            <a:pPr eaLnBrk="1" hangingPunct="1"/>
            <a:r>
              <a:rPr lang="zh-CN" altLang="en-US" sz="3200" b="1" dirty="0"/>
              <a:t>ａｇｅ（４）＝ａｇｅ（３）＋２</a:t>
            </a:r>
          </a:p>
          <a:p>
            <a:pPr eaLnBrk="1" hangingPunct="1"/>
            <a:r>
              <a:rPr lang="zh-CN" altLang="en-US" sz="3200" b="1" dirty="0"/>
              <a:t>ａｇｅ（３）＝ａｇｅ（２）＋２</a:t>
            </a:r>
          </a:p>
          <a:p>
            <a:pPr eaLnBrk="1" hangingPunct="1"/>
            <a:r>
              <a:rPr lang="zh-CN" altLang="en-US" sz="3200" b="1" dirty="0"/>
              <a:t>ａｇｅ（２）＝ａｇｅ（１）＋２</a:t>
            </a:r>
          </a:p>
          <a:p>
            <a:pPr eaLnBrk="1" hangingPunct="1"/>
            <a:r>
              <a:rPr lang="zh-CN" altLang="en-US" sz="3200" b="1" dirty="0"/>
              <a:t>ａｇｅ（１）＝１０</a:t>
            </a:r>
          </a:p>
          <a:p>
            <a:pPr eaLnBrk="1" hangingPunct="1"/>
            <a:r>
              <a:rPr lang="zh-CN" altLang="en-US" sz="3200" b="1" dirty="0">
                <a:solidFill>
                  <a:srgbClr val="008000"/>
                </a:solidFill>
              </a:rPr>
              <a:t>可以用数学公式表述如下：</a:t>
            </a:r>
          </a:p>
          <a:p>
            <a:r>
              <a:rPr lang="en-US" altLang="zh-CN" b="1" dirty="0" smtClean="0"/>
              <a:t>                           10              </a:t>
            </a:r>
            <a:r>
              <a:rPr lang="zh-CN" altLang="zh-CN" b="1" dirty="0"/>
              <a:t>（ｎ＝１）</a:t>
            </a:r>
            <a:endParaRPr lang="zh-CN" altLang="zh-CN" dirty="0"/>
          </a:p>
          <a:p>
            <a:r>
              <a:rPr lang="en-US" altLang="zh-CN" b="1" dirty="0" smtClean="0"/>
              <a:t>                          age(n-1</a:t>
            </a:r>
            <a:r>
              <a:rPr lang="en-US" altLang="zh-CN" b="1" dirty="0"/>
              <a:t>)+2 </a:t>
            </a:r>
            <a:r>
              <a:rPr lang="zh-CN" altLang="zh-CN" b="1" dirty="0"/>
              <a:t>（</a:t>
            </a:r>
            <a:r>
              <a:rPr lang="zh-CN" altLang="zh-CN" b="1" dirty="0" smtClean="0"/>
              <a:t>ｎ</a:t>
            </a:r>
            <a:r>
              <a:rPr lang="zh-CN" altLang="zh-CN" b="1" dirty="0"/>
              <a:t>＞１）</a:t>
            </a:r>
            <a:endParaRPr lang="zh-CN" altLang="zh-CN" dirty="0"/>
          </a:p>
        </p:txBody>
      </p:sp>
      <p:sp>
        <p:nvSpPr>
          <p:cNvPr id="2" name="矩形 1"/>
          <p:cNvSpPr/>
          <p:nvPr/>
        </p:nvSpPr>
        <p:spPr>
          <a:xfrm>
            <a:off x="872810" y="5733255"/>
            <a:ext cx="1394934" cy="461665"/>
          </a:xfrm>
          <a:prstGeom prst="rect">
            <a:avLst/>
          </a:prstGeom>
        </p:spPr>
        <p:txBody>
          <a:bodyPr wrap="none">
            <a:spAutoFit/>
          </a:bodyPr>
          <a:lstStyle/>
          <a:p>
            <a:r>
              <a:rPr lang="en-US" altLang="zh-CN" b="1" dirty="0"/>
              <a:t>age(</a:t>
            </a:r>
            <a:r>
              <a:rPr lang="zh-CN" altLang="zh-CN" b="1" dirty="0" smtClean="0"/>
              <a:t>ｎ</a:t>
            </a:r>
            <a:r>
              <a:rPr lang="en-US" altLang="zh-CN" b="1" dirty="0"/>
              <a:t>)</a:t>
            </a:r>
            <a:r>
              <a:rPr lang="en-US" altLang="zh-CN" b="1" dirty="0" smtClean="0"/>
              <a:t>= </a:t>
            </a:r>
            <a:endParaRPr lang="zh-CN" altLang="en-US" dirty="0"/>
          </a:p>
        </p:txBody>
      </p:sp>
      <p:sp>
        <p:nvSpPr>
          <p:cNvPr id="3" name="左大括号 2"/>
          <p:cNvSpPr/>
          <p:nvPr/>
        </p:nvSpPr>
        <p:spPr>
          <a:xfrm>
            <a:off x="2267744" y="5661248"/>
            <a:ext cx="144016" cy="60568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04759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26020"/>
                                        </p:tgtEl>
                                        <p:attrNameLst>
                                          <p:attrName>style.visibility</p:attrName>
                                        </p:attrNameLst>
                                      </p:cBhvr>
                                      <p:to>
                                        <p:strVal val="visible"/>
                                      </p:to>
                                    </p:set>
                                    <p:anim calcmode="lin" valueType="num">
                                      <p:cBhvr additive="base">
                                        <p:cTn id="7" dur="500" fill="hold"/>
                                        <p:tgtEl>
                                          <p:spTgt spid="726020"/>
                                        </p:tgtEl>
                                        <p:attrNameLst>
                                          <p:attrName>ppt_x</p:attrName>
                                        </p:attrNameLst>
                                      </p:cBhvr>
                                      <p:tavLst>
                                        <p:tav tm="0">
                                          <p:val>
                                            <p:strVal val="0-#ppt_w/2"/>
                                          </p:val>
                                        </p:tav>
                                        <p:tav tm="100000">
                                          <p:val>
                                            <p:strVal val="#ppt_x"/>
                                          </p:val>
                                        </p:tav>
                                      </p:tavLst>
                                    </p:anim>
                                    <p:anim calcmode="lin" valueType="num">
                                      <p:cBhvr additive="base">
                                        <p:cTn id="8" dur="500" fill="hold"/>
                                        <p:tgtEl>
                                          <p:spTgt spid="7260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6022"/>
                                        </p:tgtEl>
                                        <p:attrNameLst>
                                          <p:attrName>style.visibility</p:attrName>
                                        </p:attrNameLst>
                                      </p:cBhvr>
                                      <p:to>
                                        <p:strVal val="visible"/>
                                      </p:to>
                                    </p:set>
                                    <p:anim calcmode="lin" valueType="num">
                                      <p:cBhvr additive="base">
                                        <p:cTn id="13" dur="500" fill="hold"/>
                                        <p:tgtEl>
                                          <p:spTgt spid="726022"/>
                                        </p:tgtEl>
                                        <p:attrNameLst>
                                          <p:attrName>ppt_x</p:attrName>
                                        </p:attrNameLst>
                                      </p:cBhvr>
                                      <p:tavLst>
                                        <p:tav tm="0">
                                          <p:val>
                                            <p:strVal val="0-#ppt_w/2"/>
                                          </p:val>
                                        </p:tav>
                                        <p:tav tm="100000">
                                          <p:val>
                                            <p:strVal val="#ppt_x"/>
                                          </p:val>
                                        </p:tav>
                                      </p:tavLst>
                                    </p:anim>
                                    <p:anim calcmode="lin" valueType="num">
                                      <p:cBhvr additive="base">
                                        <p:cTn id="14" dur="500" fill="hold"/>
                                        <p:tgtEl>
                                          <p:spTgt spid="7260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20" grpId="0" animBg="1" autoUpdateAnimBg="0"/>
      <p:bldP spid="7260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Text Box 4"/>
          <p:cNvSpPr txBox="1">
            <a:spLocks noChangeArrowheads="1"/>
          </p:cNvSpPr>
          <p:nvPr/>
        </p:nvSpPr>
        <p:spPr bwMode="auto">
          <a:xfrm>
            <a:off x="215900" y="404813"/>
            <a:ext cx="8748713" cy="5700712"/>
          </a:xfrm>
          <a:prstGeom prst="rect">
            <a:avLst/>
          </a:prstGeom>
          <a:solidFill>
            <a:schemeClr val="bg1"/>
          </a:solidFill>
          <a:ln w="57150">
            <a:solidFill>
              <a:srgbClr val="FFCC99"/>
            </a:solidFill>
            <a:miter lim="800000"/>
            <a:headEnd/>
            <a:tailEnd/>
          </a:ln>
          <a:effectLst>
            <a:outerShdw dist="107763" dir="18900000" algn="ctr" rotWithShape="0">
              <a:schemeClr val="bg2"/>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可以用一个函数来描述上述递归过程：</a:t>
            </a:r>
          </a:p>
          <a:p>
            <a:pPr eaLnBrk="1" hangingPunct="1"/>
            <a:r>
              <a:rPr lang="en-US" altLang="zh-CN" sz="2800" b="1" dirty="0" err="1"/>
              <a:t>int</a:t>
            </a:r>
            <a:r>
              <a:rPr lang="en-US" altLang="zh-CN" sz="2800" b="1" dirty="0"/>
              <a:t> </a:t>
            </a:r>
            <a:r>
              <a:rPr lang="en-US" altLang="zh-CN" sz="2800" b="1" dirty="0">
                <a:solidFill>
                  <a:srgbClr val="CC0000"/>
                </a:solidFill>
              </a:rPr>
              <a:t>age</a:t>
            </a:r>
            <a:r>
              <a:rPr lang="zh-CN" altLang="en-US" sz="2800" b="1" dirty="0"/>
              <a:t>（</a:t>
            </a:r>
            <a:r>
              <a:rPr lang="en-US" altLang="zh-CN" sz="2800" b="1" dirty="0" err="1"/>
              <a:t>int</a:t>
            </a:r>
            <a:r>
              <a:rPr lang="en-US" altLang="zh-CN" sz="2800" b="1" dirty="0"/>
              <a:t> </a:t>
            </a:r>
            <a:r>
              <a:rPr lang="zh-CN" altLang="en-US" sz="2800" b="1" dirty="0"/>
              <a:t>ｎ）        </a:t>
            </a:r>
            <a:r>
              <a:rPr lang="zh-CN" altLang="en-US" sz="2800" b="1" dirty="0">
                <a:solidFill>
                  <a:srgbClr val="008000"/>
                </a:solidFill>
              </a:rPr>
              <a:t>／*求年龄的递归函数*／</a:t>
            </a:r>
          </a:p>
          <a:p>
            <a:pPr eaLnBrk="1" hangingPunct="1"/>
            <a:r>
              <a:rPr lang="zh-CN" altLang="en-US" sz="2800" b="1" dirty="0"/>
              <a:t> </a:t>
            </a:r>
            <a:r>
              <a:rPr lang="en-US" altLang="zh-CN" sz="2800" b="1" dirty="0"/>
              <a:t>{  </a:t>
            </a:r>
            <a:r>
              <a:rPr lang="en-US" altLang="zh-CN" sz="2800" b="1" dirty="0" err="1"/>
              <a:t>int</a:t>
            </a:r>
            <a:r>
              <a:rPr lang="en-US" altLang="zh-CN" sz="2800" b="1" dirty="0"/>
              <a:t> </a:t>
            </a:r>
            <a:r>
              <a:rPr lang="zh-CN" altLang="en-US" sz="2800" b="1" dirty="0"/>
              <a:t>ｃ； </a:t>
            </a:r>
            <a:r>
              <a:rPr lang="zh-CN" altLang="en-US" sz="2800" b="1" dirty="0">
                <a:solidFill>
                  <a:srgbClr val="008000"/>
                </a:solidFill>
              </a:rPr>
              <a:t>／* ｃ用作存放函数的返回值的变量 *／</a:t>
            </a:r>
          </a:p>
          <a:p>
            <a:pPr eaLnBrk="1" hangingPunct="1"/>
            <a:r>
              <a:rPr lang="zh-CN" altLang="en-US" sz="2800" b="1" dirty="0"/>
              <a:t>    </a:t>
            </a:r>
            <a:r>
              <a:rPr lang="en-US" altLang="zh-CN" sz="2800" b="1" dirty="0"/>
              <a:t>if</a:t>
            </a:r>
            <a:r>
              <a:rPr lang="zh-CN" altLang="en-US" sz="2800" b="1" dirty="0"/>
              <a:t>（ｎ＝＝１） ｃ＝１０；</a:t>
            </a:r>
          </a:p>
          <a:p>
            <a:pPr eaLnBrk="1" hangingPunct="1"/>
            <a:r>
              <a:rPr lang="zh-CN" altLang="en-US" sz="2800" b="1" dirty="0"/>
              <a:t>       </a:t>
            </a:r>
            <a:r>
              <a:rPr lang="en-US" altLang="zh-CN" sz="2800" b="1" dirty="0"/>
              <a:t>else  </a:t>
            </a:r>
            <a:r>
              <a:rPr lang="zh-CN" altLang="en-US" sz="2800" b="1" dirty="0"/>
              <a:t>ｃ</a:t>
            </a:r>
            <a:r>
              <a:rPr lang="zh-CN" altLang="en-US" sz="2800" b="1" dirty="0" smtClean="0"/>
              <a:t>＝</a:t>
            </a:r>
            <a:r>
              <a:rPr lang="en-US" altLang="zh-CN" sz="2800" b="1" dirty="0" smtClean="0"/>
              <a:t>age</a:t>
            </a:r>
            <a:r>
              <a:rPr lang="zh-CN" altLang="en-US" sz="2800" b="1" dirty="0" smtClean="0"/>
              <a:t>（</a:t>
            </a:r>
            <a:r>
              <a:rPr lang="zh-CN" altLang="en-US" sz="2800" b="1" dirty="0"/>
              <a:t>ｎ－１）＋２；</a:t>
            </a:r>
          </a:p>
          <a:p>
            <a:pPr eaLnBrk="1" hangingPunct="1"/>
            <a:r>
              <a:rPr lang="zh-CN" altLang="en-US" sz="2800" b="1" dirty="0"/>
              <a:t>   </a:t>
            </a:r>
            <a:r>
              <a:rPr lang="en-US" altLang="zh-CN" sz="2800" b="1" dirty="0"/>
              <a:t>return</a:t>
            </a:r>
            <a:r>
              <a:rPr lang="zh-CN" altLang="en-US" sz="2800" b="1" dirty="0"/>
              <a:t>（ｃ）；</a:t>
            </a:r>
          </a:p>
          <a:p>
            <a:pPr eaLnBrk="1" hangingPunct="1"/>
            <a:r>
              <a:rPr lang="zh-CN" altLang="en-US" sz="2800" b="1" dirty="0"/>
              <a:t>｝</a:t>
            </a:r>
          </a:p>
          <a:p>
            <a:pPr eaLnBrk="1" hangingPunct="1"/>
            <a:r>
              <a:rPr lang="zh-CN" altLang="en-US" sz="2800" b="1" dirty="0"/>
              <a:t>用一个主函数调用</a:t>
            </a:r>
            <a:r>
              <a:rPr lang="en-US" altLang="zh-CN" sz="2800" b="1" dirty="0"/>
              <a:t>age</a:t>
            </a:r>
            <a:r>
              <a:rPr lang="zh-CN" altLang="en-US" sz="2800" b="1" dirty="0"/>
              <a:t>函数，求得第</a:t>
            </a:r>
            <a:r>
              <a:rPr lang="en-US" altLang="zh-CN" sz="2800" b="1" dirty="0"/>
              <a:t>5</a:t>
            </a:r>
            <a:r>
              <a:rPr lang="zh-CN" altLang="en-US" sz="2800" b="1" dirty="0"/>
              <a:t>人的年龄。</a:t>
            </a:r>
          </a:p>
          <a:p>
            <a:pPr eaLnBrk="1" hangingPunct="1"/>
            <a:r>
              <a:rPr lang="en-US" altLang="zh-CN" sz="2800" b="1" dirty="0"/>
              <a:t>#include &lt;</a:t>
            </a:r>
            <a:r>
              <a:rPr lang="en-US" altLang="zh-CN" sz="2800" b="1" dirty="0" err="1"/>
              <a:t>stdio.h</a:t>
            </a:r>
            <a:r>
              <a:rPr lang="en-US" altLang="zh-CN" sz="2800" b="1" dirty="0"/>
              <a:t>&gt;</a:t>
            </a:r>
          </a:p>
          <a:p>
            <a:pPr eaLnBrk="1" hangingPunct="1"/>
            <a:r>
              <a:rPr lang="en-US" altLang="zh-CN" sz="2800" b="1" dirty="0"/>
              <a:t>void </a:t>
            </a:r>
            <a:r>
              <a:rPr lang="en-US" altLang="zh-CN" sz="2800" b="1" dirty="0">
                <a:solidFill>
                  <a:srgbClr val="CC0000"/>
                </a:solidFill>
              </a:rPr>
              <a:t>main</a:t>
            </a:r>
            <a:r>
              <a:rPr lang="zh-CN" altLang="en-US" sz="2800" b="1" dirty="0"/>
              <a:t>（）</a:t>
            </a:r>
          </a:p>
          <a:p>
            <a:pPr eaLnBrk="1" hangingPunct="1"/>
            <a:r>
              <a:rPr lang="zh-CN" altLang="en-US" sz="2800" b="1" dirty="0"/>
              <a:t>      ｛</a:t>
            </a:r>
          </a:p>
          <a:p>
            <a:pPr eaLnBrk="1" hangingPunct="1"/>
            <a:r>
              <a:rPr lang="zh-CN" altLang="en-US" sz="2800" b="1" dirty="0"/>
              <a:t>       </a:t>
            </a:r>
            <a:r>
              <a:rPr lang="en-US" altLang="zh-CN" sz="2800" b="1" dirty="0" err="1" smtClean="0"/>
              <a:t>printf</a:t>
            </a:r>
            <a:r>
              <a:rPr lang="zh-CN" altLang="en-US" sz="2800" b="1" dirty="0" smtClean="0"/>
              <a:t>（</a:t>
            </a:r>
            <a:r>
              <a:rPr lang="en-US" altLang="zh-CN" sz="2800" b="1" dirty="0" smtClean="0"/>
              <a:t>″%d″</a:t>
            </a:r>
            <a:r>
              <a:rPr lang="zh-CN" altLang="en-US" sz="2800" b="1" dirty="0" smtClean="0"/>
              <a:t>，</a:t>
            </a:r>
            <a:r>
              <a:rPr lang="en-US" altLang="zh-CN" sz="2800" b="1" dirty="0" smtClean="0"/>
              <a:t>age</a:t>
            </a:r>
            <a:r>
              <a:rPr lang="zh-CN" altLang="en-US" sz="2800" b="1" dirty="0" smtClean="0"/>
              <a:t>（</a:t>
            </a:r>
            <a:r>
              <a:rPr lang="zh-CN" altLang="en-US" sz="2800" b="1" dirty="0"/>
              <a:t>５））；</a:t>
            </a:r>
          </a:p>
          <a:p>
            <a:pPr eaLnBrk="1" hangingPunct="1"/>
            <a:r>
              <a:rPr lang="zh-CN" altLang="en-US" sz="2800" b="1" dirty="0"/>
              <a:t>｝</a:t>
            </a:r>
            <a:r>
              <a:rPr lang="zh-CN" altLang="en-US" sz="2800" dirty="0"/>
              <a:t> </a:t>
            </a:r>
          </a:p>
        </p:txBody>
      </p:sp>
      <p:sp>
        <p:nvSpPr>
          <p:cNvPr id="727045" name="Text Box 5"/>
          <p:cNvSpPr txBox="1">
            <a:spLocks noChangeArrowheads="1"/>
          </p:cNvSpPr>
          <p:nvPr/>
        </p:nvSpPr>
        <p:spPr bwMode="auto">
          <a:xfrm>
            <a:off x="5795963" y="4005263"/>
            <a:ext cx="3078162" cy="1104900"/>
          </a:xfrm>
          <a:prstGeom prst="rect">
            <a:avLst/>
          </a:prstGeom>
          <a:solidFill>
            <a:srgbClr val="EDFFED"/>
          </a:solidFill>
          <a:ln w="3810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t>运行结果如下：</a:t>
            </a:r>
          </a:p>
          <a:p>
            <a:pPr eaLnBrk="1" hangingPunct="1"/>
            <a:r>
              <a:rPr lang="zh-CN" altLang="en-US" sz="3200" b="1"/>
              <a:t>１８ </a:t>
            </a:r>
          </a:p>
        </p:txBody>
      </p:sp>
    </p:spTree>
    <p:extLst>
      <p:ext uri="{BB962C8B-B14F-4D97-AF65-F5344CB8AC3E}">
        <p14:creationId xmlns:p14="http://schemas.microsoft.com/office/powerpoint/2010/main" val="105758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27044"/>
                                        </p:tgtEl>
                                        <p:attrNameLst>
                                          <p:attrName>style.visibility</p:attrName>
                                        </p:attrNameLst>
                                      </p:cBhvr>
                                      <p:to>
                                        <p:strVal val="visible"/>
                                      </p:to>
                                    </p:set>
                                    <p:animEffect transition="in" filter="checkerboard(across)">
                                      <p:cBhvr>
                                        <p:cTn id="7" dur="1000"/>
                                        <p:tgtEl>
                                          <p:spTgt spid="727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727045"/>
                                        </p:tgtEl>
                                        <p:attrNameLst>
                                          <p:attrName>style.visibility</p:attrName>
                                        </p:attrNameLst>
                                      </p:cBhvr>
                                      <p:to>
                                        <p:strVal val="visible"/>
                                      </p:to>
                                    </p:set>
                                    <p:anim calcmode="lin" valueType="num">
                                      <p:cBhvr additive="base">
                                        <p:cTn id="12" dur="500" fill="hold"/>
                                        <p:tgtEl>
                                          <p:spTgt spid="727045"/>
                                        </p:tgtEl>
                                        <p:attrNameLst>
                                          <p:attrName>ppt_x</p:attrName>
                                        </p:attrNameLst>
                                      </p:cBhvr>
                                      <p:tavLst>
                                        <p:tav tm="0">
                                          <p:val>
                                            <p:strVal val="1+#ppt_w/2"/>
                                          </p:val>
                                        </p:tav>
                                        <p:tav tm="100000">
                                          <p:val>
                                            <p:strVal val="#ppt_x"/>
                                          </p:val>
                                        </p:tav>
                                      </p:tavLst>
                                    </p:anim>
                                    <p:anim calcmode="lin" valueType="num">
                                      <p:cBhvr additive="base">
                                        <p:cTn id="13" dur="500" fill="hold"/>
                                        <p:tgtEl>
                                          <p:spTgt spid="727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4" grpId="0" animBg="1" autoUpdateAnimBg="0"/>
      <p:bldP spid="727045"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3200" dirty="0" smtClean="0"/>
              <a:t>函数递归的优点：</a:t>
            </a:r>
            <a:endParaRPr lang="en-US" altLang="zh-CN" sz="3200" dirty="0" smtClean="0"/>
          </a:p>
          <a:p>
            <a:pPr marL="457200" indent="-457200">
              <a:buFont typeface="+mj-lt"/>
              <a:buAutoNum type="arabicPeriod"/>
            </a:pPr>
            <a:r>
              <a:rPr lang="zh-CN" altLang="en-US" sz="3200" dirty="0" smtClean="0"/>
              <a:t>递归调用的算法自然、容易理解</a:t>
            </a:r>
            <a:endParaRPr lang="en-US" altLang="zh-CN" sz="3200" dirty="0" smtClean="0"/>
          </a:p>
          <a:p>
            <a:pPr marL="457200" indent="-457200">
              <a:buFont typeface="+mj-lt"/>
              <a:buAutoNum type="arabicPeriod"/>
            </a:pPr>
            <a:r>
              <a:rPr lang="zh-CN" altLang="en-US" sz="3200" dirty="0" smtClean="0"/>
              <a:t>采用递归算法的程序比较简单，容易编写</a:t>
            </a:r>
            <a:endParaRPr lang="en-US" altLang="zh-CN" sz="3200" dirty="0" smtClean="0"/>
          </a:p>
          <a:p>
            <a:pPr marL="457200" indent="-457200">
              <a:buFont typeface="+mj-lt"/>
              <a:buAutoNum type="arabicPeriod"/>
            </a:pPr>
            <a:r>
              <a:rPr lang="zh-CN" altLang="en-US" sz="3200" dirty="0" smtClean="0"/>
              <a:t>利用递归算法可以解决很多问题，只要能迭代法解决的问题，基本上都可以用递归法解决。利用递归法还可以解决用其他方法无法解决的问题。</a:t>
            </a:r>
            <a:endParaRPr lang="zh-CN" altLang="en-US" sz="3200" dirty="0"/>
          </a:p>
        </p:txBody>
      </p:sp>
      <p:sp>
        <p:nvSpPr>
          <p:cNvPr id="3" name="标题 2"/>
          <p:cNvSpPr>
            <a:spLocks noGrp="1"/>
          </p:cNvSpPr>
          <p:nvPr>
            <p:ph type="title"/>
          </p:nvPr>
        </p:nvSpPr>
        <p:spPr/>
        <p:txBody>
          <a:bodyPr/>
          <a:lstStyle/>
          <a:p>
            <a:r>
              <a:rPr lang="zh-CN" altLang="en-US" dirty="0" smtClean="0"/>
              <a:t>小结：</a:t>
            </a:r>
            <a:endParaRPr lang="zh-CN" altLang="en-US" dirty="0"/>
          </a:p>
        </p:txBody>
      </p:sp>
    </p:spTree>
    <p:extLst>
      <p:ext uri="{BB962C8B-B14F-4D97-AF65-F5344CB8AC3E}">
        <p14:creationId xmlns:p14="http://schemas.microsoft.com/office/powerpoint/2010/main" val="29913592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泪滴形 6"/>
          <p:cNvSpPr/>
          <p:nvPr>
            <p:custDataLst>
              <p:tags r:id="rId2"/>
            </p:custDataLst>
          </p:nvPr>
        </p:nvSpPr>
        <p:spPr>
          <a:xfrm rot="8160660">
            <a:off x="3290888" y="1404938"/>
            <a:ext cx="2508250" cy="2508250"/>
          </a:xfrm>
          <a:prstGeom prst="teardrop">
            <a:avLst>
              <a:gd name="adj" fmla="val 123589"/>
            </a:avLst>
          </a:prstGeom>
          <a:solidFill>
            <a:schemeClr val="accent1">
              <a:lumMod val="75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b="1" kern="0">
              <a:solidFill>
                <a:prstClr val="white"/>
              </a:solidFill>
              <a:effectLst>
                <a:outerShdw blurRad="38100" dist="38100" dir="2700000" algn="tl">
                  <a:srgbClr val="000000">
                    <a:alpha val="43137"/>
                  </a:srgbClr>
                </a:outerShdw>
              </a:effectLst>
              <a:latin typeface="Calibri" panose="020F0502020204030204"/>
            </a:endParaRPr>
          </a:p>
        </p:txBody>
      </p:sp>
      <p:sp>
        <p:nvSpPr>
          <p:cNvPr id="8" name="泪滴形 7"/>
          <p:cNvSpPr/>
          <p:nvPr>
            <p:custDataLst>
              <p:tags r:id="rId3"/>
            </p:custDataLst>
          </p:nvPr>
        </p:nvSpPr>
        <p:spPr>
          <a:xfrm rot="8160660">
            <a:off x="3562350" y="1676400"/>
            <a:ext cx="1965325" cy="1963738"/>
          </a:xfrm>
          <a:prstGeom prst="teardrop">
            <a:avLst>
              <a:gd name="adj" fmla="val 123589"/>
            </a:avLst>
          </a:prstGeom>
          <a:solidFill>
            <a:schemeClr val="accent1"/>
          </a:solidFill>
          <a:ln w="12700" cap="flat" cmpd="sng" algn="ctr">
            <a:solidFill>
              <a:sysClr val="window" lastClr="FFFFFF"/>
            </a:solidFill>
            <a:prstDash val="solid"/>
            <a:miter lim="800000"/>
          </a:ln>
          <a:effectLst/>
        </p:spPr>
        <p:txBody>
          <a:bodyPr anchor="ctr"/>
          <a:lstStyle/>
          <a:p>
            <a:pPr algn="ctr" eaLnBrk="1" fontAlgn="auto" hangingPunct="1">
              <a:spcBef>
                <a:spcPts val="0"/>
              </a:spcBef>
              <a:spcAft>
                <a:spcPts val="0"/>
              </a:spcAft>
              <a:defRPr/>
            </a:pPr>
            <a:endParaRPr lang="zh-CN" altLang="en-US" b="1" kern="0">
              <a:solidFill>
                <a:prstClr val="white"/>
              </a:solidFill>
              <a:effectLst>
                <a:outerShdw blurRad="38100" dist="38100" dir="2700000" algn="tl">
                  <a:srgbClr val="000000">
                    <a:alpha val="43137"/>
                  </a:srgbClr>
                </a:outerShdw>
              </a:effectLst>
              <a:latin typeface="Calibri" panose="020F0502020204030204"/>
            </a:endParaRPr>
          </a:p>
        </p:txBody>
      </p:sp>
      <p:sp>
        <p:nvSpPr>
          <p:cNvPr id="9" name="文本框 8"/>
          <p:cNvSpPr txBox="1"/>
          <p:nvPr>
            <p:custDataLst>
              <p:tags r:id="rId4"/>
            </p:custDataLst>
          </p:nvPr>
        </p:nvSpPr>
        <p:spPr>
          <a:xfrm>
            <a:off x="2973388" y="3324225"/>
            <a:ext cx="3143250" cy="769938"/>
          </a:xfrm>
          <a:prstGeom prst="rect">
            <a:avLst/>
          </a:prstGeom>
          <a:solidFill>
            <a:schemeClr val="accent1"/>
          </a:solidFill>
        </p:spPr>
        <p:txBody>
          <a:bodyPr/>
          <a:lstStyle/>
          <a:p>
            <a:pPr algn="ctr" eaLnBrk="1" fontAlgn="auto" hangingPunct="1">
              <a:spcBef>
                <a:spcPts val="0"/>
              </a:spcBef>
              <a:spcAft>
                <a:spcPts val="0"/>
              </a:spcAft>
              <a:defRPr/>
            </a:pPr>
            <a:r>
              <a:rPr lang="en-US" altLang="zh-CN" sz="4400" b="1" spc="400" dirty="0" smtClean="0">
                <a:ln w="19050">
                  <a:noFill/>
                </a:ln>
                <a:solidFill>
                  <a:srgbClr val="FFFFFF"/>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rPr>
              <a:t>6.4</a:t>
            </a:r>
            <a:endParaRPr lang="zh-CN" altLang="en-US" sz="4400" b="1" spc="400" dirty="0">
              <a:ln w="19050">
                <a:noFill/>
              </a:ln>
              <a:solidFill>
                <a:srgbClr val="FFFFFF"/>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endParaRPr>
          </a:p>
        </p:txBody>
      </p:sp>
      <p:sp>
        <p:nvSpPr>
          <p:cNvPr id="2053" name="文本框 9"/>
          <p:cNvSpPr txBox="1">
            <a:spLocks noChangeArrowheads="1"/>
          </p:cNvSpPr>
          <p:nvPr>
            <p:custDataLst>
              <p:tags r:id="rId5"/>
            </p:custDataLst>
          </p:nvPr>
        </p:nvSpPr>
        <p:spPr bwMode="auto">
          <a:xfrm>
            <a:off x="3810000" y="1957388"/>
            <a:ext cx="14700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sz="2800" b="1" dirty="0" smtClean="0">
                <a:solidFill>
                  <a:srgbClr val="FFFF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Fibonacci</a:t>
            </a:r>
            <a:r>
              <a:rPr lang="zh-CN" altLang="en-US" sz="2800" b="1" dirty="0" smtClean="0">
                <a:solidFill>
                  <a:srgbClr val="FFFF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数列</a:t>
            </a:r>
            <a:endParaRPr lang="zh-CN" altLang="en-US" sz="2800" b="1" dirty="0">
              <a:solidFill>
                <a:srgbClr val="FFFF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11" name="椭圆 10"/>
          <p:cNvSpPr/>
          <p:nvPr>
            <p:custDataLst>
              <p:tags r:id="rId6"/>
            </p:custDataLst>
          </p:nvPr>
        </p:nvSpPr>
        <p:spPr>
          <a:xfrm>
            <a:off x="4025900" y="5002213"/>
            <a:ext cx="1038225" cy="171450"/>
          </a:xfrm>
          <a:prstGeom prst="ellipse">
            <a:avLst/>
          </a:prstGeom>
          <a:solidFill>
            <a:schemeClr val="tx1">
              <a:lumMod val="50000"/>
              <a:lumOff val="50000"/>
              <a:alpha val="2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b="1" kern="0">
              <a:solidFill>
                <a:prstClr val="white"/>
              </a:solidFill>
              <a:effectLst>
                <a:outerShdw blurRad="38100" dist="38100" dir="2700000" algn="tl">
                  <a:srgbClr val="000000">
                    <a:alpha val="43137"/>
                  </a:srgbClr>
                </a:outerShdw>
              </a:effectLst>
              <a:latin typeface="Calibri" panose="020F0502020204030204"/>
            </a:endParaRPr>
          </a:p>
        </p:txBody>
      </p:sp>
    </p:spTree>
    <p:custDataLst>
      <p:tags r:id="rId1"/>
    </p:custDataLst>
    <p:extLst>
      <p:ext uri="{BB962C8B-B14F-4D97-AF65-F5344CB8AC3E}">
        <p14:creationId xmlns:p14="http://schemas.microsoft.com/office/powerpoint/2010/main" val="12308728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115888"/>
            <a:ext cx="9144000" cy="823912"/>
          </a:xfrm>
          <a:noFill/>
        </p:spPr>
        <p:txBody>
          <a:bodyPr/>
          <a:lstStyle/>
          <a:p>
            <a:pPr eaLnBrk="1" hangingPunct="1"/>
            <a:r>
              <a:rPr lang="zh-CN" altLang="en-US" sz="3600" dirty="0" smtClean="0"/>
              <a:t>复习：求</a:t>
            </a:r>
            <a:r>
              <a:rPr lang="en-US" altLang="zh-CN" sz="3600" dirty="0" smtClean="0"/>
              <a:t>Fibonacci</a:t>
            </a:r>
            <a:r>
              <a:rPr lang="zh-CN" altLang="en-US" sz="3600" dirty="0" smtClean="0"/>
              <a:t>序列：1</a:t>
            </a:r>
            <a:r>
              <a:rPr lang="en-US" altLang="zh-CN" sz="3600" dirty="0" smtClean="0"/>
              <a:t>,</a:t>
            </a:r>
            <a:r>
              <a:rPr lang="zh-CN" altLang="en-US" sz="3600" dirty="0" smtClean="0"/>
              <a:t>1</a:t>
            </a:r>
            <a:r>
              <a:rPr lang="en-US" altLang="zh-CN" sz="3600" dirty="0" smtClean="0"/>
              <a:t>,</a:t>
            </a:r>
            <a:r>
              <a:rPr lang="zh-CN" altLang="en-US" sz="3600" dirty="0" smtClean="0"/>
              <a:t>2</a:t>
            </a:r>
            <a:r>
              <a:rPr lang="en-US" altLang="zh-CN" sz="3600" dirty="0" smtClean="0"/>
              <a:t>,</a:t>
            </a:r>
            <a:r>
              <a:rPr lang="zh-CN" altLang="en-US" sz="3600" dirty="0" smtClean="0"/>
              <a:t>3</a:t>
            </a:r>
            <a:r>
              <a:rPr lang="en-US" altLang="zh-CN" sz="3600" dirty="0" smtClean="0"/>
              <a:t>,</a:t>
            </a:r>
            <a:r>
              <a:rPr lang="zh-CN" altLang="en-US" sz="3600" dirty="0" smtClean="0"/>
              <a:t>5</a:t>
            </a:r>
            <a:r>
              <a:rPr lang="en-US" altLang="zh-CN" sz="3600" dirty="0" smtClean="0"/>
              <a:t>,</a:t>
            </a:r>
            <a:r>
              <a:rPr lang="zh-CN" altLang="en-US" sz="3600" dirty="0" smtClean="0"/>
              <a:t>8</a:t>
            </a:r>
            <a:r>
              <a:rPr lang="en-US" altLang="zh-CN" sz="3600" dirty="0" smtClean="0"/>
              <a:t>,13,… </a:t>
            </a:r>
          </a:p>
        </p:txBody>
      </p:sp>
      <p:sp>
        <p:nvSpPr>
          <p:cNvPr id="174083" name="Rectangle 3"/>
          <p:cNvSpPr>
            <a:spLocks noGrp="1" noChangeArrowheads="1"/>
          </p:cNvSpPr>
          <p:nvPr>
            <p:ph type="body" idx="1"/>
          </p:nvPr>
        </p:nvSpPr>
        <p:spPr>
          <a:xfrm>
            <a:off x="395288" y="1414463"/>
            <a:ext cx="5400675" cy="1582737"/>
          </a:xfrm>
        </p:spPr>
        <p:txBody>
          <a:bodyPr/>
          <a:lstStyle/>
          <a:p>
            <a:pPr algn="just" eaLnBrk="1" hangingPunct="1">
              <a:buFont typeface="Wingdings" pitchFamily="2" charset="2"/>
              <a:buNone/>
            </a:pPr>
            <a:r>
              <a:rPr lang="zh-CN" altLang="en-US" sz="2800" smtClean="0"/>
              <a:t>1,   1,   2,   3,   5,   8, </a:t>
            </a:r>
            <a:r>
              <a:rPr lang="en-US" altLang="zh-CN" sz="2800" smtClean="0"/>
              <a:t>13, ……</a:t>
            </a:r>
          </a:p>
          <a:p>
            <a:pPr algn="just" eaLnBrk="1" hangingPunct="1">
              <a:buFont typeface="Wingdings" pitchFamily="2" charset="2"/>
              <a:buNone/>
            </a:pPr>
            <a:r>
              <a:rPr lang="en-US" altLang="zh-CN" sz="2800" smtClean="0"/>
              <a:t>x1  x2   x</a:t>
            </a:r>
          </a:p>
          <a:p>
            <a:pPr algn="just" eaLnBrk="1" hangingPunct="1">
              <a:buFont typeface="Wingdings" pitchFamily="2" charset="2"/>
              <a:buNone/>
            </a:pPr>
            <a:r>
              <a:rPr lang="zh-CN" altLang="en-US" sz="2800" smtClean="0"/>
              <a:t>      </a:t>
            </a:r>
            <a:r>
              <a:rPr lang="en-US" altLang="zh-CN" sz="2800" smtClean="0"/>
              <a:t>x1  x2   x</a:t>
            </a:r>
          </a:p>
        </p:txBody>
      </p:sp>
      <p:sp>
        <p:nvSpPr>
          <p:cNvPr id="174086" name="Rectangle 6"/>
          <p:cNvSpPr>
            <a:spLocks noChangeArrowheads="1"/>
          </p:cNvSpPr>
          <p:nvPr/>
        </p:nvSpPr>
        <p:spPr bwMode="auto">
          <a:xfrm>
            <a:off x="6011863" y="1412875"/>
            <a:ext cx="2667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just" eaLnBrk="1" hangingPunct="1">
              <a:spcBef>
                <a:spcPct val="5000"/>
              </a:spcBef>
            </a:pPr>
            <a:r>
              <a:rPr kumimoji="1" lang="zh-CN" altLang="en-US" sz="2800"/>
              <a:t>x1 = </a:t>
            </a:r>
            <a:r>
              <a:rPr kumimoji="1" lang="en-US" altLang="zh-CN" sz="2800"/>
              <a:t>x2 = 1;</a:t>
            </a:r>
          </a:p>
          <a:p>
            <a:pPr algn="just" eaLnBrk="1" hangingPunct="1">
              <a:spcBef>
                <a:spcPct val="5000"/>
              </a:spcBef>
            </a:pPr>
            <a:endParaRPr kumimoji="1" lang="en-US" altLang="zh-CN" sz="2800"/>
          </a:p>
          <a:p>
            <a:pPr algn="just" eaLnBrk="1" hangingPunct="1">
              <a:spcBef>
                <a:spcPct val="5000"/>
              </a:spcBef>
            </a:pPr>
            <a:r>
              <a:rPr kumimoji="1" lang="en-US" altLang="zh-CN" sz="2800"/>
              <a:t>x = x1 + x2;</a:t>
            </a:r>
          </a:p>
          <a:p>
            <a:pPr algn="just" eaLnBrk="1" hangingPunct="1">
              <a:spcBef>
                <a:spcPct val="5000"/>
              </a:spcBef>
            </a:pPr>
            <a:r>
              <a:rPr kumimoji="1" lang="en-US" altLang="zh-CN" sz="2800"/>
              <a:t>x1 = x2;</a:t>
            </a:r>
          </a:p>
          <a:p>
            <a:pPr algn="just" eaLnBrk="1" hangingPunct="1">
              <a:spcBef>
                <a:spcPct val="5000"/>
              </a:spcBef>
            </a:pPr>
            <a:r>
              <a:rPr kumimoji="1" lang="zh-CN" altLang="en-US" sz="2800"/>
              <a:t>x2 = </a:t>
            </a:r>
            <a:r>
              <a:rPr kumimoji="1" lang="en-US" altLang="zh-CN" sz="2800"/>
              <a:t>x;</a:t>
            </a:r>
            <a:endParaRPr kumimoji="1" lang="zh-CN" altLang="zh-CN" sz="2800"/>
          </a:p>
        </p:txBody>
      </p:sp>
      <p:sp>
        <p:nvSpPr>
          <p:cNvPr id="174087" name="Rectangle 7"/>
          <p:cNvSpPr>
            <a:spLocks noChangeArrowheads="1"/>
          </p:cNvSpPr>
          <p:nvPr/>
        </p:nvSpPr>
        <p:spPr bwMode="auto">
          <a:xfrm>
            <a:off x="457200" y="3092450"/>
            <a:ext cx="7315200" cy="3505200"/>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lvl1pPr marL="342900" indent="-342900"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just" eaLnBrk="1" hangingPunct="1">
              <a:spcBef>
                <a:spcPct val="5000"/>
              </a:spcBef>
              <a:buClr>
                <a:schemeClr val="bg2"/>
              </a:buClr>
              <a:buSzPct val="75000"/>
              <a:buFont typeface="Wingdings" pitchFamily="2" charset="2"/>
              <a:buNone/>
            </a:pPr>
            <a:r>
              <a:rPr lang="en-US" altLang="zh-CN" sz="2400"/>
              <a:t>x1 = 1;</a:t>
            </a:r>
          </a:p>
          <a:p>
            <a:pPr algn="just" eaLnBrk="1" hangingPunct="1">
              <a:spcBef>
                <a:spcPct val="5000"/>
              </a:spcBef>
              <a:buClr>
                <a:schemeClr val="bg2"/>
              </a:buClr>
              <a:buSzPct val="75000"/>
              <a:buFont typeface="Wingdings" pitchFamily="2" charset="2"/>
              <a:buNone/>
            </a:pPr>
            <a:r>
              <a:rPr lang="en-US" altLang="zh-CN" sz="2400"/>
              <a:t>x2 = 1;</a:t>
            </a:r>
          </a:p>
          <a:p>
            <a:pPr algn="just" eaLnBrk="1" hangingPunct="1">
              <a:lnSpc>
                <a:spcPct val="80000"/>
              </a:lnSpc>
              <a:spcBef>
                <a:spcPct val="20000"/>
              </a:spcBef>
              <a:buClr>
                <a:schemeClr val="bg2"/>
              </a:buClr>
              <a:buSzPct val="75000"/>
              <a:buFont typeface="Wingdings" pitchFamily="2" charset="2"/>
              <a:buNone/>
            </a:pPr>
            <a:r>
              <a:rPr lang="en-US" altLang="zh-CN" sz="2400"/>
              <a:t>printf ("%6d%6d", x1, x2 );      /* </a:t>
            </a:r>
            <a:r>
              <a:rPr lang="zh-CN" altLang="en-US" sz="2400"/>
              <a:t>输出头两项 */</a:t>
            </a:r>
          </a:p>
          <a:p>
            <a:pPr algn="just" eaLnBrk="1" hangingPunct="1">
              <a:lnSpc>
                <a:spcPct val="80000"/>
              </a:lnSpc>
              <a:spcBef>
                <a:spcPct val="20000"/>
              </a:spcBef>
              <a:buClr>
                <a:schemeClr val="bg2"/>
              </a:buClr>
              <a:buSzPct val="75000"/>
              <a:buFont typeface="Wingdings" pitchFamily="2" charset="2"/>
              <a:buNone/>
            </a:pPr>
            <a:r>
              <a:rPr lang="en-US" altLang="zh-CN" sz="2400"/>
              <a:t>for (i = 1; i &lt;= 8; i++){                /* </a:t>
            </a:r>
            <a:r>
              <a:rPr lang="zh-CN" altLang="en-US" sz="2400"/>
              <a:t>循环输出后8项 */</a:t>
            </a:r>
          </a:p>
          <a:p>
            <a:pPr algn="just" eaLnBrk="1" hangingPunct="1">
              <a:lnSpc>
                <a:spcPct val="80000"/>
              </a:lnSpc>
              <a:spcBef>
                <a:spcPct val="20000"/>
              </a:spcBef>
              <a:buClr>
                <a:schemeClr val="bg2"/>
              </a:buClr>
              <a:buSzPct val="75000"/>
              <a:buFont typeface="Wingdings" pitchFamily="2" charset="2"/>
              <a:buNone/>
            </a:pPr>
            <a:r>
              <a:rPr lang="zh-CN" altLang="en-US" sz="2400"/>
              <a:t>        </a:t>
            </a:r>
            <a:r>
              <a:rPr lang="en-US" altLang="zh-CN" sz="2400"/>
              <a:t>x = x1 + x2;                        /* </a:t>
            </a:r>
            <a:r>
              <a:rPr lang="zh-CN" altLang="en-US" sz="2400"/>
              <a:t>计算新项 */</a:t>
            </a:r>
          </a:p>
          <a:p>
            <a:pPr algn="just" eaLnBrk="1" hangingPunct="1">
              <a:lnSpc>
                <a:spcPct val="80000"/>
              </a:lnSpc>
              <a:spcBef>
                <a:spcPct val="20000"/>
              </a:spcBef>
              <a:buClr>
                <a:schemeClr val="bg2"/>
              </a:buClr>
              <a:buSzPct val="75000"/>
              <a:buFont typeface="Wingdings" pitchFamily="2" charset="2"/>
              <a:buNone/>
            </a:pPr>
            <a:r>
              <a:rPr lang="zh-CN" altLang="en-US" sz="2400"/>
              <a:t>        </a:t>
            </a:r>
            <a:r>
              <a:rPr lang="en-US" altLang="zh-CN" sz="2400"/>
              <a:t>printf("%6d", x); </a:t>
            </a:r>
          </a:p>
          <a:p>
            <a:pPr algn="just" eaLnBrk="1" hangingPunct="1">
              <a:lnSpc>
                <a:spcPct val="80000"/>
              </a:lnSpc>
              <a:spcBef>
                <a:spcPct val="20000"/>
              </a:spcBef>
              <a:buClr>
                <a:schemeClr val="bg2"/>
              </a:buClr>
              <a:buSzPct val="75000"/>
              <a:buFont typeface="Wingdings" pitchFamily="2" charset="2"/>
              <a:buNone/>
            </a:pPr>
            <a:r>
              <a:rPr lang="en-US" altLang="zh-CN" sz="2400"/>
              <a:t>        x1 = x2;                              /* </a:t>
            </a:r>
            <a:r>
              <a:rPr lang="zh-CN" altLang="en-US" sz="2400"/>
              <a:t>更新</a:t>
            </a:r>
            <a:r>
              <a:rPr lang="en-US" altLang="zh-CN" sz="2400"/>
              <a:t>x1</a:t>
            </a:r>
            <a:r>
              <a:rPr lang="zh-CN" altLang="en-US" sz="2400"/>
              <a:t>和</a:t>
            </a:r>
            <a:r>
              <a:rPr lang="en-US" altLang="zh-CN" sz="2400"/>
              <a:t>x2 */</a:t>
            </a:r>
          </a:p>
          <a:p>
            <a:pPr algn="just" eaLnBrk="1" hangingPunct="1">
              <a:lnSpc>
                <a:spcPct val="80000"/>
              </a:lnSpc>
              <a:spcBef>
                <a:spcPct val="20000"/>
              </a:spcBef>
              <a:buClr>
                <a:schemeClr val="bg2"/>
              </a:buClr>
              <a:buSzPct val="75000"/>
              <a:buFont typeface="Wingdings" pitchFamily="2" charset="2"/>
              <a:buNone/>
            </a:pPr>
            <a:r>
              <a:rPr lang="en-US" altLang="zh-CN" sz="2400"/>
              <a:t>        x2 = x;    </a:t>
            </a:r>
          </a:p>
          <a:p>
            <a:pPr algn="just" eaLnBrk="1" hangingPunct="1">
              <a:lnSpc>
                <a:spcPct val="80000"/>
              </a:lnSpc>
              <a:spcBef>
                <a:spcPct val="20000"/>
              </a:spcBef>
              <a:buClr>
                <a:schemeClr val="bg2"/>
              </a:buClr>
              <a:buSzPct val="75000"/>
              <a:buFont typeface="Wingdings" pitchFamily="2" charset="2"/>
              <a:buNone/>
            </a:pPr>
            <a:r>
              <a:rPr lang="en-US" altLang="zh-CN" sz="2400"/>
              <a:t>}</a:t>
            </a:r>
          </a:p>
        </p:txBody>
      </p:sp>
    </p:spTree>
    <p:extLst>
      <p:ext uri="{BB962C8B-B14F-4D97-AF65-F5344CB8AC3E}">
        <p14:creationId xmlns:p14="http://schemas.microsoft.com/office/powerpoint/2010/main" val="749219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 calcmode="lin" valueType="num">
                                      <p:cBhvr additive="base">
                                        <p:cTn id="7" dur="500" fill="hold"/>
                                        <p:tgtEl>
                                          <p:spTgt spid="174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083">
                                            <p:txEl>
                                              <p:pRg st="1" end="1"/>
                                            </p:txEl>
                                          </p:spTgt>
                                        </p:tgtEl>
                                        <p:attrNameLst>
                                          <p:attrName>style.visibility</p:attrName>
                                        </p:attrNameLst>
                                      </p:cBhvr>
                                      <p:to>
                                        <p:strVal val="visible"/>
                                      </p:to>
                                    </p:set>
                                    <p:anim calcmode="lin" valueType="num">
                                      <p:cBhvr additive="base">
                                        <p:cTn id="13" dur="500" fill="hold"/>
                                        <p:tgtEl>
                                          <p:spTgt spid="174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083">
                                            <p:txEl>
                                              <p:pRg st="2" end="2"/>
                                            </p:txEl>
                                          </p:spTgt>
                                        </p:tgtEl>
                                        <p:attrNameLst>
                                          <p:attrName>style.visibility</p:attrName>
                                        </p:attrNameLst>
                                      </p:cBhvr>
                                      <p:to>
                                        <p:strVal val="visible"/>
                                      </p:to>
                                    </p:set>
                                    <p:anim calcmode="lin" valueType="num">
                                      <p:cBhvr additive="base">
                                        <p:cTn id="19" dur="500" fill="hold"/>
                                        <p:tgtEl>
                                          <p:spTgt spid="174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086">
                                            <p:txEl>
                                              <p:pRg st="0" end="0"/>
                                            </p:txEl>
                                          </p:spTgt>
                                        </p:tgtEl>
                                        <p:attrNameLst>
                                          <p:attrName>style.visibility</p:attrName>
                                        </p:attrNameLst>
                                      </p:cBhvr>
                                      <p:to>
                                        <p:strVal val="visible"/>
                                      </p:to>
                                    </p:set>
                                    <p:anim calcmode="lin" valueType="num">
                                      <p:cBhvr additive="base">
                                        <p:cTn id="25" dur="500" fill="hold"/>
                                        <p:tgtEl>
                                          <p:spTgt spid="17408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0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086">
                                            <p:txEl>
                                              <p:pRg st="2" end="2"/>
                                            </p:txEl>
                                          </p:spTgt>
                                        </p:tgtEl>
                                        <p:attrNameLst>
                                          <p:attrName>style.visibility</p:attrName>
                                        </p:attrNameLst>
                                      </p:cBhvr>
                                      <p:to>
                                        <p:strVal val="visible"/>
                                      </p:to>
                                    </p:set>
                                    <p:anim calcmode="lin" valueType="num">
                                      <p:cBhvr additive="base">
                                        <p:cTn id="31" dur="500" fill="hold"/>
                                        <p:tgtEl>
                                          <p:spTgt spid="174086">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0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4086">
                                            <p:txEl>
                                              <p:pRg st="3" end="3"/>
                                            </p:txEl>
                                          </p:spTgt>
                                        </p:tgtEl>
                                        <p:attrNameLst>
                                          <p:attrName>style.visibility</p:attrName>
                                        </p:attrNameLst>
                                      </p:cBhvr>
                                      <p:to>
                                        <p:strVal val="visible"/>
                                      </p:to>
                                    </p:set>
                                    <p:anim calcmode="lin" valueType="num">
                                      <p:cBhvr additive="base">
                                        <p:cTn id="37" dur="500" fill="hold"/>
                                        <p:tgtEl>
                                          <p:spTgt spid="174086">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40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4086">
                                            <p:txEl>
                                              <p:pRg st="4" end="4"/>
                                            </p:txEl>
                                          </p:spTgt>
                                        </p:tgtEl>
                                        <p:attrNameLst>
                                          <p:attrName>style.visibility</p:attrName>
                                        </p:attrNameLst>
                                      </p:cBhvr>
                                      <p:to>
                                        <p:strVal val="visible"/>
                                      </p:to>
                                    </p:set>
                                    <p:anim calcmode="lin" valueType="num">
                                      <p:cBhvr additive="base">
                                        <p:cTn id="43" dur="500" fill="hold"/>
                                        <p:tgtEl>
                                          <p:spTgt spid="174086">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408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4087"/>
                                        </p:tgtEl>
                                        <p:attrNameLst>
                                          <p:attrName>style.visibility</p:attrName>
                                        </p:attrNameLst>
                                      </p:cBhvr>
                                      <p:to>
                                        <p:strVal val="visible"/>
                                      </p:to>
                                    </p:set>
                                    <p:anim calcmode="lin" valueType="num">
                                      <p:cBhvr additive="base">
                                        <p:cTn id="49" dur="500" fill="hold"/>
                                        <p:tgtEl>
                                          <p:spTgt spid="174087"/>
                                        </p:tgtEl>
                                        <p:attrNameLst>
                                          <p:attrName>ppt_x</p:attrName>
                                        </p:attrNameLst>
                                      </p:cBhvr>
                                      <p:tavLst>
                                        <p:tav tm="0">
                                          <p:val>
                                            <p:strVal val="0-#ppt_w/2"/>
                                          </p:val>
                                        </p:tav>
                                        <p:tav tm="100000">
                                          <p:val>
                                            <p:strVal val="#ppt_x"/>
                                          </p:val>
                                        </p:tav>
                                      </p:tavLst>
                                    </p:anim>
                                    <p:anim calcmode="lin" valueType="num">
                                      <p:cBhvr additive="base">
                                        <p:cTn id="50" dur="500" fill="hold"/>
                                        <p:tgtEl>
                                          <p:spTgt spid="1740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bldLvl="2" autoUpdateAnimBg="0"/>
      <p:bldP spid="174086" grpId="0" build="p" bldLvl="2" autoUpdateAnimBg="0"/>
      <p:bldP spid="174087"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115888"/>
            <a:ext cx="9144000" cy="823912"/>
          </a:xfrm>
        </p:spPr>
        <p:style>
          <a:lnRef idx="3">
            <a:schemeClr val="lt1"/>
          </a:lnRef>
          <a:fillRef idx="1">
            <a:schemeClr val="accent6"/>
          </a:fillRef>
          <a:effectRef idx="1">
            <a:schemeClr val="accent6"/>
          </a:effectRef>
          <a:fontRef idx="minor">
            <a:schemeClr val="lt1"/>
          </a:fontRef>
        </p:style>
        <p:txBody>
          <a:bodyPr/>
          <a:lstStyle/>
          <a:p>
            <a:pPr eaLnBrk="1" hangingPunct="1"/>
            <a:r>
              <a:rPr lang="zh-CN" altLang="en-US" sz="3600" dirty="0" smtClean="0"/>
              <a:t>递归：求</a:t>
            </a:r>
            <a:r>
              <a:rPr lang="en-US" altLang="zh-CN" sz="3600" dirty="0" smtClean="0"/>
              <a:t>Fibonacci</a:t>
            </a:r>
            <a:r>
              <a:rPr lang="zh-CN" altLang="en-US" sz="3600" dirty="0" smtClean="0"/>
              <a:t>序列：1</a:t>
            </a:r>
            <a:r>
              <a:rPr lang="en-US" altLang="zh-CN" sz="3600" dirty="0" smtClean="0"/>
              <a:t>,</a:t>
            </a:r>
            <a:r>
              <a:rPr lang="zh-CN" altLang="en-US" sz="3600" dirty="0" smtClean="0"/>
              <a:t>1</a:t>
            </a:r>
            <a:r>
              <a:rPr lang="en-US" altLang="zh-CN" sz="3600" dirty="0" smtClean="0"/>
              <a:t>,</a:t>
            </a:r>
            <a:r>
              <a:rPr lang="zh-CN" altLang="en-US" sz="3600" dirty="0" smtClean="0"/>
              <a:t>2</a:t>
            </a:r>
            <a:r>
              <a:rPr lang="en-US" altLang="zh-CN" sz="3600" dirty="0" smtClean="0"/>
              <a:t>,</a:t>
            </a:r>
            <a:r>
              <a:rPr lang="zh-CN" altLang="en-US" sz="3600" dirty="0" smtClean="0"/>
              <a:t>3</a:t>
            </a:r>
            <a:r>
              <a:rPr lang="en-US" altLang="zh-CN" sz="3600" dirty="0" smtClean="0"/>
              <a:t>,</a:t>
            </a:r>
            <a:r>
              <a:rPr lang="zh-CN" altLang="en-US" sz="3600" dirty="0" smtClean="0"/>
              <a:t>5</a:t>
            </a:r>
            <a:r>
              <a:rPr lang="en-US" altLang="zh-CN" sz="3600" dirty="0" smtClean="0"/>
              <a:t>,</a:t>
            </a:r>
            <a:r>
              <a:rPr lang="zh-CN" altLang="en-US" sz="3600" dirty="0" smtClean="0"/>
              <a:t>8</a:t>
            </a:r>
            <a:r>
              <a:rPr lang="en-US" altLang="zh-CN" sz="3600" dirty="0" smtClean="0"/>
              <a:t>,13,… </a:t>
            </a:r>
          </a:p>
        </p:txBody>
      </p:sp>
      <p:sp>
        <p:nvSpPr>
          <p:cNvPr id="174083" name="Rectangle 3"/>
          <p:cNvSpPr>
            <a:spLocks noGrp="1" noChangeArrowheads="1"/>
          </p:cNvSpPr>
          <p:nvPr>
            <p:ph type="body" idx="1"/>
          </p:nvPr>
        </p:nvSpPr>
        <p:spPr>
          <a:xfrm>
            <a:off x="395536" y="2028031"/>
            <a:ext cx="8569200" cy="1582737"/>
          </a:xfrm>
        </p:spPr>
        <p:txBody>
          <a:bodyPr/>
          <a:lstStyle/>
          <a:p>
            <a:pPr algn="just">
              <a:buNone/>
            </a:pPr>
            <a:r>
              <a:rPr lang="en-US" altLang="zh-CN" sz="2800" dirty="0"/>
              <a:t>Fibonacci</a:t>
            </a:r>
            <a:r>
              <a:rPr lang="zh-CN" altLang="en-US" sz="2800" dirty="0" smtClean="0"/>
              <a:t>序列定义为：</a:t>
            </a:r>
            <a:endParaRPr lang="en-US" altLang="zh-CN" sz="2800" dirty="0" smtClean="0"/>
          </a:p>
          <a:p>
            <a:pPr algn="just">
              <a:buNone/>
            </a:pPr>
            <a:r>
              <a:rPr lang="en-US" altLang="zh-CN" sz="2800" dirty="0" smtClean="0"/>
              <a:t>F1=F2=1(n=1</a:t>
            </a:r>
            <a:r>
              <a:rPr lang="zh-CN" altLang="en-US" sz="2800" dirty="0" smtClean="0"/>
              <a:t>或</a:t>
            </a:r>
            <a:r>
              <a:rPr lang="en-US" altLang="zh-CN" sz="2800" dirty="0" smtClean="0"/>
              <a:t>n=2)</a:t>
            </a:r>
            <a:r>
              <a:rPr lang="zh-CN" altLang="en-US" sz="2800" dirty="0" smtClean="0"/>
              <a:t>，</a:t>
            </a:r>
            <a:r>
              <a:rPr lang="en-US" altLang="zh-CN" sz="2800" dirty="0" err="1" smtClean="0"/>
              <a:t>Fn</a:t>
            </a:r>
            <a:r>
              <a:rPr lang="en-US" altLang="zh-CN" sz="2800" dirty="0" smtClean="0"/>
              <a:t>=Fn-1+Fn-2(n&gt;=3)</a:t>
            </a:r>
          </a:p>
          <a:p>
            <a:pPr algn="just">
              <a:buNone/>
            </a:pPr>
            <a:endParaRPr lang="en-US" altLang="zh-CN" sz="2800" dirty="0" smtClean="0"/>
          </a:p>
        </p:txBody>
      </p:sp>
      <p:sp>
        <p:nvSpPr>
          <p:cNvPr id="6" name="Rectangle 3"/>
          <p:cNvSpPr txBox="1">
            <a:spLocks noChangeArrowheads="1"/>
          </p:cNvSpPr>
          <p:nvPr/>
        </p:nvSpPr>
        <p:spPr bwMode="auto">
          <a:xfrm>
            <a:off x="179512" y="953007"/>
            <a:ext cx="8569200" cy="8918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1"/>
                </a:solidFill>
                <a:latin typeface="微软雅黑" pitchFamily="34" charset="-122"/>
                <a:ea typeface="微软雅黑" pitchFamily="34" charset="-122"/>
                <a:cs typeface="+mn-cs"/>
              </a:defRPr>
            </a:lvl1pPr>
            <a:lvl2pPr marL="742950" indent="-285750" algn="l" rtl="0" eaLnBrk="1" fontAlgn="base" hangingPunct="1">
              <a:spcBef>
                <a:spcPct val="20000"/>
              </a:spcBef>
              <a:spcAft>
                <a:spcPct val="0"/>
              </a:spcAft>
              <a:buChar char="–"/>
              <a:defRPr sz="2000">
                <a:solidFill>
                  <a:schemeClr val="tx1"/>
                </a:solidFill>
                <a:latin typeface="微软雅黑" pitchFamily="34" charset="-122"/>
                <a:ea typeface="微软雅黑" pitchFamily="34" charset="-122"/>
              </a:defRPr>
            </a:lvl2pPr>
            <a:lvl3pPr marL="1143000" indent="-228600" algn="l" rtl="0" eaLnBrk="1" fontAlgn="base" hangingPunct="1">
              <a:spcBef>
                <a:spcPct val="20000"/>
              </a:spcBef>
              <a:spcAft>
                <a:spcPct val="0"/>
              </a:spcAft>
              <a:buChar char="•"/>
              <a:defRPr sz="1800">
                <a:solidFill>
                  <a:schemeClr val="tx1"/>
                </a:solidFill>
                <a:latin typeface="微软雅黑" pitchFamily="34" charset="-122"/>
                <a:ea typeface="微软雅黑" pitchFamily="34" charset="-122"/>
              </a:defRPr>
            </a:lvl3pPr>
            <a:lvl4pPr marL="1600200" indent="-228600" algn="l" rtl="0" eaLnBrk="1" fontAlgn="base" hangingPunct="1">
              <a:spcBef>
                <a:spcPct val="20000"/>
              </a:spcBef>
              <a:spcAft>
                <a:spcPct val="0"/>
              </a:spcAft>
              <a:buChar char="–"/>
              <a:defRPr sz="1600">
                <a:solidFill>
                  <a:schemeClr val="tx1"/>
                </a:solidFill>
                <a:latin typeface="微软雅黑" pitchFamily="34" charset="-122"/>
                <a:ea typeface="微软雅黑" pitchFamily="34" charset="-122"/>
              </a:defRPr>
            </a:lvl4pPr>
            <a:lvl5pPr marL="2057400" indent="-228600" algn="l" rtl="0" eaLnBrk="1" fontAlgn="base" hangingPunct="1">
              <a:spcBef>
                <a:spcPct val="20000"/>
              </a:spcBef>
              <a:spcAft>
                <a:spcPct val="0"/>
              </a:spcAft>
              <a:buChar char="»"/>
              <a:defRPr sz="16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a:buFontTx/>
              <a:buNone/>
            </a:pPr>
            <a:r>
              <a:rPr kumimoji="0" lang="zh-CN" altLang="en-US" sz="2800" kern="0" dirty="0" smtClean="0"/>
              <a:t>同时打印出计算序列某一项时所需要的递归次数。</a:t>
            </a:r>
            <a:endParaRPr kumimoji="0" lang="en-US" altLang="zh-CN" sz="2800" kern="0" dirty="0" smtClean="0"/>
          </a:p>
        </p:txBody>
      </p:sp>
      <p:sp>
        <p:nvSpPr>
          <p:cNvPr id="7" name="KSO_Shape"/>
          <p:cNvSpPr>
            <a:spLocks/>
          </p:cNvSpPr>
          <p:nvPr/>
        </p:nvSpPr>
        <p:spPr bwMode="auto">
          <a:xfrm>
            <a:off x="5508104" y="3168823"/>
            <a:ext cx="3055590" cy="3060352"/>
          </a:xfrm>
          <a:custGeom>
            <a:avLst/>
            <a:gdLst>
              <a:gd name="T0" fmla="*/ 942322 w 3841"/>
              <a:gd name="T1" fmla="*/ 1696878 h 3861"/>
              <a:gd name="T2" fmla="*/ 612206 w 3841"/>
              <a:gd name="T3" fmla="*/ 1630196 h 3861"/>
              <a:gd name="T4" fmla="*/ 0 w 3841"/>
              <a:gd name="T5" fmla="*/ 1797599 h 3861"/>
              <a:gd name="T6" fmla="*/ 282090 w 3841"/>
              <a:gd name="T7" fmla="*/ 1380724 h 3861"/>
              <a:gd name="T8" fmla="*/ 93719 w 3841"/>
              <a:gd name="T9" fmla="*/ 848206 h 3861"/>
              <a:gd name="T10" fmla="*/ 942322 w 3841"/>
              <a:gd name="T11" fmla="*/ 0 h 3861"/>
              <a:gd name="T12" fmla="*/ 1790924 w 3841"/>
              <a:gd name="T13" fmla="*/ 848206 h 3861"/>
              <a:gd name="T14" fmla="*/ 942322 w 3841"/>
              <a:gd name="T15" fmla="*/ 1696878 h 3861"/>
              <a:gd name="T16" fmla="*/ 682146 w 3841"/>
              <a:gd name="T17" fmla="*/ 1245496 h 3861"/>
              <a:gd name="T18" fmla="*/ 803375 w 3841"/>
              <a:gd name="T19" fmla="*/ 1371398 h 3861"/>
              <a:gd name="T20" fmla="*/ 956776 w 3841"/>
              <a:gd name="T21" fmla="*/ 1221248 h 3861"/>
              <a:gd name="T22" fmla="*/ 830884 w 3841"/>
              <a:gd name="T23" fmla="*/ 1092082 h 3861"/>
              <a:gd name="T24" fmla="*/ 682146 w 3841"/>
              <a:gd name="T25" fmla="*/ 1245496 h 3861"/>
              <a:gd name="T26" fmla="*/ 988948 w 3841"/>
              <a:gd name="T27" fmla="*/ 301698 h 3861"/>
              <a:gd name="T28" fmla="*/ 729705 w 3841"/>
              <a:gd name="T29" fmla="*/ 367913 h 3861"/>
              <a:gd name="T30" fmla="*/ 758613 w 3841"/>
              <a:gd name="T31" fmla="*/ 522726 h 3861"/>
              <a:gd name="T32" fmla="*/ 926002 w 3841"/>
              <a:gd name="T33" fmla="*/ 479826 h 3861"/>
              <a:gd name="T34" fmla="*/ 1015059 w 3841"/>
              <a:gd name="T35" fmla="*/ 553502 h 3861"/>
              <a:gd name="T36" fmla="*/ 892431 w 3841"/>
              <a:gd name="T37" fmla="*/ 723703 h 3861"/>
              <a:gd name="T38" fmla="*/ 752552 w 3841"/>
              <a:gd name="T39" fmla="*/ 978771 h 3861"/>
              <a:gd name="T40" fmla="*/ 747889 w 3841"/>
              <a:gd name="T41" fmla="*/ 1018406 h 3861"/>
              <a:gd name="T42" fmla="*/ 962837 w 3841"/>
              <a:gd name="T43" fmla="*/ 1018406 h 3861"/>
              <a:gd name="T44" fmla="*/ 970298 w 3841"/>
              <a:gd name="T45" fmla="*/ 981568 h 3861"/>
              <a:gd name="T46" fmla="*/ 1074741 w 3841"/>
              <a:gd name="T47" fmla="*/ 800643 h 3861"/>
              <a:gd name="T48" fmla="*/ 1242130 w 3841"/>
              <a:gd name="T49" fmla="*/ 510602 h 3861"/>
              <a:gd name="T50" fmla="*/ 988948 w 3841"/>
              <a:gd name="T51" fmla="*/ 301698 h 38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841" h="3861">
                <a:moveTo>
                  <a:pt x="2021" y="3639"/>
                </a:moveTo>
                <a:cubicBezTo>
                  <a:pt x="1770" y="3639"/>
                  <a:pt x="1531" y="3588"/>
                  <a:pt x="1313" y="3496"/>
                </a:cubicBezTo>
                <a:cubicBezTo>
                  <a:pt x="830" y="3861"/>
                  <a:pt x="0" y="3855"/>
                  <a:pt x="0" y="3855"/>
                </a:cubicBezTo>
                <a:cubicBezTo>
                  <a:pt x="0" y="3855"/>
                  <a:pt x="417" y="3566"/>
                  <a:pt x="605" y="2961"/>
                </a:cubicBezTo>
                <a:cubicBezTo>
                  <a:pt x="352" y="2648"/>
                  <a:pt x="201" y="2252"/>
                  <a:pt x="201" y="1819"/>
                </a:cubicBezTo>
                <a:cubicBezTo>
                  <a:pt x="201" y="814"/>
                  <a:pt x="1016" y="0"/>
                  <a:pt x="2021" y="0"/>
                </a:cubicBezTo>
                <a:cubicBezTo>
                  <a:pt x="3026" y="0"/>
                  <a:pt x="3841" y="814"/>
                  <a:pt x="3841" y="1819"/>
                </a:cubicBezTo>
                <a:cubicBezTo>
                  <a:pt x="3841" y="2824"/>
                  <a:pt x="3026" y="3639"/>
                  <a:pt x="2021" y="3639"/>
                </a:cubicBezTo>
                <a:close/>
                <a:moveTo>
                  <a:pt x="1463" y="2671"/>
                </a:moveTo>
                <a:cubicBezTo>
                  <a:pt x="1463" y="2826"/>
                  <a:pt x="1568" y="2941"/>
                  <a:pt x="1723" y="2941"/>
                </a:cubicBezTo>
                <a:cubicBezTo>
                  <a:pt x="1917" y="2941"/>
                  <a:pt x="2052" y="2806"/>
                  <a:pt x="2052" y="2619"/>
                </a:cubicBezTo>
                <a:cubicBezTo>
                  <a:pt x="2052" y="2457"/>
                  <a:pt x="1940" y="2342"/>
                  <a:pt x="1782" y="2342"/>
                </a:cubicBezTo>
                <a:cubicBezTo>
                  <a:pt x="1595" y="2342"/>
                  <a:pt x="1463" y="2497"/>
                  <a:pt x="1463" y="2671"/>
                </a:cubicBezTo>
                <a:close/>
                <a:moveTo>
                  <a:pt x="2121" y="647"/>
                </a:moveTo>
                <a:cubicBezTo>
                  <a:pt x="1874" y="647"/>
                  <a:pt x="1687" y="716"/>
                  <a:pt x="1565" y="789"/>
                </a:cubicBezTo>
                <a:cubicBezTo>
                  <a:pt x="1627" y="1121"/>
                  <a:pt x="1627" y="1121"/>
                  <a:pt x="1627" y="1121"/>
                </a:cubicBezTo>
                <a:cubicBezTo>
                  <a:pt x="1720" y="1065"/>
                  <a:pt x="1838" y="1029"/>
                  <a:pt x="1986" y="1029"/>
                </a:cubicBezTo>
                <a:cubicBezTo>
                  <a:pt x="2134" y="1032"/>
                  <a:pt x="2177" y="1101"/>
                  <a:pt x="2177" y="1187"/>
                </a:cubicBezTo>
                <a:cubicBezTo>
                  <a:pt x="2177" y="1302"/>
                  <a:pt x="2042" y="1414"/>
                  <a:pt x="1914" y="1552"/>
                </a:cubicBezTo>
                <a:cubicBezTo>
                  <a:pt x="1729" y="1747"/>
                  <a:pt x="1641" y="1921"/>
                  <a:pt x="1614" y="2099"/>
                </a:cubicBezTo>
                <a:cubicBezTo>
                  <a:pt x="1611" y="2125"/>
                  <a:pt x="1608" y="2155"/>
                  <a:pt x="1604" y="2184"/>
                </a:cubicBezTo>
                <a:cubicBezTo>
                  <a:pt x="2065" y="2184"/>
                  <a:pt x="2065" y="2184"/>
                  <a:pt x="2065" y="2184"/>
                </a:cubicBezTo>
                <a:cubicBezTo>
                  <a:pt x="2072" y="2155"/>
                  <a:pt x="2075" y="2128"/>
                  <a:pt x="2081" y="2105"/>
                </a:cubicBezTo>
                <a:cubicBezTo>
                  <a:pt x="2111" y="1957"/>
                  <a:pt x="2177" y="1845"/>
                  <a:pt x="2305" y="1717"/>
                </a:cubicBezTo>
                <a:cubicBezTo>
                  <a:pt x="2490" y="1526"/>
                  <a:pt x="2664" y="1358"/>
                  <a:pt x="2664" y="1095"/>
                </a:cubicBezTo>
                <a:cubicBezTo>
                  <a:pt x="2664" y="825"/>
                  <a:pt x="2437" y="647"/>
                  <a:pt x="2121" y="64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1323459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 calcmode="lin" valueType="num">
                                      <p:cBhvr additive="base">
                                        <p:cTn id="7" dur="500" fill="hold"/>
                                        <p:tgtEl>
                                          <p:spTgt spid="174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083">
                                            <p:txEl>
                                              <p:pRg st="1" end="1"/>
                                            </p:txEl>
                                          </p:spTgt>
                                        </p:tgtEl>
                                        <p:attrNameLst>
                                          <p:attrName>style.visibility</p:attrName>
                                        </p:attrNameLst>
                                      </p:cBhvr>
                                      <p:to>
                                        <p:strVal val="visible"/>
                                      </p:to>
                                    </p:set>
                                    <p:anim calcmode="lin" valueType="num">
                                      <p:cBhvr additive="base">
                                        <p:cTn id="13" dur="500" fill="hold"/>
                                        <p:tgtEl>
                                          <p:spTgt spid="174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bldLvl="2" autoUpdateAnimBg="0"/>
      <p:bldP spid="6" grpId="0" build="p" bldLvl="2" autoUpdateAnimBg="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6" name="Rectangle 4"/>
          <p:cNvSpPr>
            <a:spLocks noChangeArrowheads="1"/>
          </p:cNvSpPr>
          <p:nvPr/>
        </p:nvSpPr>
        <p:spPr bwMode="auto">
          <a:xfrm>
            <a:off x="430213" y="128588"/>
            <a:ext cx="8462962" cy="6096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4000" b="1" dirty="0">
                <a:solidFill>
                  <a:schemeClr val="bg1"/>
                </a:solidFill>
                <a:effectLst>
                  <a:outerShdw blurRad="38100" dist="38100" dir="2700000" algn="tl">
                    <a:srgbClr val="000000"/>
                  </a:outerShdw>
                </a:effectLst>
                <a:latin typeface="黑体" pitchFamily="49" charset="-122"/>
                <a:ea typeface="黑体" pitchFamily="49" charset="-122"/>
                <a:cs typeface="ˎ̥"/>
              </a:rPr>
              <a:t>第</a:t>
            </a:r>
            <a:r>
              <a:rPr lang="en-US" altLang="zh-CN" sz="4000" b="1" dirty="0">
                <a:solidFill>
                  <a:schemeClr val="bg1"/>
                </a:solidFill>
                <a:effectLst>
                  <a:outerShdw blurRad="38100" dist="38100" dir="2700000" algn="tl">
                    <a:srgbClr val="000000"/>
                  </a:outerShdw>
                </a:effectLst>
                <a:latin typeface="黑体" pitchFamily="49" charset="-122"/>
                <a:ea typeface="黑体" pitchFamily="49" charset="-122"/>
                <a:cs typeface="ˎ̥"/>
              </a:rPr>
              <a:t>6</a:t>
            </a:r>
            <a:r>
              <a:rPr lang="zh-CN" altLang="en-US" sz="4000" b="1" dirty="0">
                <a:solidFill>
                  <a:schemeClr val="bg1"/>
                </a:solidFill>
                <a:effectLst>
                  <a:outerShdw blurRad="38100" dist="38100" dir="2700000" algn="tl">
                    <a:srgbClr val="000000"/>
                  </a:outerShdw>
                </a:effectLst>
                <a:latin typeface="黑体" pitchFamily="49" charset="-122"/>
                <a:ea typeface="黑体" pitchFamily="49" charset="-122"/>
                <a:cs typeface="ˎ̥"/>
              </a:rPr>
              <a:t>章：函  数</a:t>
            </a:r>
            <a:r>
              <a:rPr lang="zh-CN" altLang="en-US" sz="4400" dirty="0">
                <a:solidFill>
                  <a:schemeClr val="bg1"/>
                </a:solidFill>
                <a:effectLst>
                  <a:outerShdw blurRad="38100" dist="38100" dir="2700000" algn="tl">
                    <a:srgbClr val="000000"/>
                  </a:outerShdw>
                </a:effectLst>
                <a:latin typeface="华文琥珀" pitchFamily="2" charset="-122"/>
                <a:ea typeface="华文琥珀" pitchFamily="2" charset="-122"/>
                <a:cs typeface="ˎ̥"/>
              </a:rPr>
              <a:t> </a:t>
            </a:r>
          </a:p>
        </p:txBody>
      </p:sp>
      <p:sp>
        <p:nvSpPr>
          <p:cNvPr id="468997" name="Text Box 5"/>
          <p:cNvSpPr txBox="1">
            <a:spLocks noChangeArrowheads="1"/>
          </p:cNvSpPr>
          <p:nvPr/>
        </p:nvSpPr>
        <p:spPr bwMode="auto">
          <a:xfrm>
            <a:off x="536575" y="836613"/>
            <a:ext cx="7129463" cy="5794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tabLst>
                <a:tab pos="177800" algn="l"/>
              </a:tabLst>
              <a:defRPr kumimoji="1" sz="2400">
                <a:solidFill>
                  <a:schemeClr val="tx1"/>
                </a:solidFill>
                <a:latin typeface="Times New Roman" pitchFamily="18" charset="0"/>
                <a:ea typeface="宋体" pitchFamily="2" charset="-122"/>
              </a:defRPr>
            </a:lvl1pPr>
            <a:lvl2pPr marL="1081088" indent="-457200">
              <a:tabLst>
                <a:tab pos="177800" algn="l"/>
              </a:tabLst>
              <a:defRPr kumimoji="1" sz="2400">
                <a:solidFill>
                  <a:schemeClr val="tx1"/>
                </a:solidFill>
                <a:latin typeface="Times New Roman" pitchFamily="18" charset="0"/>
                <a:ea typeface="宋体" pitchFamily="2" charset="-122"/>
              </a:defRPr>
            </a:lvl2pPr>
            <a:lvl3pPr marL="1717675" indent="-457200">
              <a:tabLst>
                <a:tab pos="177800" algn="l"/>
              </a:tabLst>
              <a:defRPr kumimoji="1" sz="2400">
                <a:solidFill>
                  <a:schemeClr val="tx1"/>
                </a:solidFill>
                <a:latin typeface="Times New Roman" pitchFamily="18" charset="0"/>
                <a:ea typeface="宋体" pitchFamily="2" charset="-122"/>
              </a:defRPr>
            </a:lvl3pPr>
            <a:lvl4pPr marL="2354263" indent="-457200">
              <a:tabLst>
                <a:tab pos="177800" algn="l"/>
              </a:tabLst>
              <a:defRPr kumimoji="1" sz="2400">
                <a:solidFill>
                  <a:schemeClr val="tx1"/>
                </a:solidFill>
                <a:latin typeface="Times New Roman" pitchFamily="18" charset="0"/>
                <a:ea typeface="宋体" pitchFamily="2" charset="-122"/>
              </a:defRPr>
            </a:lvl4pPr>
            <a:lvl5pPr marL="2990850" indent="-457200">
              <a:tabLst>
                <a:tab pos="177800" algn="l"/>
              </a:tabLst>
              <a:defRPr kumimoji="1" sz="2400">
                <a:solidFill>
                  <a:schemeClr val="tx1"/>
                </a:solidFill>
                <a:latin typeface="Times New Roman" pitchFamily="18" charset="0"/>
                <a:ea typeface="宋体" pitchFamily="2" charset="-122"/>
              </a:defRPr>
            </a:lvl5pPr>
            <a:lvl6pPr marL="34480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39052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43624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48196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a:spcBef>
                <a:spcPct val="50000"/>
              </a:spcBef>
              <a:buFont typeface="Wingdings" pitchFamily="2" charset="2"/>
              <a:buChar char="u"/>
            </a:pPr>
            <a:r>
              <a:rPr kumimoji="0" lang="zh-CN" altLang="en-US" sz="3200" b="1">
                <a:solidFill>
                  <a:srgbClr val="FF3300"/>
                </a:solidFill>
                <a:effectLst>
                  <a:outerShdw blurRad="38100" dist="38100" dir="2700000" algn="tl">
                    <a:srgbClr val="000000"/>
                  </a:outerShdw>
                </a:effectLst>
                <a:latin typeface="Arial" pitchFamily="34" charset="0"/>
                <a:ea typeface="隶书" pitchFamily="49" charset="-122"/>
              </a:rPr>
              <a:t>学习的意义</a:t>
            </a:r>
            <a:r>
              <a:rPr kumimoji="0" lang="zh-CN" altLang="en-US" b="1">
                <a:effectLst>
                  <a:outerShdw blurRad="38100" dist="38100" dir="2700000" algn="tl">
                    <a:srgbClr val="FFFFFF"/>
                  </a:outerShdw>
                </a:effectLst>
              </a:rPr>
              <a:t>   </a:t>
            </a:r>
            <a:endParaRPr kumimoji="0" lang="zh-CN" altLang="en-US"/>
          </a:p>
        </p:txBody>
      </p:sp>
      <p:sp>
        <p:nvSpPr>
          <p:cNvPr id="469029" name="Rectangle 37"/>
          <p:cNvSpPr>
            <a:spLocks noChangeArrowheads="1"/>
          </p:cNvSpPr>
          <p:nvPr/>
        </p:nvSpPr>
        <p:spPr bwMode="auto">
          <a:xfrm>
            <a:off x="520700" y="1529984"/>
            <a:ext cx="8281988" cy="443775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zh-CN" altLang="en-US" b="1" dirty="0">
                <a:solidFill>
                  <a:srgbClr val="CC0066"/>
                </a:solidFill>
                <a:effectLst>
                  <a:outerShdw blurRad="38100" dist="38100" dir="2700000" algn="tl">
                    <a:srgbClr val="000000"/>
                  </a:outerShdw>
                </a:effectLst>
                <a:ea typeface="楷体_GB2312" pitchFamily="49" charset="-122"/>
              </a:rPr>
              <a:t>模块化程序设计方法：</a:t>
            </a:r>
            <a:endParaRPr lang="zh-CN" altLang="en-US" b="1" dirty="0">
              <a:solidFill>
                <a:srgbClr val="CC0066"/>
              </a:solidFill>
              <a:effectLst>
                <a:outerShdw blurRad="38100" dist="38100" dir="2700000" algn="tl">
                  <a:srgbClr val="000000"/>
                </a:outerShdw>
              </a:effectLst>
              <a:latin typeface="楷体_GB2312" pitchFamily="49" charset="-122"/>
              <a:ea typeface="楷体_GB2312" pitchFamily="49" charset="-122"/>
            </a:endParaRPr>
          </a:p>
          <a:p>
            <a:pPr>
              <a:lnSpc>
                <a:spcPct val="150000"/>
              </a:lnSpc>
            </a:pPr>
            <a:r>
              <a:rPr lang="zh-CN" altLang="en-US" b="1" dirty="0">
                <a:effectLst>
                  <a:outerShdw blurRad="38100" dist="38100" dir="2700000" algn="tl">
                    <a:srgbClr val="FFFFFF"/>
                  </a:outerShdw>
                </a:effectLst>
                <a:latin typeface="楷体_GB2312" pitchFamily="49" charset="-122"/>
                <a:ea typeface="楷体_GB2312" pitchFamily="49" charset="-122"/>
              </a:rPr>
              <a:t>    人们在求解某个复杂问题时，通常采用逐步分解、分而治之的方法，也就是将一个大问题分解成若干个比较容易求解的小问题，然后分别求解。程序员在设计一个复杂的应用程序时，往往也是把整个程序划分成若干个功能较为单一的程序模块，然后分别予以实现，最后再把所有的程序模块象达积木一样装配起来，这种在程序设计中分而治之的策略，被称为</a:t>
            </a:r>
            <a:r>
              <a:rPr lang="zh-CN" altLang="en-US" b="1" dirty="0">
                <a:solidFill>
                  <a:srgbClr val="FF0000"/>
                </a:solidFill>
                <a:effectLst>
                  <a:outerShdw blurRad="38100" dist="38100" dir="2700000" algn="tl">
                    <a:srgbClr val="FFFFFF"/>
                  </a:outerShdw>
                </a:effectLst>
                <a:latin typeface="楷体_GB2312" pitchFamily="49" charset="-122"/>
                <a:ea typeface="楷体_GB2312" pitchFamily="49" charset="-122"/>
              </a:rPr>
              <a:t>模块化</a:t>
            </a:r>
            <a:r>
              <a:rPr lang="zh-CN" altLang="en-US" b="1" dirty="0">
                <a:effectLst>
                  <a:outerShdw blurRad="38100" dist="38100" dir="2700000" algn="tl">
                    <a:srgbClr val="FFFFFF"/>
                  </a:outerShdw>
                </a:effectLst>
                <a:latin typeface="楷体_GB2312" pitchFamily="49" charset="-122"/>
                <a:ea typeface="楷体_GB2312" pitchFamily="49" charset="-122"/>
              </a:rPr>
              <a:t>程序设计方法。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69029"/>
                                        </p:tgtEl>
                                        <p:attrNameLst>
                                          <p:attrName>style.visibility</p:attrName>
                                        </p:attrNameLst>
                                      </p:cBhvr>
                                      <p:to>
                                        <p:strVal val="visible"/>
                                      </p:to>
                                    </p:set>
                                    <p:animEffect transition="in" filter="box(out)">
                                      <p:cBhvr>
                                        <p:cTn id="13" dur="500"/>
                                        <p:tgtEl>
                                          <p:spTgt spid="469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t>一个程序可以包含多个函数，函数之间的数据交换有以下几种形式：</a:t>
            </a:r>
            <a:endParaRPr lang="en-US" altLang="zh-CN" sz="2800" dirty="0" smtClean="0"/>
          </a:p>
          <a:p>
            <a:pPr marL="457200" indent="-457200">
              <a:buFont typeface="+mj-lt"/>
              <a:buAutoNum type="arabicPeriod"/>
            </a:pPr>
            <a:r>
              <a:rPr lang="zh-CN" altLang="en-US" sz="2800" dirty="0" smtClean="0"/>
              <a:t>通过</a:t>
            </a:r>
            <a:r>
              <a:rPr lang="zh-CN" altLang="en-US" sz="2800" dirty="0" smtClean="0">
                <a:solidFill>
                  <a:srgbClr val="FF0000"/>
                </a:solidFill>
              </a:rPr>
              <a:t>单向值传递</a:t>
            </a:r>
            <a:r>
              <a:rPr lang="zh-CN" altLang="en-US" sz="2800" dirty="0" smtClean="0"/>
              <a:t>，将实参传递给被调用函数中的形参。</a:t>
            </a:r>
            <a:endParaRPr lang="en-US" altLang="zh-CN" sz="2800" dirty="0" smtClean="0"/>
          </a:p>
          <a:p>
            <a:pPr marL="457200" indent="-457200">
              <a:buFont typeface="+mj-lt"/>
              <a:buAutoNum type="arabicPeriod"/>
            </a:pPr>
            <a:r>
              <a:rPr lang="zh-CN" altLang="en-US" sz="2800" dirty="0" smtClean="0"/>
              <a:t>通过</a:t>
            </a:r>
            <a:r>
              <a:rPr lang="zh-CN" altLang="en-US" sz="2800" dirty="0" smtClean="0">
                <a:solidFill>
                  <a:srgbClr val="FF0000"/>
                </a:solidFill>
              </a:rPr>
              <a:t>返回值</a:t>
            </a:r>
            <a:r>
              <a:rPr lang="zh-CN" altLang="en-US" sz="2800" dirty="0" smtClean="0"/>
              <a:t> 将函数运算结果传给主调函数。</a:t>
            </a:r>
            <a:endParaRPr lang="en-US" altLang="zh-CN" sz="2800" dirty="0" smtClean="0"/>
          </a:p>
          <a:p>
            <a:pPr marL="457200" indent="-457200">
              <a:buFont typeface="+mj-lt"/>
              <a:buAutoNum type="arabicPeriod"/>
            </a:pPr>
            <a:r>
              <a:rPr lang="zh-CN" altLang="en-US" sz="2800" dirty="0" smtClean="0"/>
              <a:t>定义</a:t>
            </a:r>
            <a:r>
              <a:rPr lang="zh-CN" altLang="en-US" sz="2800" dirty="0" smtClean="0">
                <a:solidFill>
                  <a:srgbClr val="FF0000"/>
                </a:solidFill>
              </a:rPr>
              <a:t>全局变量</a:t>
            </a:r>
            <a:r>
              <a:rPr lang="zh-CN" altLang="en-US" sz="2800" dirty="0" smtClean="0"/>
              <a:t>，在不同函数间实现数据的双向传递。（本节）</a:t>
            </a:r>
            <a:endParaRPr lang="en-US" altLang="zh-CN" sz="2800" dirty="0" smtClean="0"/>
          </a:p>
          <a:p>
            <a:pPr marL="457200" indent="-457200">
              <a:buFont typeface="+mj-lt"/>
              <a:buAutoNum type="arabicPeriod"/>
            </a:pPr>
            <a:r>
              <a:rPr lang="zh-CN" altLang="en-US" sz="2800" dirty="0" smtClean="0"/>
              <a:t>通过</a:t>
            </a:r>
            <a:r>
              <a:rPr lang="zh-CN" altLang="en-US" sz="2800" dirty="0" smtClean="0">
                <a:solidFill>
                  <a:srgbClr val="FF0000"/>
                </a:solidFill>
              </a:rPr>
              <a:t>地址传递</a:t>
            </a:r>
            <a:r>
              <a:rPr lang="zh-CN" altLang="en-US" sz="2800" dirty="0" smtClean="0"/>
              <a:t>，主调函数和被调函数</a:t>
            </a:r>
            <a:r>
              <a:rPr lang="zh-CN" altLang="en-US" sz="2800" dirty="0" smtClean="0">
                <a:solidFill>
                  <a:srgbClr val="FF0000"/>
                </a:solidFill>
              </a:rPr>
              <a:t>共享存储空间</a:t>
            </a:r>
            <a:r>
              <a:rPr lang="zh-CN" altLang="en-US" sz="2800" dirty="0" smtClean="0"/>
              <a:t>，实现数据双向传递（第</a:t>
            </a:r>
            <a:r>
              <a:rPr lang="en-US" altLang="zh-CN" sz="2800" dirty="0" smtClean="0"/>
              <a:t>7</a:t>
            </a:r>
            <a:r>
              <a:rPr lang="zh-CN" altLang="en-US" sz="2800" dirty="0" smtClean="0"/>
              <a:t>章）</a:t>
            </a:r>
            <a:endParaRPr lang="zh-CN" altLang="en-US" sz="2800" dirty="0"/>
          </a:p>
        </p:txBody>
      </p:sp>
      <p:sp>
        <p:nvSpPr>
          <p:cNvPr id="3" name="标题 2"/>
          <p:cNvSpPr>
            <a:spLocks noGrp="1"/>
          </p:cNvSpPr>
          <p:nvPr>
            <p:ph type="title"/>
          </p:nvPr>
        </p:nvSpPr>
        <p:spPr/>
        <p:txBody>
          <a:bodyPr/>
          <a:lstStyle/>
          <a:p>
            <a:r>
              <a:rPr lang="zh-CN" altLang="en-US" dirty="0" smtClean="0"/>
              <a:t>函数间的数值传递：</a:t>
            </a:r>
            <a:endParaRPr lang="zh-CN" altLang="en-US" dirty="0"/>
          </a:p>
        </p:txBody>
      </p:sp>
    </p:spTree>
    <p:extLst>
      <p:ext uri="{BB962C8B-B14F-4D97-AF65-F5344CB8AC3E}">
        <p14:creationId xmlns:p14="http://schemas.microsoft.com/office/powerpoint/2010/main" val="686705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44488" y="163513"/>
            <a:ext cx="9356725"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fontAlgn="base">
              <a:spcBef>
                <a:spcPct val="0"/>
              </a:spcBef>
              <a:spcAft>
                <a:spcPct val="0"/>
              </a:spcAft>
              <a:defRPr kumimoji="1" sz="4400" b="1">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2pPr>
            <a:lvl3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3pPr>
            <a:lvl4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4pPr>
            <a:lvl5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itchFamily="18" charset="0"/>
                <a:ea typeface="宋体" pitchFamily="2" charset="-122"/>
              </a:defRPr>
            </a:lvl9pPr>
          </a:lstStyle>
          <a:p>
            <a:pPr algn="l">
              <a:defRPr/>
            </a:pPr>
            <a:r>
              <a:rPr lang="en-US" altLang="zh-CN" sz="4000" kern="0" dirty="0" smtClean="0">
                <a:solidFill>
                  <a:schemeClr val="bg1"/>
                </a:solidFill>
              </a:rPr>
              <a:t>6.6  </a:t>
            </a:r>
            <a:r>
              <a:rPr lang="zh-CN" altLang="en-US" sz="4000" kern="0" dirty="0" smtClean="0">
                <a:solidFill>
                  <a:schemeClr val="bg1"/>
                </a:solidFill>
              </a:rPr>
              <a:t>变量的作用域</a:t>
            </a:r>
          </a:p>
        </p:txBody>
      </p:sp>
      <p:sp>
        <p:nvSpPr>
          <p:cNvPr id="113667" name="Rectangle 3">
            <a:hlinkClick r:id="rId2" action="ppaction://hlinksldjump"/>
          </p:cNvPr>
          <p:cNvSpPr>
            <a:spLocks noChangeArrowheads="1"/>
          </p:cNvSpPr>
          <p:nvPr/>
        </p:nvSpPr>
        <p:spPr bwMode="auto">
          <a:xfrm>
            <a:off x="2073275" y="1689100"/>
            <a:ext cx="5503863" cy="18221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4000" b="1" dirty="0" smtClean="0">
                <a:solidFill>
                  <a:srgbClr val="0000FF"/>
                </a:solidFill>
                <a:ea typeface="楷体_GB2312" pitchFamily="49" charset="-122"/>
              </a:rPr>
              <a:t>1  </a:t>
            </a:r>
            <a:r>
              <a:rPr lang="zh-CN" altLang="en-US" sz="4000" b="1" dirty="0">
                <a:solidFill>
                  <a:srgbClr val="0000FF"/>
                </a:solidFill>
                <a:ea typeface="楷体_GB2312" pitchFamily="49" charset="-122"/>
              </a:rPr>
              <a:t>局部变量</a:t>
            </a:r>
          </a:p>
          <a:p>
            <a:pPr eaLnBrk="1" hangingPunct="1">
              <a:lnSpc>
                <a:spcPct val="150000"/>
              </a:lnSpc>
            </a:pPr>
            <a:r>
              <a:rPr lang="en-US" altLang="zh-CN" sz="4000" b="1" dirty="0" smtClean="0">
                <a:solidFill>
                  <a:srgbClr val="0000FF"/>
                </a:solidFill>
                <a:ea typeface="楷体_GB2312" pitchFamily="49" charset="-122"/>
              </a:rPr>
              <a:t>2  </a:t>
            </a:r>
            <a:r>
              <a:rPr lang="zh-CN" altLang="en-US" sz="4000" b="1" dirty="0" smtClean="0">
                <a:solidFill>
                  <a:srgbClr val="0000FF"/>
                </a:solidFill>
                <a:ea typeface="楷体_GB2312" pitchFamily="49" charset="-122"/>
              </a:rPr>
              <a:t>全局变量</a:t>
            </a:r>
            <a:endParaRPr lang="zh-CN" altLang="en-US" sz="4000" b="1" dirty="0">
              <a:solidFill>
                <a:srgbClr val="0000FF"/>
              </a:solidFill>
              <a:ea typeface="楷体_GB2312" pitchFamily="49" charset="-122"/>
            </a:endParaRPr>
          </a:p>
        </p:txBody>
      </p:sp>
      <p:sp>
        <p:nvSpPr>
          <p:cNvPr id="4" name="内容占位符 3"/>
          <p:cNvSpPr>
            <a:spLocks noGrp="1"/>
          </p:cNvSpPr>
          <p:nvPr>
            <p:ph idx="1"/>
          </p:nvPr>
        </p:nvSpPr>
        <p:spPr/>
        <p:txBody>
          <a:bodyPr/>
          <a:lstStyle/>
          <a:p>
            <a:endParaRPr lang="zh-CN" altLang="en-US"/>
          </a:p>
        </p:txBody>
      </p:sp>
    </p:spTree>
    <p:extLst>
      <p:ext uri="{BB962C8B-B14F-4D97-AF65-F5344CB8AC3E}">
        <p14:creationId xmlns:p14="http://schemas.microsoft.com/office/powerpoint/2010/main" val="1372044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0866" name="Rectangle 2"/>
          <p:cNvSpPr>
            <a:spLocks noGrp="1" noChangeArrowheads="1"/>
          </p:cNvSpPr>
          <p:nvPr>
            <p:ph type="body" idx="4294967295"/>
          </p:nvPr>
        </p:nvSpPr>
        <p:spPr>
          <a:xfrm>
            <a:off x="0" y="101600"/>
            <a:ext cx="5608638" cy="647700"/>
          </a:xfrm>
        </p:spPr>
        <p:txBody>
          <a:bodyPr>
            <a:normAutofit/>
          </a:bodyPr>
          <a:lstStyle/>
          <a:p>
            <a:pPr algn="just" eaLnBrk="1" hangingPunct="1">
              <a:buFontTx/>
              <a:buNone/>
              <a:defRPr/>
            </a:pPr>
            <a:r>
              <a:rPr lang="en-US" altLang="zh-CN" sz="2800" dirty="0" smtClean="0">
                <a:solidFill>
                  <a:srgbClr val="FF0000"/>
                </a:solidFill>
                <a:effectLst>
                  <a:outerShdw blurRad="38100" dist="38100" dir="2700000" algn="tl">
                    <a:srgbClr val="000000"/>
                  </a:outerShdw>
                </a:effectLst>
                <a:latin typeface="隶书" pitchFamily="49" charset="-122"/>
                <a:ea typeface="隶书" pitchFamily="49" charset="-122"/>
              </a:rPr>
              <a:t>6.4.2 </a:t>
            </a:r>
            <a:r>
              <a:rPr lang="zh-CN" altLang="en-US" sz="2800" dirty="0" smtClean="0">
                <a:solidFill>
                  <a:srgbClr val="FF0000"/>
                </a:solidFill>
                <a:effectLst>
                  <a:outerShdw blurRad="38100" dist="38100" dir="2700000" algn="tl">
                    <a:srgbClr val="000000"/>
                  </a:outerShdw>
                </a:effectLst>
                <a:latin typeface="隶书" pitchFamily="49" charset="-122"/>
                <a:ea typeface="隶书" pitchFamily="49" charset="-122"/>
              </a:rPr>
              <a:t>变量的作用域</a:t>
            </a:r>
            <a:endParaRPr lang="zh-CN" altLang="en-US" sz="2800" dirty="0" smtClean="0"/>
          </a:p>
        </p:txBody>
      </p:sp>
      <p:sp>
        <p:nvSpPr>
          <p:cNvPr id="1060872" name="Rectangle 8"/>
          <p:cNvSpPr>
            <a:spLocks noChangeArrowheads="1"/>
          </p:cNvSpPr>
          <p:nvPr/>
        </p:nvSpPr>
        <p:spPr bwMode="auto">
          <a:xfrm>
            <a:off x="771525" y="1352550"/>
            <a:ext cx="779938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defRPr/>
            </a:pPr>
            <a:r>
              <a:rPr lang="en-US" altLang="zh-CN" sz="2800" b="1" dirty="0">
                <a:solidFill>
                  <a:srgbClr val="008000"/>
                </a:solidFill>
                <a:effectLst>
                  <a:outerShdw blurRad="38100" dist="38100" dir="2700000" algn="tl">
                    <a:srgbClr val="000000"/>
                  </a:outerShdw>
                </a:effectLst>
                <a:latin typeface="楷体_GB2312" pitchFamily="49" charset="-122"/>
                <a:ea typeface="楷体_GB2312" pitchFamily="49" charset="-122"/>
              </a:rPr>
              <a:t> </a:t>
            </a:r>
            <a:r>
              <a:rPr lang="zh-CN" altLang="en-US" sz="2800" b="1" dirty="0">
                <a:solidFill>
                  <a:srgbClr val="008000"/>
                </a:solidFill>
                <a:effectLst>
                  <a:outerShdw blurRad="38100" dist="38100" dir="2700000" algn="tl">
                    <a:srgbClr val="000000"/>
                  </a:outerShdw>
                </a:effectLst>
                <a:latin typeface="楷体_GB2312" pitchFamily="49" charset="-122"/>
                <a:ea typeface="楷体_GB2312" pitchFamily="49" charset="-122"/>
              </a:rPr>
              <a:t>变量的作用域</a:t>
            </a:r>
          </a:p>
          <a:p>
            <a:pPr>
              <a:buFont typeface="Wingdings" pitchFamily="2" charset="2"/>
              <a:buNone/>
              <a:defRPr/>
            </a:pPr>
            <a:r>
              <a:rPr lang="zh-CN" altLang="en-US" sz="2800" b="1" dirty="0">
                <a:solidFill>
                  <a:srgbClr val="000000"/>
                </a:solidFill>
                <a:effectLst>
                  <a:outerShdw blurRad="38100" dist="38100" dir="2700000" algn="tl">
                    <a:srgbClr val="FFFFFF"/>
                  </a:outerShdw>
                </a:effectLst>
                <a:latin typeface="楷体_GB2312" pitchFamily="49" charset="-122"/>
                <a:ea typeface="楷体_GB2312" pitchFamily="49" charset="-122"/>
              </a:rPr>
              <a:t>   即变量的作用</a:t>
            </a:r>
            <a:r>
              <a:rPr lang="zh-CN" altLang="en-US" sz="2800" b="1" dirty="0">
                <a:solidFill>
                  <a:srgbClr val="CC0099"/>
                </a:solidFill>
                <a:effectLst>
                  <a:outerShdw blurRad="38100" dist="38100" dir="2700000" algn="tl">
                    <a:srgbClr val="000000"/>
                  </a:outerShdw>
                </a:effectLst>
                <a:latin typeface="楷体_GB2312" pitchFamily="49" charset="-122"/>
                <a:ea typeface="楷体_GB2312" pitchFamily="49" charset="-122"/>
              </a:rPr>
              <a:t>范围</a:t>
            </a:r>
            <a:r>
              <a:rPr lang="zh-CN" altLang="en-US" sz="2800" b="1" dirty="0">
                <a:solidFill>
                  <a:srgbClr val="000000"/>
                </a:solidFill>
                <a:effectLst>
                  <a:outerShdw blurRad="38100" dist="38100" dir="2700000" algn="tl">
                    <a:srgbClr val="FFFFFF"/>
                  </a:outerShdw>
                </a:effectLst>
                <a:latin typeface="楷体_GB2312" pitchFamily="49" charset="-122"/>
                <a:ea typeface="楷体_GB2312" pitchFamily="49" charset="-122"/>
              </a:rPr>
              <a:t>（或有效范围）。表现为变量有的可以在整个程序或其它程序中进行引用，有的则只能在局部范围内引用。</a:t>
            </a:r>
          </a:p>
          <a:p>
            <a:pPr>
              <a:buFont typeface="Wingdings" pitchFamily="2" charset="2"/>
              <a:buNone/>
              <a:defRPr/>
            </a:pPr>
            <a:r>
              <a:rPr lang="zh-CN" altLang="en-US" sz="2800" b="1" dirty="0">
                <a:solidFill>
                  <a:srgbClr val="000000"/>
                </a:solidFill>
                <a:effectLst>
                  <a:outerShdw blurRad="38100" dist="38100" dir="2700000" algn="tl">
                    <a:srgbClr val="FFFFFF"/>
                  </a:outerShdw>
                </a:effectLst>
                <a:ea typeface="隶书" pitchFamily="49" charset="-122"/>
              </a:rPr>
              <a:t>     按其作用域范围可分为两种：即</a:t>
            </a:r>
            <a:r>
              <a:rPr lang="zh-CN" altLang="en-US" sz="2800" b="1" dirty="0">
                <a:solidFill>
                  <a:srgbClr val="FF0000"/>
                </a:solidFill>
                <a:effectLst>
                  <a:outerShdw blurRad="38100" dist="38100" dir="2700000" algn="tl">
                    <a:srgbClr val="000000"/>
                  </a:outerShdw>
                </a:effectLst>
                <a:ea typeface="隶书" pitchFamily="49" charset="-122"/>
              </a:rPr>
              <a:t>局部变量</a:t>
            </a:r>
            <a:r>
              <a:rPr lang="zh-CN" altLang="en-US" sz="2800" b="1" dirty="0">
                <a:solidFill>
                  <a:srgbClr val="000000"/>
                </a:solidFill>
                <a:effectLst>
                  <a:outerShdw blurRad="38100" dist="38100" dir="2700000" algn="tl">
                    <a:srgbClr val="FFFFFF"/>
                  </a:outerShdw>
                </a:effectLst>
                <a:ea typeface="隶书" pitchFamily="49" charset="-122"/>
              </a:rPr>
              <a:t>和</a:t>
            </a:r>
            <a:r>
              <a:rPr lang="zh-CN" altLang="en-US" sz="2800" b="1" dirty="0">
                <a:solidFill>
                  <a:srgbClr val="FF0000"/>
                </a:solidFill>
                <a:effectLst>
                  <a:outerShdw blurRad="38100" dist="38100" dir="2700000" algn="tl">
                    <a:srgbClr val="000000"/>
                  </a:outerShdw>
                </a:effectLst>
                <a:ea typeface="隶书" pitchFamily="49" charset="-122"/>
              </a:rPr>
              <a:t>全局变量</a:t>
            </a:r>
            <a:r>
              <a:rPr lang="zh-CN" altLang="en-US" sz="2800" dirty="0">
                <a:solidFill>
                  <a:srgbClr val="FF0000"/>
                </a:solidFill>
              </a:rPr>
              <a:t> </a:t>
            </a:r>
            <a:r>
              <a:rPr lang="zh-CN" altLang="en-US" sz="2800" b="1" dirty="0">
                <a:solidFill>
                  <a:srgbClr val="000000"/>
                </a:solidFill>
                <a:effectLst>
                  <a:outerShdw blurRad="38100" dist="38100" dir="2700000" algn="tl">
                    <a:srgbClr val="FFFFFF"/>
                  </a:outerShdw>
                </a:effectLst>
                <a:latin typeface="楷体_GB2312" pitchFamily="49" charset="-122"/>
                <a:ea typeface="楷体_GB2312" pitchFamily="49" charset="-122"/>
              </a:rPr>
              <a:t> </a:t>
            </a:r>
          </a:p>
        </p:txBody>
      </p:sp>
    </p:spTree>
    <p:extLst>
      <p:ext uri="{BB962C8B-B14F-4D97-AF65-F5344CB8AC3E}">
        <p14:creationId xmlns:p14="http://schemas.microsoft.com/office/powerpoint/2010/main" val="4277007989"/>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60872">
                                            <p:txEl>
                                              <p:pRg st="0" end="0"/>
                                            </p:txEl>
                                          </p:spTgt>
                                        </p:tgtEl>
                                        <p:attrNameLst>
                                          <p:attrName>style.visibility</p:attrName>
                                        </p:attrNameLst>
                                      </p:cBhvr>
                                      <p:to>
                                        <p:strVal val="visible"/>
                                      </p:to>
                                    </p:set>
                                    <p:anim calcmode="lin" valueType="num">
                                      <p:cBhvr additive="base">
                                        <p:cTn id="7" dur="500" fill="hold"/>
                                        <p:tgtEl>
                                          <p:spTgt spid="106087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087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060872">
                                            <p:txEl>
                                              <p:pRg st="1" end="1"/>
                                            </p:txEl>
                                          </p:spTgt>
                                        </p:tgtEl>
                                        <p:attrNameLst>
                                          <p:attrName>style.visibility</p:attrName>
                                        </p:attrNameLst>
                                      </p:cBhvr>
                                      <p:to>
                                        <p:strVal val="visible"/>
                                      </p:to>
                                    </p:set>
                                    <p:animEffect transition="in" filter="box(in)">
                                      <p:cBhvr>
                                        <p:cTn id="13" dur="500"/>
                                        <p:tgtEl>
                                          <p:spTgt spid="1060872">
                                            <p:txEl>
                                              <p:pRg st="1" end="1"/>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060872">
                                            <p:txEl>
                                              <p:pRg st="2" end="2"/>
                                            </p:txEl>
                                          </p:spTgt>
                                        </p:tgtEl>
                                        <p:attrNameLst>
                                          <p:attrName>style.visibility</p:attrName>
                                        </p:attrNameLst>
                                      </p:cBhvr>
                                      <p:to>
                                        <p:strVal val="visible"/>
                                      </p:to>
                                    </p:set>
                                    <p:animEffect transition="in" filter="box(in)">
                                      <p:cBhvr>
                                        <p:cTn id="18" dur="500"/>
                                        <p:tgtEl>
                                          <p:spTgt spid="1060872">
                                            <p:txEl>
                                              <p:pRg st="2" end="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2915" name="Rectangle 3"/>
          <p:cNvSpPr>
            <a:spLocks noChangeArrowheads="1"/>
          </p:cNvSpPr>
          <p:nvPr/>
        </p:nvSpPr>
        <p:spPr bwMode="auto">
          <a:xfrm>
            <a:off x="771525" y="163513"/>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b="1">
                <a:solidFill>
                  <a:srgbClr val="D60093"/>
                </a:solidFill>
                <a:effectLst>
                  <a:outerShdw blurRad="38100" dist="38100" dir="2700000" algn="tl">
                    <a:srgbClr val="000000"/>
                  </a:outerShdw>
                </a:effectLst>
                <a:latin typeface="楷体_GB2312" pitchFamily="49" charset="-122"/>
                <a:ea typeface="楷体_GB2312" pitchFamily="49" charset="-122"/>
              </a:rPr>
              <a:t>2</a:t>
            </a:r>
            <a:r>
              <a:rPr lang="zh-CN" altLang="en-US" b="1">
                <a:solidFill>
                  <a:srgbClr val="D60093"/>
                </a:solidFill>
                <a:effectLst>
                  <a:outerShdw blurRad="38100" dist="38100" dir="2700000" algn="tl">
                    <a:srgbClr val="000000"/>
                  </a:outerShdw>
                </a:effectLst>
                <a:latin typeface="楷体_GB2312" pitchFamily="49" charset="-122"/>
                <a:ea typeface="楷体_GB2312" pitchFamily="49" charset="-122"/>
              </a:rPr>
              <a:t>、局部变量作用域和生存期</a:t>
            </a:r>
          </a:p>
        </p:txBody>
      </p:sp>
      <p:sp>
        <p:nvSpPr>
          <p:cNvPr id="1062919" name="Rectangle 7"/>
          <p:cNvSpPr>
            <a:spLocks noChangeArrowheads="1"/>
          </p:cNvSpPr>
          <p:nvPr/>
        </p:nvSpPr>
        <p:spPr bwMode="auto">
          <a:xfrm>
            <a:off x="1187450" y="696913"/>
            <a:ext cx="779938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defRPr/>
            </a:pP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定义</a:t>
            </a:r>
          </a:p>
          <a:p>
            <a:pPr>
              <a:buFont typeface="Wingdings" pitchFamily="2" charset="2"/>
              <a:buNone/>
              <a:defRPr/>
            </a:pPr>
            <a:r>
              <a:rPr lang="zh-CN" altLang="en-US" b="1">
                <a:solidFill>
                  <a:srgbClr val="000000"/>
                </a:solidFill>
                <a:effectLst>
                  <a:outerShdw blurRad="38100" dist="38100" dir="2700000" algn="tl">
                    <a:srgbClr val="FFFFFF"/>
                  </a:outerShdw>
                </a:effectLst>
                <a:ea typeface="楷体_GB2312" pitchFamily="49" charset="-122"/>
              </a:rPr>
              <a:t>    在函数内作定义说明的变量，也称为</a:t>
            </a:r>
            <a:r>
              <a:rPr lang="zh-CN" altLang="en-US" b="1">
                <a:solidFill>
                  <a:srgbClr val="FF0000"/>
                </a:solidFill>
                <a:effectLst>
                  <a:outerShdw blurRad="38100" dist="38100" dir="2700000" algn="tl">
                    <a:srgbClr val="000000"/>
                  </a:outerShdw>
                </a:effectLst>
                <a:ea typeface="楷体_GB2312" pitchFamily="49" charset="-122"/>
              </a:rPr>
              <a:t>内部变量</a:t>
            </a:r>
            <a:r>
              <a:rPr lang="zh-CN" altLang="en-US">
                <a:solidFill>
                  <a:srgbClr val="000000"/>
                </a:solidFill>
              </a:rPr>
              <a:t> </a:t>
            </a:r>
            <a:r>
              <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rPr>
              <a:t>。</a:t>
            </a:r>
          </a:p>
          <a:p>
            <a:pPr>
              <a:buClr>
                <a:srgbClr val="006600"/>
              </a:buClr>
              <a:buFont typeface="Wingdings" pitchFamily="2" charset="2"/>
              <a:buChar char="Ø"/>
              <a:defRPr/>
            </a:pPr>
            <a:r>
              <a:rPr lang="zh-CN" altLang="en-US">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作用域</a:t>
            </a:r>
          </a:p>
          <a:p>
            <a:pPr>
              <a:buFont typeface="Wingdings" pitchFamily="2" charset="2"/>
              <a:buNone/>
              <a:defRPr/>
            </a:pPr>
            <a:r>
              <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rPr>
              <a:t>   仅限于函数内，离开函数后不可再引用。</a:t>
            </a:r>
          </a:p>
          <a:p>
            <a:pPr>
              <a:buClr>
                <a:srgbClr val="006600"/>
              </a:buClr>
              <a:buFont typeface="Wingdings" pitchFamily="2" charset="2"/>
              <a:buChar char="Ø"/>
              <a:defRPr/>
            </a:pPr>
            <a:r>
              <a:rPr lang="zh-CN" altLang="en-US">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生存期</a:t>
            </a:r>
          </a:p>
          <a:p>
            <a:pPr>
              <a:buClr>
                <a:srgbClr val="006600"/>
              </a:buClr>
              <a:buFont typeface="Wingdings" pitchFamily="2" charset="2"/>
              <a:buNone/>
              <a:defRPr/>
            </a:pPr>
            <a:r>
              <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rPr>
              <a:t>   从函数被调用的时刻到函数返回调用处的时刻</a:t>
            </a:r>
            <a:r>
              <a:rPr lang="zh-CN" altLang="en-US" b="1">
                <a:solidFill>
                  <a:srgbClr val="FF3399"/>
                </a:solidFill>
                <a:effectLst>
                  <a:outerShdw blurRad="38100" dist="38100" dir="2700000" algn="tl">
                    <a:srgbClr val="000000"/>
                  </a:outerShdw>
                </a:effectLst>
                <a:latin typeface="楷体_GB2312" pitchFamily="49" charset="-122"/>
                <a:ea typeface="楷体_GB2312" pitchFamily="49" charset="-122"/>
              </a:rPr>
              <a:t>（静态局部变量除外）。</a:t>
            </a:r>
            <a:endPar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endParaRPr>
          </a:p>
        </p:txBody>
      </p:sp>
      <p:sp>
        <p:nvSpPr>
          <p:cNvPr id="1062922" name="Rectangle 10" descr="信纸"/>
          <p:cNvSpPr>
            <a:spLocks noChangeArrowheads="1"/>
          </p:cNvSpPr>
          <p:nvPr/>
        </p:nvSpPr>
        <p:spPr bwMode="auto">
          <a:xfrm>
            <a:off x="1187450" y="2492375"/>
            <a:ext cx="6696075" cy="4146550"/>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ea typeface="楷体_GB2312" pitchFamily="49" charset="-122"/>
              </a:rPr>
              <a:t>int f1 ( </a:t>
            </a:r>
            <a:r>
              <a:rPr lang="en-US" altLang="zh-CN" b="1" smtClean="0">
                <a:solidFill>
                  <a:srgbClr val="00CC99"/>
                </a:solidFill>
                <a:effectLst>
                  <a:outerShdw blurRad="38100" dist="38100" dir="2700000" algn="tl">
                    <a:srgbClr val="000000"/>
                  </a:outerShdw>
                </a:effectLst>
                <a:ea typeface="楷体_GB2312" pitchFamily="49" charset="-122"/>
              </a:rPr>
              <a:t>int x, int y</a:t>
            </a:r>
            <a:r>
              <a:rPr lang="en-US" altLang="zh-CN" b="1" smtClean="0">
                <a:solidFill>
                  <a:srgbClr val="000000"/>
                </a:solidFill>
                <a:effectLst>
                  <a:outerShdw blurRad="38100" dist="38100" dir="2700000" algn="tl">
                    <a:srgbClr val="FFFFFF"/>
                  </a:outerShdw>
                </a:effectLst>
                <a:ea typeface="楷体_GB2312" pitchFamily="49" charset="-122"/>
              </a:rPr>
              <a:t> )</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a:p>
            <a:pPr>
              <a:defRPr/>
            </a:pPr>
            <a:r>
              <a:rPr lang="en-US" altLang="zh-CN" b="1" smtClean="0">
                <a:solidFill>
                  <a:srgbClr val="000000"/>
                </a:solidFill>
                <a:effectLst>
                  <a:outerShdw blurRad="38100" dist="38100" dir="2700000" algn="tl">
                    <a:srgbClr val="FFFFFF"/>
                  </a:outerShdw>
                </a:effectLst>
                <a:ea typeface="楷体_GB2312" pitchFamily="49" charset="-122"/>
              </a:rPr>
              <a:t>  </a:t>
            </a:r>
            <a:r>
              <a:rPr lang="en-US" altLang="zh-CN" b="1" smtClean="0">
                <a:solidFill>
                  <a:srgbClr val="00CC99"/>
                </a:solidFill>
                <a:effectLst>
                  <a:outerShdw blurRad="38100" dist="38100" dir="2700000" algn="tl">
                    <a:srgbClr val="000000"/>
                  </a:outerShdw>
                </a:effectLst>
                <a:ea typeface="楷体_GB2312" pitchFamily="49" charset="-122"/>
              </a:rPr>
              <a:t>int z;</a:t>
            </a:r>
          </a:p>
          <a:p>
            <a:pPr>
              <a:defRPr/>
            </a:pPr>
            <a:r>
              <a:rPr lang="en-US" altLang="zh-CN" b="1" smtClean="0">
                <a:solidFill>
                  <a:srgbClr val="000000"/>
                </a:solidFill>
                <a:effectLst>
                  <a:outerShdw blurRad="38100" dist="38100" dir="2700000" algn="tl">
                    <a:srgbClr val="FFFFFF"/>
                  </a:outerShdw>
                </a:effectLst>
                <a:ea typeface="楷体_GB2312" pitchFamily="49" charset="-122"/>
              </a:rPr>
              <a:t>  z = x &gt; y ? x : y;</a:t>
            </a:r>
          </a:p>
          <a:p>
            <a:pPr>
              <a:defRPr/>
            </a:pPr>
            <a:r>
              <a:rPr lang="en-US" altLang="zh-CN" b="1" smtClean="0">
                <a:solidFill>
                  <a:srgbClr val="000000"/>
                </a:solidFill>
                <a:effectLst>
                  <a:outerShdw blurRad="38100" dist="38100" dir="2700000" algn="tl">
                    <a:srgbClr val="FFFFFF"/>
                  </a:outerShdw>
                </a:effectLst>
                <a:ea typeface="楷体_GB2312" pitchFamily="49" charset="-122"/>
              </a:rPr>
              <a:t>  return (z);</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a:p>
            <a:pPr>
              <a:defRPr/>
            </a:pPr>
            <a:endParaRPr lang="en-US" altLang="zh-CN" b="1" smtClean="0">
              <a:solidFill>
                <a:srgbClr val="000000"/>
              </a:solidFill>
              <a:effectLst>
                <a:outerShdw blurRad="38100" dist="38100" dir="2700000" algn="tl">
                  <a:srgbClr val="FFFFFF"/>
                </a:outerShdw>
              </a:effectLst>
              <a:ea typeface="楷体_GB2312" pitchFamily="49" charset="-122"/>
            </a:endParaRPr>
          </a:p>
          <a:p>
            <a:pPr>
              <a:defRPr/>
            </a:pPr>
            <a:r>
              <a:rPr lang="en-US" altLang="zh-CN" b="1" smtClean="0">
                <a:solidFill>
                  <a:srgbClr val="000000"/>
                </a:solidFill>
                <a:effectLst>
                  <a:outerShdw blurRad="38100" dist="38100" dir="2700000" algn="tl">
                    <a:srgbClr val="FFFFFF"/>
                  </a:outerShdw>
                </a:effectLst>
                <a:ea typeface="楷体_GB2312" pitchFamily="49" charset="-122"/>
              </a:rPr>
              <a:t>void f2 (  )</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a:p>
            <a:pPr>
              <a:defRPr/>
            </a:pPr>
            <a:r>
              <a:rPr lang="en-US" altLang="zh-CN" b="1" smtClean="0">
                <a:solidFill>
                  <a:srgbClr val="000000"/>
                </a:solidFill>
                <a:effectLst>
                  <a:outerShdw blurRad="38100" dist="38100" dir="2700000" algn="tl">
                    <a:srgbClr val="FFFFFF"/>
                  </a:outerShdw>
                </a:effectLst>
                <a:ea typeface="楷体_GB2312" pitchFamily="49" charset="-122"/>
              </a:rPr>
              <a:t>  printf ("%d\n", </a:t>
            </a:r>
            <a:r>
              <a:rPr lang="en-US" altLang="zh-CN" b="1" smtClean="0">
                <a:solidFill>
                  <a:srgbClr val="339933"/>
                </a:solidFill>
                <a:effectLst>
                  <a:outerShdw blurRad="38100" dist="38100" dir="2700000" algn="tl">
                    <a:srgbClr val="000000"/>
                  </a:outerShdw>
                </a:effectLst>
                <a:ea typeface="楷体_GB2312" pitchFamily="49" charset="-122"/>
              </a:rPr>
              <a:t>z</a:t>
            </a:r>
            <a:r>
              <a:rPr lang="en-US" altLang="zh-CN" b="1" smtClean="0">
                <a:solidFill>
                  <a:srgbClr val="000000"/>
                </a:solidFill>
                <a:effectLst>
                  <a:outerShdw blurRad="38100" dist="38100" dir="2700000" algn="tl">
                    <a:srgbClr val="FFFFFF"/>
                  </a:outerShdw>
                </a:effectLst>
                <a:ea typeface="楷体_GB2312" pitchFamily="49" charset="-122"/>
              </a:rPr>
              <a:t> );</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p:txBody>
      </p:sp>
      <p:sp>
        <p:nvSpPr>
          <p:cNvPr id="1062923" name="Oval 11"/>
          <p:cNvSpPr>
            <a:spLocks noChangeArrowheads="1"/>
          </p:cNvSpPr>
          <p:nvPr/>
        </p:nvSpPr>
        <p:spPr bwMode="auto">
          <a:xfrm>
            <a:off x="2152650" y="2536825"/>
            <a:ext cx="1482725" cy="4603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2924" name="Oval 12"/>
          <p:cNvSpPr>
            <a:spLocks noChangeArrowheads="1"/>
          </p:cNvSpPr>
          <p:nvPr/>
        </p:nvSpPr>
        <p:spPr bwMode="auto">
          <a:xfrm>
            <a:off x="1301750" y="3284538"/>
            <a:ext cx="936625" cy="431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pSp>
        <p:nvGrpSpPr>
          <p:cNvPr id="1062934" name="Group 22"/>
          <p:cNvGrpSpPr>
            <a:grpSpLocks/>
          </p:cNvGrpSpPr>
          <p:nvPr/>
        </p:nvGrpSpPr>
        <p:grpSpPr bwMode="auto">
          <a:xfrm>
            <a:off x="2195513" y="2636838"/>
            <a:ext cx="4464050" cy="792162"/>
            <a:chOff x="1383" y="1661"/>
            <a:chExt cx="2812" cy="499"/>
          </a:xfrm>
        </p:grpSpPr>
        <p:sp>
          <p:nvSpPr>
            <p:cNvPr id="1062926" name="AutoShape 14"/>
            <p:cNvSpPr>
              <a:spLocks/>
            </p:cNvSpPr>
            <p:nvPr/>
          </p:nvSpPr>
          <p:spPr bwMode="auto">
            <a:xfrm>
              <a:off x="3198" y="1661"/>
              <a:ext cx="997" cy="227"/>
            </a:xfrm>
            <a:prstGeom prst="borderCallout2">
              <a:avLst>
                <a:gd name="adj1" fmla="val 31718"/>
                <a:gd name="adj2" fmla="val -4815"/>
                <a:gd name="adj3" fmla="val 31718"/>
                <a:gd name="adj4" fmla="val -55565"/>
                <a:gd name="adj5" fmla="val 85023"/>
                <a:gd name="adj6" fmla="val -107824"/>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lang="zh-CN" altLang="en-US" sz="1800" b="1">
                  <a:solidFill>
                    <a:srgbClr val="3333CC"/>
                  </a:solidFill>
                  <a:effectLst>
                    <a:outerShdw blurRad="38100" dist="38100" dir="2700000" algn="tl">
                      <a:srgbClr val="000000"/>
                    </a:outerShdw>
                  </a:effectLst>
                  <a:ea typeface="楷体_GB2312" pitchFamily="49" charset="-122"/>
                </a:rPr>
                <a:t>局部变量</a:t>
              </a:r>
              <a:r>
                <a:rPr lang="zh-CN" altLang="en-US" sz="1800">
                  <a:solidFill>
                    <a:srgbClr val="000000"/>
                  </a:solidFill>
                  <a:ea typeface="楷体_GB2312" pitchFamily="49" charset="-122"/>
                </a:rPr>
                <a:t> </a:t>
              </a:r>
            </a:p>
          </p:txBody>
        </p:sp>
        <p:sp>
          <p:nvSpPr>
            <p:cNvPr id="115731" name="Line 15"/>
            <p:cNvSpPr>
              <a:spLocks noChangeShapeType="1"/>
            </p:cNvSpPr>
            <p:nvPr/>
          </p:nvSpPr>
          <p:spPr bwMode="auto">
            <a:xfrm flipV="1">
              <a:off x="1383" y="1842"/>
              <a:ext cx="1815" cy="318"/>
            </a:xfrm>
            <a:prstGeom prst="line">
              <a:avLst/>
            </a:prstGeom>
            <a:noFill/>
            <a:ln w="19050">
              <a:solidFill>
                <a:srgbClr val="FF0000"/>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1062935" name="Group 23"/>
          <p:cNvGrpSpPr>
            <a:grpSpLocks/>
          </p:cNvGrpSpPr>
          <p:nvPr/>
        </p:nvGrpSpPr>
        <p:grpSpPr bwMode="auto">
          <a:xfrm>
            <a:off x="3924300" y="2636838"/>
            <a:ext cx="1858963" cy="2016125"/>
            <a:chOff x="2472" y="1661"/>
            <a:chExt cx="1171" cy="1270"/>
          </a:xfrm>
        </p:grpSpPr>
        <p:sp>
          <p:nvSpPr>
            <p:cNvPr id="115728" name="AutoShape 16"/>
            <p:cNvSpPr>
              <a:spLocks/>
            </p:cNvSpPr>
            <p:nvPr/>
          </p:nvSpPr>
          <p:spPr bwMode="auto">
            <a:xfrm>
              <a:off x="2472" y="1661"/>
              <a:ext cx="136" cy="1270"/>
            </a:xfrm>
            <a:prstGeom prst="rightBrace">
              <a:avLst>
                <a:gd name="adj1" fmla="val 77819"/>
                <a:gd name="adj2" fmla="val 50000"/>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2929" name="Text Box 17"/>
            <p:cNvSpPr txBox="1">
              <a:spLocks noChangeArrowheads="1"/>
            </p:cNvSpPr>
            <p:nvPr/>
          </p:nvSpPr>
          <p:spPr bwMode="auto">
            <a:xfrm>
              <a:off x="2600" y="2097"/>
              <a:ext cx="104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000" b="1">
                  <a:solidFill>
                    <a:srgbClr val="3333CC"/>
                  </a:solidFill>
                  <a:effectLst>
                    <a:outerShdw blurRad="38100" dist="38100" dir="2700000" algn="tl">
                      <a:srgbClr val="000000"/>
                    </a:outerShdw>
                  </a:effectLst>
                  <a:latin typeface="楷体_GB2312" pitchFamily="49" charset="-122"/>
                  <a:ea typeface="楷体_GB2312" pitchFamily="49" charset="-122"/>
                </a:rPr>
                <a:t>变量</a:t>
              </a:r>
              <a:r>
                <a:rPr lang="en-US" altLang="zh-CN" sz="2000" b="1">
                  <a:solidFill>
                    <a:srgbClr val="3333CC"/>
                  </a:solidFill>
                  <a:effectLst>
                    <a:outerShdw blurRad="38100" dist="38100" dir="2700000" algn="tl">
                      <a:srgbClr val="000000"/>
                    </a:outerShdw>
                  </a:effectLst>
                  <a:latin typeface="楷体_GB2312" pitchFamily="49" charset="-122"/>
                  <a:ea typeface="楷体_GB2312" pitchFamily="49" charset="-122"/>
                </a:rPr>
                <a:t>x</a:t>
              </a:r>
              <a:r>
                <a:rPr lang="zh-CN" altLang="en-US" sz="2000" b="1">
                  <a:solidFill>
                    <a:srgbClr val="3333CC"/>
                  </a:solidFill>
                  <a:effectLst>
                    <a:outerShdw blurRad="38100" dist="38100" dir="2700000" algn="tl">
                      <a:srgbClr val="000000"/>
                    </a:outerShdw>
                  </a:effectLst>
                  <a:latin typeface="楷体_GB2312" pitchFamily="49" charset="-122"/>
                  <a:ea typeface="楷体_GB2312" pitchFamily="49" charset="-122"/>
                </a:rPr>
                <a:t>、</a:t>
              </a:r>
              <a:r>
                <a:rPr lang="en-US" altLang="zh-CN" sz="2000" b="1">
                  <a:solidFill>
                    <a:srgbClr val="3333CC"/>
                  </a:solidFill>
                  <a:effectLst>
                    <a:outerShdw blurRad="38100" dist="38100" dir="2700000" algn="tl">
                      <a:srgbClr val="000000"/>
                    </a:outerShdw>
                  </a:effectLst>
                  <a:latin typeface="楷体_GB2312" pitchFamily="49" charset="-122"/>
                  <a:ea typeface="楷体_GB2312" pitchFamily="49" charset="-122"/>
                </a:rPr>
                <a:t>y</a:t>
              </a:r>
              <a:r>
                <a:rPr lang="zh-CN" altLang="en-US" sz="2000" b="1">
                  <a:solidFill>
                    <a:srgbClr val="3333CC"/>
                  </a:solidFill>
                  <a:effectLst>
                    <a:outerShdw blurRad="38100" dist="38100" dir="2700000" algn="tl">
                      <a:srgbClr val="000000"/>
                    </a:outerShdw>
                  </a:effectLst>
                  <a:latin typeface="楷体_GB2312" pitchFamily="49" charset="-122"/>
                  <a:ea typeface="楷体_GB2312" pitchFamily="49" charset="-122"/>
                </a:rPr>
                <a:t>、</a:t>
              </a:r>
              <a:r>
                <a:rPr lang="en-US" altLang="zh-CN" sz="2000" b="1">
                  <a:solidFill>
                    <a:srgbClr val="3333CC"/>
                  </a:solidFill>
                  <a:effectLst>
                    <a:outerShdw blurRad="38100" dist="38100" dir="2700000" algn="tl">
                      <a:srgbClr val="000000"/>
                    </a:outerShdw>
                  </a:effectLst>
                  <a:latin typeface="楷体_GB2312" pitchFamily="49" charset="-122"/>
                  <a:ea typeface="楷体_GB2312" pitchFamily="49" charset="-122"/>
                </a:rPr>
                <a:t>z</a:t>
              </a:r>
              <a:r>
                <a:rPr lang="zh-CN" altLang="en-US" sz="2000" b="1">
                  <a:solidFill>
                    <a:srgbClr val="3333CC"/>
                  </a:solidFill>
                  <a:effectLst>
                    <a:outerShdw blurRad="38100" dist="38100" dir="2700000" algn="tl">
                      <a:srgbClr val="000000"/>
                    </a:outerShdw>
                  </a:effectLst>
                  <a:latin typeface="楷体_GB2312" pitchFamily="49" charset="-122"/>
                  <a:ea typeface="楷体_GB2312" pitchFamily="49" charset="-122"/>
                </a:rPr>
                <a:t>的作用域</a:t>
              </a:r>
            </a:p>
          </p:txBody>
        </p:sp>
      </p:grpSp>
      <p:sp>
        <p:nvSpPr>
          <p:cNvPr id="1062930" name="Oval 18"/>
          <p:cNvSpPr>
            <a:spLocks noChangeArrowheads="1"/>
          </p:cNvSpPr>
          <p:nvPr/>
        </p:nvSpPr>
        <p:spPr bwMode="auto">
          <a:xfrm>
            <a:off x="3521075" y="5876925"/>
            <a:ext cx="287338"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pSp>
        <p:nvGrpSpPr>
          <p:cNvPr id="1062933" name="Group 21"/>
          <p:cNvGrpSpPr>
            <a:grpSpLocks/>
          </p:cNvGrpSpPr>
          <p:nvPr/>
        </p:nvGrpSpPr>
        <p:grpSpPr bwMode="auto">
          <a:xfrm>
            <a:off x="3708400" y="4581525"/>
            <a:ext cx="3457575" cy="1368425"/>
            <a:chOff x="2336" y="2886"/>
            <a:chExt cx="2178" cy="862"/>
          </a:xfrm>
        </p:grpSpPr>
        <p:sp>
          <p:nvSpPr>
            <p:cNvPr id="1062931" name="AutoShape 19"/>
            <p:cNvSpPr>
              <a:spLocks noChangeArrowheads="1"/>
            </p:cNvSpPr>
            <p:nvPr/>
          </p:nvSpPr>
          <p:spPr bwMode="auto">
            <a:xfrm>
              <a:off x="2699" y="2886"/>
              <a:ext cx="1815" cy="862"/>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b="1">
                  <a:solidFill>
                    <a:srgbClr val="CC0000"/>
                  </a:solidFill>
                  <a:effectLst>
                    <a:outerShdw blurRad="38100" dist="38100" dir="2700000" algn="tl">
                      <a:srgbClr val="000000"/>
                    </a:outerShdw>
                  </a:effectLst>
                  <a:ea typeface="楷体_GB2312" pitchFamily="49" charset="-122"/>
                </a:rPr>
                <a:t>引用错误！</a:t>
              </a:r>
            </a:p>
          </p:txBody>
        </p:sp>
        <p:sp>
          <p:nvSpPr>
            <p:cNvPr id="115727" name="Line 20"/>
            <p:cNvSpPr>
              <a:spLocks noChangeShapeType="1"/>
            </p:cNvSpPr>
            <p:nvPr/>
          </p:nvSpPr>
          <p:spPr bwMode="auto">
            <a:xfrm flipV="1">
              <a:off x="2336" y="3475"/>
              <a:ext cx="408" cy="227"/>
            </a:xfrm>
            <a:prstGeom prst="line">
              <a:avLst/>
            </a:prstGeom>
            <a:noFill/>
            <a:ln w="28575">
              <a:solidFill>
                <a:srgbClr val="FF0000"/>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25502528"/>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2915"/>
                                        </p:tgtEl>
                                        <p:attrNameLst>
                                          <p:attrName>style.visibility</p:attrName>
                                        </p:attrNameLst>
                                      </p:cBhvr>
                                      <p:to>
                                        <p:strVal val="visible"/>
                                      </p:to>
                                    </p:set>
                                    <p:anim calcmode="lin" valueType="num">
                                      <p:cBhvr additive="base">
                                        <p:cTn id="7" dur="500" fill="hold"/>
                                        <p:tgtEl>
                                          <p:spTgt spid="1062915"/>
                                        </p:tgtEl>
                                        <p:attrNameLst>
                                          <p:attrName>ppt_x</p:attrName>
                                        </p:attrNameLst>
                                      </p:cBhvr>
                                      <p:tavLst>
                                        <p:tav tm="0">
                                          <p:val>
                                            <p:strVal val="0-#ppt_w/2"/>
                                          </p:val>
                                        </p:tav>
                                        <p:tav tm="100000">
                                          <p:val>
                                            <p:strVal val="#ppt_x"/>
                                          </p:val>
                                        </p:tav>
                                      </p:tavLst>
                                    </p:anim>
                                    <p:anim calcmode="lin" valueType="num">
                                      <p:cBhvr additive="base">
                                        <p:cTn id="8" dur="500" fill="hold"/>
                                        <p:tgtEl>
                                          <p:spTgt spid="10629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62919">
                                            <p:txEl>
                                              <p:pRg st="0" end="0"/>
                                            </p:txEl>
                                          </p:spTgt>
                                        </p:tgtEl>
                                        <p:attrNameLst>
                                          <p:attrName>style.visibility</p:attrName>
                                        </p:attrNameLst>
                                      </p:cBhvr>
                                      <p:to>
                                        <p:strVal val="visible"/>
                                      </p:to>
                                    </p:set>
                                    <p:anim calcmode="lin" valueType="num">
                                      <p:cBhvr additive="base">
                                        <p:cTn id="13" dur="500" fill="hold"/>
                                        <p:tgtEl>
                                          <p:spTgt spid="10629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29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062919">
                                            <p:txEl>
                                              <p:pRg st="1" end="1"/>
                                            </p:txEl>
                                          </p:spTgt>
                                        </p:tgtEl>
                                        <p:attrNameLst>
                                          <p:attrName>style.visibility</p:attrName>
                                        </p:attrNameLst>
                                      </p:cBhvr>
                                      <p:to>
                                        <p:strVal val="visible"/>
                                      </p:to>
                                    </p:set>
                                    <p:animEffect transition="in" filter="box(in)">
                                      <p:cBhvr>
                                        <p:cTn id="19" dur="500"/>
                                        <p:tgtEl>
                                          <p:spTgt spid="1062919">
                                            <p:txEl>
                                              <p:pRg st="1" end="1"/>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4"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062919">
                                            <p:txEl>
                                              <p:pRg st="2" end="2"/>
                                            </p:txEl>
                                          </p:spTgt>
                                        </p:tgtEl>
                                        <p:attrNameLst>
                                          <p:attrName>style.visibility</p:attrName>
                                        </p:attrNameLst>
                                      </p:cBhvr>
                                      <p:to>
                                        <p:strVal val="visible"/>
                                      </p:to>
                                    </p:set>
                                    <p:anim calcmode="lin" valueType="num">
                                      <p:cBhvr additive="base">
                                        <p:cTn id="24" dur="500" fill="hold"/>
                                        <p:tgtEl>
                                          <p:spTgt spid="106291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629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062919">
                                            <p:txEl>
                                              <p:pRg st="3" end="3"/>
                                            </p:txEl>
                                          </p:spTgt>
                                        </p:tgtEl>
                                        <p:attrNameLst>
                                          <p:attrName>style.visibility</p:attrName>
                                        </p:attrNameLst>
                                      </p:cBhvr>
                                      <p:to>
                                        <p:strVal val="visible"/>
                                      </p:to>
                                    </p:set>
                                    <p:animEffect transition="in" filter="box(in)">
                                      <p:cBhvr>
                                        <p:cTn id="30" dur="500"/>
                                        <p:tgtEl>
                                          <p:spTgt spid="1062919">
                                            <p:txEl>
                                              <p:pRg st="3" end="3"/>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1062919">
                                            <p:txEl>
                                              <p:pRg st="4" end="4"/>
                                            </p:txEl>
                                          </p:spTgt>
                                        </p:tgtEl>
                                        <p:attrNameLst>
                                          <p:attrName>style.visibility</p:attrName>
                                        </p:attrNameLst>
                                      </p:cBhvr>
                                      <p:to>
                                        <p:strVal val="visible"/>
                                      </p:to>
                                    </p:set>
                                    <p:anim calcmode="lin" valueType="num">
                                      <p:cBhvr additive="base">
                                        <p:cTn id="35" dur="500" fill="hold"/>
                                        <p:tgtEl>
                                          <p:spTgt spid="1062919">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6291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1062919">
                                            <p:txEl>
                                              <p:pRg st="5" end="5"/>
                                            </p:txEl>
                                          </p:spTgt>
                                        </p:tgtEl>
                                        <p:attrNameLst>
                                          <p:attrName>style.visibility</p:attrName>
                                        </p:attrNameLst>
                                      </p:cBhvr>
                                      <p:to>
                                        <p:strVal val="visible"/>
                                      </p:to>
                                    </p:set>
                                    <p:animEffect transition="in" filter="box(in)">
                                      <p:cBhvr>
                                        <p:cTn id="41" dur="500"/>
                                        <p:tgtEl>
                                          <p:spTgt spid="1062919">
                                            <p:txEl>
                                              <p:pRg st="5" end="5"/>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4"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062922"/>
                                        </p:tgtEl>
                                        <p:attrNameLst>
                                          <p:attrName>style.visibility</p:attrName>
                                        </p:attrNameLst>
                                      </p:cBhvr>
                                      <p:to>
                                        <p:strVal val="visible"/>
                                      </p:to>
                                    </p:set>
                                    <p:animEffect transition="in" filter="box(out)">
                                      <p:cBhvr>
                                        <p:cTn id="46" dur="500"/>
                                        <p:tgtEl>
                                          <p:spTgt spid="1062922"/>
                                        </p:tgtEl>
                                      </p:cBhvr>
                                    </p:animEffect>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1062923"/>
                                        </p:tgtEl>
                                        <p:attrNameLst>
                                          <p:attrName>style.visibility</p:attrName>
                                        </p:attrNameLst>
                                      </p:cBhvr>
                                      <p:to>
                                        <p:strVal val="visible"/>
                                      </p:to>
                                    </p:set>
                                    <p:animEffect transition="in" filter="strips(downRight)">
                                      <p:cBhvr>
                                        <p:cTn id="51" dur="500"/>
                                        <p:tgtEl>
                                          <p:spTgt spid="1062923"/>
                                        </p:tgtEl>
                                      </p:cBhvr>
                                    </p:animEffect>
                                  </p:childTnLst>
                                  <p:subTnLst>
                                    <p:audio>
                                      <p:cMediaNode>
                                        <p:cTn display="0" masterRel="sameClick">
                                          <p:stCondLst>
                                            <p:cond evt="begin" delay="0">
                                              <p:tn val="49"/>
                                            </p:cond>
                                          </p:stCondLst>
                                          <p:endCondLst>
                                            <p:cond evt="onStopAudio" delay="0">
                                              <p:tgtEl>
                                                <p:sldTgt/>
                                              </p:tgtEl>
                                            </p:cond>
                                          </p:endCondLst>
                                        </p:cTn>
                                        <p:tgtEl>
                                          <p:sndTgt r:embed="rId4" name="camera.wav"/>
                                        </p:tgtEl>
                                      </p:cMediaNode>
                                    </p:audio>
                                  </p:subTnLst>
                                </p:cTn>
                              </p:par>
                            </p:childTnLst>
                          </p:cTn>
                        </p:par>
                        <p:par>
                          <p:cTn id="52" fill="hold" nodeType="afterGroup">
                            <p:stCondLst>
                              <p:cond delay="500"/>
                            </p:stCondLst>
                            <p:childTnLst>
                              <p:par>
                                <p:cTn id="53" presetID="18" presetClass="entr" presetSubtype="6" fill="hold" grpId="0" nodeType="afterEffect">
                                  <p:stCondLst>
                                    <p:cond delay="0"/>
                                  </p:stCondLst>
                                  <p:childTnLst>
                                    <p:set>
                                      <p:cBhvr>
                                        <p:cTn id="54" dur="1" fill="hold">
                                          <p:stCondLst>
                                            <p:cond delay="0"/>
                                          </p:stCondLst>
                                        </p:cTn>
                                        <p:tgtEl>
                                          <p:spTgt spid="1062924"/>
                                        </p:tgtEl>
                                        <p:attrNameLst>
                                          <p:attrName>style.visibility</p:attrName>
                                        </p:attrNameLst>
                                      </p:cBhvr>
                                      <p:to>
                                        <p:strVal val="visible"/>
                                      </p:to>
                                    </p:set>
                                    <p:animEffect transition="in" filter="strips(downRight)">
                                      <p:cBhvr>
                                        <p:cTn id="55" dur="500"/>
                                        <p:tgtEl>
                                          <p:spTgt spid="1062924"/>
                                        </p:tgtEl>
                                      </p:cBhvr>
                                    </p:animEffect>
                                  </p:childTnLst>
                                  <p:subTnLst>
                                    <p:audio>
                                      <p:cMediaNode>
                                        <p:cTn display="0" masterRel="sameClick">
                                          <p:stCondLst>
                                            <p:cond evt="begin" delay="0">
                                              <p:tn val="53"/>
                                            </p:cond>
                                          </p:stCondLst>
                                          <p:endCondLst>
                                            <p:cond evt="onStopAudio" delay="0">
                                              <p:tgtEl>
                                                <p:sldTgt/>
                                              </p:tgtEl>
                                            </p:cond>
                                          </p:endCondLst>
                                        </p:cTn>
                                        <p:tgtEl>
                                          <p:sndTgt r:embed="rId4" name="camera.wav"/>
                                        </p:tgtEl>
                                      </p:cMediaNode>
                                    </p:audio>
                                  </p:subTnLst>
                                </p:cTn>
                              </p:par>
                            </p:childTnLst>
                          </p:cTn>
                        </p:par>
                        <p:par>
                          <p:cTn id="56" fill="hold" nodeType="afterGroup">
                            <p:stCondLst>
                              <p:cond delay="1000"/>
                            </p:stCondLst>
                            <p:childTnLst>
                              <p:par>
                                <p:cTn id="57" presetID="18" presetClass="entr" presetSubtype="3" fill="hold" nodeType="afterEffect">
                                  <p:stCondLst>
                                    <p:cond delay="0"/>
                                  </p:stCondLst>
                                  <p:childTnLst>
                                    <p:set>
                                      <p:cBhvr>
                                        <p:cTn id="58" dur="1" fill="hold">
                                          <p:stCondLst>
                                            <p:cond delay="0"/>
                                          </p:stCondLst>
                                        </p:cTn>
                                        <p:tgtEl>
                                          <p:spTgt spid="1062934"/>
                                        </p:tgtEl>
                                        <p:attrNameLst>
                                          <p:attrName>style.visibility</p:attrName>
                                        </p:attrNameLst>
                                      </p:cBhvr>
                                      <p:to>
                                        <p:strVal val="visible"/>
                                      </p:to>
                                    </p:set>
                                    <p:animEffect transition="in" filter="strips(upRight)">
                                      <p:cBhvr>
                                        <p:cTn id="59" dur="500"/>
                                        <p:tgtEl>
                                          <p:spTgt spid="1062934"/>
                                        </p:tgtEl>
                                      </p:cBhvr>
                                    </p:animEffect>
                                  </p:childTnLst>
                                  <p:subTnLst>
                                    <p:audio>
                                      <p:cMediaNode>
                                        <p:cTn display="0" masterRel="sameClick">
                                          <p:stCondLst>
                                            <p:cond evt="begin" delay="0">
                                              <p:tn val="57"/>
                                            </p:cond>
                                          </p:stCondLst>
                                          <p:endCondLst>
                                            <p:cond evt="onStopAudio" delay="0">
                                              <p:tgtEl>
                                                <p:sldTgt/>
                                              </p:tgtEl>
                                            </p:cond>
                                          </p:endCondLst>
                                        </p:cTn>
                                        <p:tgtEl>
                                          <p:sndTgt r:embed="rId5" name="laser.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6" fill="hold" nodeType="clickEffect">
                                  <p:stCondLst>
                                    <p:cond delay="0"/>
                                  </p:stCondLst>
                                  <p:childTnLst>
                                    <p:set>
                                      <p:cBhvr>
                                        <p:cTn id="63" dur="1" fill="hold">
                                          <p:stCondLst>
                                            <p:cond delay="0"/>
                                          </p:stCondLst>
                                        </p:cTn>
                                        <p:tgtEl>
                                          <p:spTgt spid="1062935"/>
                                        </p:tgtEl>
                                        <p:attrNameLst>
                                          <p:attrName>style.visibility</p:attrName>
                                        </p:attrNameLst>
                                      </p:cBhvr>
                                      <p:to>
                                        <p:strVal val="visible"/>
                                      </p:to>
                                    </p:set>
                                    <p:animEffect transition="in" filter="strips(downRight)">
                                      <p:cBhvr>
                                        <p:cTn id="64" dur="500"/>
                                        <p:tgtEl>
                                          <p:spTgt spid="1062935"/>
                                        </p:tgtEl>
                                      </p:cBhvr>
                                    </p:animEffect>
                                  </p:childTnLst>
                                  <p:subTnLst>
                                    <p:audio>
                                      <p:cMediaNode>
                                        <p:cTn display="0" masterRel="sameClick">
                                          <p:stCondLst>
                                            <p:cond evt="begin" delay="0">
                                              <p:tn val="62"/>
                                            </p:cond>
                                          </p:stCondLst>
                                          <p:endCondLst>
                                            <p:cond evt="onStopAudio" delay="0">
                                              <p:tgtEl>
                                                <p:sldTgt/>
                                              </p:tgtEl>
                                            </p:cond>
                                          </p:endCondLst>
                                        </p:cTn>
                                        <p:tgtEl>
                                          <p:sndTgt r:embed="rId4" name="camera.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18" presetClass="entr" presetSubtype="3" fill="hold" grpId="0" nodeType="clickEffect">
                                  <p:stCondLst>
                                    <p:cond delay="0"/>
                                  </p:stCondLst>
                                  <p:childTnLst>
                                    <p:set>
                                      <p:cBhvr>
                                        <p:cTn id="68" dur="1" fill="hold">
                                          <p:stCondLst>
                                            <p:cond delay="0"/>
                                          </p:stCondLst>
                                        </p:cTn>
                                        <p:tgtEl>
                                          <p:spTgt spid="1062930"/>
                                        </p:tgtEl>
                                        <p:attrNameLst>
                                          <p:attrName>style.visibility</p:attrName>
                                        </p:attrNameLst>
                                      </p:cBhvr>
                                      <p:to>
                                        <p:strVal val="visible"/>
                                      </p:to>
                                    </p:set>
                                    <p:animEffect transition="in" filter="strips(upRight)">
                                      <p:cBhvr>
                                        <p:cTn id="69" dur="500"/>
                                        <p:tgtEl>
                                          <p:spTgt spid="1062930"/>
                                        </p:tgtEl>
                                      </p:cBhvr>
                                    </p:animEffect>
                                  </p:childTnLst>
                                  <p:subTnLst>
                                    <p:audio>
                                      <p:cMediaNode>
                                        <p:cTn display="0" masterRel="sameClick">
                                          <p:stCondLst>
                                            <p:cond evt="begin" delay="0">
                                              <p:tn val="67"/>
                                            </p:cond>
                                          </p:stCondLst>
                                          <p:endCondLst>
                                            <p:cond evt="onStopAudio" delay="0">
                                              <p:tgtEl>
                                                <p:sldTgt/>
                                              </p:tgtEl>
                                            </p:cond>
                                          </p:endCondLst>
                                        </p:cTn>
                                        <p:tgtEl>
                                          <p:sndTgt r:embed="rId4" name="camera.wav"/>
                                        </p:tgtEl>
                                      </p:cMediaNode>
                                    </p:audio>
                                  </p:subTnLst>
                                </p:cTn>
                              </p:par>
                            </p:childTnLst>
                          </p:cTn>
                        </p:par>
                        <p:par>
                          <p:cTn id="70" fill="hold" nodeType="afterGroup">
                            <p:stCondLst>
                              <p:cond delay="500"/>
                            </p:stCondLst>
                            <p:childTnLst>
                              <p:par>
                                <p:cTn id="71" presetID="18" presetClass="entr" presetSubtype="3" fill="hold" nodeType="afterEffect">
                                  <p:stCondLst>
                                    <p:cond delay="0"/>
                                  </p:stCondLst>
                                  <p:childTnLst>
                                    <p:set>
                                      <p:cBhvr>
                                        <p:cTn id="72" dur="1" fill="hold">
                                          <p:stCondLst>
                                            <p:cond delay="0"/>
                                          </p:stCondLst>
                                        </p:cTn>
                                        <p:tgtEl>
                                          <p:spTgt spid="1062933"/>
                                        </p:tgtEl>
                                        <p:attrNameLst>
                                          <p:attrName>style.visibility</p:attrName>
                                        </p:attrNameLst>
                                      </p:cBhvr>
                                      <p:to>
                                        <p:strVal val="visible"/>
                                      </p:to>
                                    </p:set>
                                    <p:animEffect transition="in" filter="strips(upRight)">
                                      <p:cBhvr>
                                        <p:cTn id="73" dur="500"/>
                                        <p:tgtEl>
                                          <p:spTgt spid="1062933"/>
                                        </p:tgtEl>
                                      </p:cBhvr>
                                    </p:animEffect>
                                  </p:childTnLst>
                                  <p:subTnLst>
                                    <p:audio>
                                      <p:cMediaNode>
                                        <p:cTn display="0" masterRel="sameClick">
                                          <p:stCondLst>
                                            <p:cond evt="begin" delay="0">
                                              <p:tn val="71"/>
                                            </p:cond>
                                          </p:stCondLst>
                                          <p:endCondLst>
                                            <p:cond evt="onStopAudio" delay="0">
                                              <p:tgtEl>
                                                <p:sldTgt/>
                                              </p:tgtEl>
                                            </p:cond>
                                          </p:endCondLst>
                                        </p:cTn>
                                        <p:tgtEl>
                                          <p:sndTgt r:embed="rId6"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p:bldP spid="1062922" grpId="0" animBg="1"/>
      <p:bldP spid="1062923" grpId="0" animBg="1"/>
      <p:bldP spid="1062924" grpId="0" animBg="1"/>
      <p:bldP spid="1062930"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3" name="Rectangle 23"/>
          <p:cNvSpPr>
            <a:spLocks noChangeArrowheads="1"/>
          </p:cNvSpPr>
          <p:nvPr/>
        </p:nvSpPr>
        <p:spPr bwMode="auto">
          <a:xfrm>
            <a:off x="827088" y="98425"/>
            <a:ext cx="1192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6600"/>
              </a:buClr>
              <a:buFont typeface="Wingdings" pitchFamily="2" charset="2"/>
              <a:buChar char="Ø"/>
              <a:defRPr/>
            </a:pPr>
            <a:r>
              <a:rPr lang="en-US" altLang="zh-CN">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说明</a:t>
            </a:r>
          </a:p>
        </p:txBody>
      </p:sp>
      <p:sp>
        <p:nvSpPr>
          <p:cNvPr id="1064984" name="Rectangle 24"/>
          <p:cNvSpPr>
            <a:spLocks noChangeArrowheads="1"/>
          </p:cNvSpPr>
          <p:nvPr/>
        </p:nvSpPr>
        <p:spPr bwMode="auto">
          <a:xfrm>
            <a:off x="571500" y="490538"/>
            <a:ext cx="82788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kumimoji="1" sz="2400">
                <a:solidFill>
                  <a:schemeClr val="tx1"/>
                </a:solidFill>
                <a:latin typeface="Times New Roman" pitchFamily="18" charset="0"/>
                <a:ea typeface="宋体" pitchFamily="2" charset="-122"/>
              </a:defRPr>
            </a:lvl1pPr>
            <a:lvl2pPr>
              <a:tabLst>
                <a:tab pos="457200" algn="l"/>
              </a:tabLst>
              <a:defRPr kumimoji="1" sz="2400">
                <a:solidFill>
                  <a:schemeClr val="tx1"/>
                </a:solidFill>
                <a:latin typeface="Times New Roman" pitchFamily="18" charset="0"/>
                <a:ea typeface="宋体" pitchFamily="2" charset="-122"/>
              </a:defRPr>
            </a:lvl2pPr>
            <a:lvl3pPr>
              <a:tabLst>
                <a:tab pos="457200" algn="l"/>
              </a:tabLst>
              <a:defRPr kumimoji="1" sz="2400">
                <a:solidFill>
                  <a:schemeClr val="tx1"/>
                </a:solidFill>
                <a:latin typeface="Times New Roman" pitchFamily="18" charset="0"/>
                <a:ea typeface="宋体" pitchFamily="2" charset="-122"/>
              </a:defRPr>
            </a:lvl3pPr>
            <a:lvl4pPr>
              <a:tabLst>
                <a:tab pos="457200" algn="l"/>
              </a:tabLst>
              <a:defRPr kumimoji="1" sz="2400">
                <a:solidFill>
                  <a:schemeClr val="tx1"/>
                </a:solidFill>
                <a:latin typeface="Times New Roman" pitchFamily="18" charset="0"/>
                <a:ea typeface="宋体" pitchFamily="2" charset="-122"/>
              </a:defRPr>
            </a:lvl4pPr>
            <a:lvl5pPr>
              <a:tabLst>
                <a:tab pos="4572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latin typeface="楷体_GB2312" pitchFamily="49" charset="-122"/>
                <a:ea typeface="楷体_GB2312" pitchFamily="49" charset="-122"/>
              </a:rPr>
              <a:t>    (1) </a:t>
            </a:r>
            <a:r>
              <a:rPr lang="zh-CN" altLang="en-US" b="1" smtClean="0">
                <a:solidFill>
                  <a:srgbClr val="CC0099"/>
                </a:solidFill>
                <a:effectLst>
                  <a:outerShdw blurRad="38100" dist="38100" dir="2700000" algn="tl">
                    <a:srgbClr val="000000"/>
                  </a:outerShdw>
                </a:effectLst>
                <a:latin typeface="楷体_GB2312" pitchFamily="49" charset="-122"/>
                <a:ea typeface="楷体_GB2312" pitchFamily="49" charset="-122"/>
              </a:rPr>
              <a:t>主函数</a:t>
            </a:r>
            <a:r>
              <a:rPr lang="en-US" altLang="zh-CN" b="1" smtClean="0">
                <a:solidFill>
                  <a:srgbClr val="CC0099"/>
                </a:solidFill>
                <a:effectLst>
                  <a:outerShdw blurRad="38100" dist="38100" dir="2700000" algn="tl">
                    <a:srgbClr val="000000"/>
                  </a:outerShdw>
                </a:effectLst>
                <a:latin typeface="楷体_GB2312" pitchFamily="49" charset="-122"/>
                <a:ea typeface="楷体_GB2312" pitchFamily="49" charset="-122"/>
              </a:rPr>
              <a:t>main( )</a:t>
            </a:r>
            <a:r>
              <a:rPr lang="zh-CN" altLang="en-US" b="1" smtClean="0">
                <a:solidFill>
                  <a:srgbClr val="CC0099"/>
                </a:solidFill>
                <a:effectLst>
                  <a:outerShdw blurRad="38100" dist="38100" dir="2700000" algn="tl">
                    <a:srgbClr val="000000"/>
                  </a:outerShdw>
                </a:effectLst>
                <a:latin typeface="楷体_GB2312" pitchFamily="49" charset="-122"/>
                <a:ea typeface="楷体_GB2312" pitchFamily="49" charset="-122"/>
              </a:rPr>
              <a:t>中定义的变量也是局部变量</a:t>
            </a:r>
            <a:r>
              <a:rPr lang="zh-CN" altLang="en-US" b="1" smtClean="0">
                <a:solidFill>
                  <a:srgbClr val="000000"/>
                </a:solidFill>
                <a:effectLst>
                  <a:outerShdw blurRad="38100" dist="38100" dir="2700000" algn="tl">
                    <a:srgbClr val="FFFFFF"/>
                  </a:outerShdw>
                </a:effectLst>
                <a:latin typeface="楷体_GB2312" pitchFamily="49" charset="-122"/>
                <a:ea typeface="楷体_GB2312" pitchFamily="49" charset="-122"/>
              </a:rPr>
              <a:t>，它只能在主函数中使用，其它函数不能使用。同时，主函数中也不能使用其它函数中定义的局部变量。</a:t>
            </a:r>
            <a:r>
              <a:rPr lang="zh-CN" altLang="en-US" smtClean="0">
                <a:solidFill>
                  <a:srgbClr val="000000"/>
                </a:solidFill>
              </a:rPr>
              <a:t> </a:t>
            </a:r>
          </a:p>
        </p:txBody>
      </p:sp>
      <p:sp>
        <p:nvSpPr>
          <p:cNvPr id="1064985" name="Rectangle 25" descr="信纸"/>
          <p:cNvSpPr>
            <a:spLocks noChangeArrowheads="1"/>
          </p:cNvSpPr>
          <p:nvPr/>
        </p:nvSpPr>
        <p:spPr bwMode="auto">
          <a:xfrm>
            <a:off x="827088" y="1760538"/>
            <a:ext cx="6696075" cy="4876800"/>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ea typeface="楷体_GB2312" pitchFamily="49" charset="-122"/>
              </a:rPr>
              <a:t>int f3 (int x);</a:t>
            </a:r>
          </a:p>
          <a:p>
            <a:pPr>
              <a:defRPr/>
            </a:pPr>
            <a:r>
              <a:rPr lang="en-US" altLang="zh-CN" b="1" smtClean="0">
                <a:solidFill>
                  <a:srgbClr val="CC0099"/>
                </a:solidFill>
                <a:effectLst>
                  <a:outerShdw blurRad="38100" dist="38100" dir="2700000" algn="tl">
                    <a:srgbClr val="000000"/>
                  </a:outerShdw>
                </a:effectLst>
                <a:ea typeface="楷体_GB2312" pitchFamily="49" charset="-122"/>
              </a:rPr>
              <a:t>void main ( )</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a:p>
            <a:pPr>
              <a:defRPr/>
            </a:pPr>
            <a:r>
              <a:rPr lang="en-US" altLang="zh-CN" b="1" smtClean="0">
                <a:solidFill>
                  <a:srgbClr val="000000"/>
                </a:solidFill>
                <a:effectLst>
                  <a:outerShdw blurRad="38100" dist="38100" dir="2700000" algn="tl">
                    <a:srgbClr val="FFFFFF"/>
                  </a:outerShdw>
                </a:effectLst>
                <a:ea typeface="楷体_GB2312" pitchFamily="49" charset="-122"/>
              </a:rPr>
              <a:t>  int </a:t>
            </a:r>
            <a:r>
              <a:rPr lang="en-US" altLang="zh-CN" b="1" smtClean="0">
                <a:solidFill>
                  <a:srgbClr val="00CC99"/>
                </a:solidFill>
                <a:effectLst>
                  <a:outerShdw blurRad="38100" dist="38100" dir="2700000" algn="tl">
                    <a:srgbClr val="000000"/>
                  </a:outerShdw>
                </a:effectLst>
                <a:ea typeface="楷体_GB2312" pitchFamily="49" charset="-122"/>
              </a:rPr>
              <a:t>a</a:t>
            </a:r>
            <a:r>
              <a:rPr lang="en-US" altLang="zh-CN" b="1" smtClean="0">
                <a:solidFill>
                  <a:srgbClr val="000000"/>
                </a:solidFill>
                <a:effectLst>
                  <a:outerShdw blurRad="38100" dist="38100" dir="2700000" algn="tl">
                    <a:srgbClr val="FFFFFF"/>
                  </a:outerShdw>
                </a:effectLst>
                <a:ea typeface="楷体_GB2312" pitchFamily="49" charset="-122"/>
              </a:rPr>
              <a:t> = 2, </a:t>
            </a:r>
            <a:r>
              <a:rPr lang="en-US" altLang="zh-CN" b="1" smtClean="0">
                <a:solidFill>
                  <a:srgbClr val="00CC99"/>
                </a:solidFill>
                <a:effectLst>
                  <a:outerShdw blurRad="38100" dist="38100" dir="2700000" algn="tl">
                    <a:srgbClr val="000000"/>
                  </a:outerShdw>
                </a:effectLst>
                <a:ea typeface="楷体_GB2312" pitchFamily="49" charset="-122"/>
              </a:rPr>
              <a:t>b</a:t>
            </a:r>
            <a:r>
              <a:rPr lang="en-US" altLang="zh-CN" b="1" smtClean="0">
                <a:solidFill>
                  <a:srgbClr val="000000"/>
                </a:solidFill>
                <a:effectLst>
                  <a:outerShdw blurRad="38100" dist="38100" dir="2700000" algn="tl">
                    <a:srgbClr val="FFFFFF"/>
                  </a:outerShdw>
                </a:effectLst>
                <a:ea typeface="楷体_GB2312" pitchFamily="49" charset="-122"/>
              </a:rPr>
              <a:t>;</a:t>
            </a:r>
          </a:p>
          <a:p>
            <a:pPr>
              <a:defRPr/>
            </a:pPr>
            <a:r>
              <a:rPr lang="en-US" altLang="zh-CN" b="1" smtClean="0">
                <a:solidFill>
                  <a:srgbClr val="000000"/>
                </a:solidFill>
                <a:effectLst>
                  <a:outerShdw blurRad="38100" dist="38100" dir="2700000" algn="tl">
                    <a:srgbClr val="FFFFFF"/>
                  </a:outerShdw>
                </a:effectLst>
                <a:ea typeface="楷体_GB2312" pitchFamily="49" charset="-122"/>
              </a:rPr>
              <a:t>  b = a + y ;  </a:t>
            </a:r>
          </a:p>
          <a:p>
            <a:pPr>
              <a:defRPr/>
            </a:pPr>
            <a:r>
              <a:rPr lang="en-US" altLang="zh-CN" b="1" smtClean="0">
                <a:solidFill>
                  <a:srgbClr val="000000"/>
                </a:solidFill>
                <a:effectLst>
                  <a:outerShdw blurRad="38100" dist="38100" dir="2700000" algn="tl">
                    <a:srgbClr val="FFFFFF"/>
                  </a:outerShdw>
                </a:effectLst>
                <a:ea typeface="楷体_GB2312" pitchFamily="49" charset="-122"/>
              </a:rPr>
              <a:t>  printf ("%d\n", b); </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a:p>
            <a:pPr>
              <a:defRPr/>
            </a:pPr>
            <a:r>
              <a:rPr lang="en-US" altLang="zh-CN" b="1" smtClean="0">
                <a:solidFill>
                  <a:srgbClr val="FF3399"/>
                </a:solidFill>
                <a:effectLst>
                  <a:outerShdw blurRad="38100" dist="38100" dir="2700000" algn="tl">
                    <a:srgbClr val="000000"/>
                  </a:outerShdw>
                </a:effectLst>
                <a:ea typeface="楷体_GB2312" pitchFamily="49" charset="-122"/>
              </a:rPr>
              <a:t>int f3 ( int </a:t>
            </a:r>
            <a:r>
              <a:rPr lang="en-US" altLang="zh-CN" b="1" smtClean="0">
                <a:solidFill>
                  <a:srgbClr val="00CC99"/>
                </a:solidFill>
                <a:effectLst>
                  <a:outerShdw blurRad="38100" dist="38100" dir="2700000" algn="tl">
                    <a:srgbClr val="000000"/>
                  </a:outerShdw>
                </a:effectLst>
                <a:ea typeface="楷体_GB2312" pitchFamily="49" charset="-122"/>
              </a:rPr>
              <a:t>x</a:t>
            </a:r>
            <a:r>
              <a:rPr lang="en-US" altLang="zh-CN" b="1" smtClean="0">
                <a:solidFill>
                  <a:srgbClr val="FF3399"/>
                </a:solidFill>
                <a:effectLst>
                  <a:outerShdw blurRad="38100" dist="38100" dir="2700000" algn="tl">
                    <a:srgbClr val="000000"/>
                  </a:outerShdw>
                </a:effectLst>
                <a:ea typeface="楷体_GB2312" pitchFamily="49" charset="-122"/>
              </a:rPr>
              <a:t> )</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a:p>
            <a:pPr>
              <a:defRPr/>
            </a:pPr>
            <a:r>
              <a:rPr lang="en-US" altLang="zh-CN" b="1" smtClean="0">
                <a:solidFill>
                  <a:srgbClr val="000000"/>
                </a:solidFill>
                <a:effectLst>
                  <a:outerShdw blurRad="38100" dist="38100" dir="2700000" algn="tl">
                    <a:srgbClr val="FFFFFF"/>
                  </a:outerShdw>
                </a:effectLst>
                <a:ea typeface="楷体_GB2312" pitchFamily="49" charset="-122"/>
              </a:rPr>
              <a:t>  int </a:t>
            </a:r>
            <a:r>
              <a:rPr lang="en-US" altLang="zh-CN" b="1" smtClean="0">
                <a:solidFill>
                  <a:srgbClr val="00CC99"/>
                </a:solidFill>
                <a:effectLst>
                  <a:outerShdw blurRad="38100" dist="38100" dir="2700000" algn="tl">
                    <a:srgbClr val="000000"/>
                  </a:outerShdw>
                </a:effectLst>
                <a:ea typeface="楷体_GB2312" pitchFamily="49" charset="-122"/>
              </a:rPr>
              <a:t>y</a:t>
            </a:r>
            <a:r>
              <a:rPr lang="en-US" altLang="zh-CN" b="1" smtClean="0">
                <a:solidFill>
                  <a:srgbClr val="000000"/>
                </a:solidFill>
                <a:effectLst>
                  <a:outerShdw blurRad="38100" dist="38100" dir="2700000" algn="tl">
                    <a:srgbClr val="FFFFFF"/>
                  </a:outerShdw>
                </a:effectLst>
                <a:ea typeface="楷体_GB2312" pitchFamily="49" charset="-122"/>
              </a:rPr>
              <a:t>;</a:t>
            </a:r>
          </a:p>
          <a:p>
            <a:pPr>
              <a:defRPr/>
            </a:pPr>
            <a:r>
              <a:rPr lang="en-US" altLang="zh-CN" b="1" smtClean="0">
                <a:solidFill>
                  <a:srgbClr val="000000"/>
                </a:solidFill>
                <a:effectLst>
                  <a:outerShdw blurRad="38100" dist="38100" dir="2700000" algn="tl">
                    <a:srgbClr val="FFFFFF"/>
                  </a:outerShdw>
                </a:effectLst>
                <a:ea typeface="楷体_GB2312" pitchFamily="49" charset="-122"/>
              </a:rPr>
              <a:t>  y = a + 5;  </a:t>
            </a:r>
          </a:p>
          <a:p>
            <a:pPr>
              <a:defRPr/>
            </a:pPr>
            <a:r>
              <a:rPr lang="en-US" altLang="zh-CN" b="1" smtClean="0">
                <a:solidFill>
                  <a:srgbClr val="000000"/>
                </a:solidFill>
                <a:effectLst>
                  <a:outerShdw blurRad="38100" dist="38100" dir="2700000" algn="tl">
                    <a:srgbClr val="FFFFFF"/>
                  </a:outerShdw>
                </a:effectLst>
                <a:ea typeface="楷体_GB2312" pitchFamily="49" charset="-122"/>
              </a:rPr>
              <a:t>  return ( y );</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p:txBody>
      </p:sp>
      <p:sp>
        <p:nvSpPr>
          <p:cNvPr id="1064987" name="Rectangle 27"/>
          <p:cNvSpPr>
            <a:spLocks noChangeArrowheads="1"/>
          </p:cNvSpPr>
          <p:nvPr/>
        </p:nvSpPr>
        <p:spPr bwMode="auto">
          <a:xfrm>
            <a:off x="1042988" y="2952750"/>
            <a:ext cx="1584325" cy="3460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4989" name="AutoShape 29"/>
          <p:cNvSpPr>
            <a:spLocks/>
          </p:cNvSpPr>
          <p:nvPr/>
        </p:nvSpPr>
        <p:spPr bwMode="auto">
          <a:xfrm>
            <a:off x="4500563" y="2060575"/>
            <a:ext cx="1582737" cy="360363"/>
          </a:xfrm>
          <a:prstGeom prst="borderCallout2">
            <a:avLst>
              <a:gd name="adj1" fmla="val 31718"/>
              <a:gd name="adj2" fmla="val -4815"/>
              <a:gd name="adj3" fmla="val 31718"/>
              <a:gd name="adj4" fmla="val -79741"/>
              <a:gd name="adj5" fmla="val 246255"/>
              <a:gd name="adj6" fmla="val -156972"/>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lang="zh-CN" altLang="en-US" sz="1800" b="1">
                <a:solidFill>
                  <a:srgbClr val="3333CC"/>
                </a:solidFill>
                <a:effectLst>
                  <a:outerShdw blurRad="38100" dist="38100" dir="2700000" algn="tl">
                    <a:srgbClr val="000000"/>
                  </a:outerShdw>
                </a:effectLst>
                <a:ea typeface="楷体_GB2312" pitchFamily="49" charset="-122"/>
              </a:rPr>
              <a:t>局部变量</a:t>
            </a:r>
            <a:r>
              <a:rPr lang="zh-CN" altLang="en-US" sz="1800">
                <a:solidFill>
                  <a:srgbClr val="000000"/>
                </a:solidFill>
                <a:ea typeface="楷体_GB2312" pitchFamily="49" charset="-122"/>
              </a:rPr>
              <a:t> </a:t>
            </a:r>
          </a:p>
        </p:txBody>
      </p:sp>
      <p:grpSp>
        <p:nvGrpSpPr>
          <p:cNvPr id="1065002" name="Group 42"/>
          <p:cNvGrpSpPr>
            <a:grpSpLocks/>
          </p:cNvGrpSpPr>
          <p:nvPr/>
        </p:nvGrpSpPr>
        <p:grpSpPr bwMode="auto">
          <a:xfrm>
            <a:off x="4094163" y="2406650"/>
            <a:ext cx="1682750" cy="1857375"/>
            <a:chOff x="2336" y="1516"/>
            <a:chExt cx="1060" cy="1170"/>
          </a:xfrm>
        </p:grpSpPr>
        <p:sp>
          <p:nvSpPr>
            <p:cNvPr id="116763" name="AutoShape 40"/>
            <p:cNvSpPr>
              <a:spLocks/>
            </p:cNvSpPr>
            <p:nvPr/>
          </p:nvSpPr>
          <p:spPr bwMode="auto">
            <a:xfrm>
              <a:off x="2336" y="1516"/>
              <a:ext cx="181" cy="1170"/>
            </a:xfrm>
            <a:prstGeom prst="rightBrace">
              <a:avLst>
                <a:gd name="adj1" fmla="val 53867"/>
                <a:gd name="adj2" fmla="val 50000"/>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5001" name="Text Box 41"/>
            <p:cNvSpPr txBox="1">
              <a:spLocks noChangeArrowheads="1"/>
            </p:cNvSpPr>
            <p:nvPr/>
          </p:nvSpPr>
          <p:spPr bwMode="auto">
            <a:xfrm>
              <a:off x="2525" y="1871"/>
              <a:ext cx="87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000" b="1">
                  <a:solidFill>
                    <a:srgbClr val="3333CC"/>
                  </a:solidFill>
                  <a:effectLst>
                    <a:outerShdw blurRad="38100" dist="38100" dir="2700000" algn="tl">
                      <a:srgbClr val="000000"/>
                    </a:outerShdw>
                  </a:effectLst>
                  <a:latin typeface="楷体_GB2312" pitchFamily="49" charset="-122"/>
                  <a:ea typeface="楷体_GB2312" pitchFamily="49" charset="-122"/>
                </a:rPr>
                <a:t>变量</a:t>
              </a:r>
              <a:r>
                <a:rPr lang="en-US" altLang="zh-CN" sz="2000" b="1">
                  <a:solidFill>
                    <a:srgbClr val="00CC99"/>
                  </a:solidFill>
                  <a:effectLst>
                    <a:outerShdw blurRad="38100" dist="38100" dir="2700000" algn="tl">
                      <a:srgbClr val="000000"/>
                    </a:outerShdw>
                  </a:effectLst>
                  <a:latin typeface="楷体_GB2312" pitchFamily="49" charset="-122"/>
                  <a:ea typeface="楷体_GB2312" pitchFamily="49" charset="-122"/>
                </a:rPr>
                <a:t>a</a:t>
              </a:r>
              <a:r>
                <a:rPr lang="zh-CN" altLang="en-US" sz="2000" b="1">
                  <a:solidFill>
                    <a:srgbClr val="00CC99"/>
                  </a:solidFill>
                  <a:effectLst>
                    <a:outerShdw blurRad="38100" dist="38100" dir="2700000" algn="tl">
                      <a:srgbClr val="000000"/>
                    </a:outerShdw>
                  </a:effectLst>
                  <a:latin typeface="楷体_GB2312" pitchFamily="49" charset="-122"/>
                  <a:ea typeface="楷体_GB2312" pitchFamily="49" charset="-122"/>
                </a:rPr>
                <a:t>、</a:t>
              </a:r>
              <a:r>
                <a:rPr lang="en-US" altLang="zh-CN" sz="2000" b="1">
                  <a:solidFill>
                    <a:srgbClr val="00CC99"/>
                  </a:solidFill>
                  <a:effectLst>
                    <a:outerShdw blurRad="38100" dist="38100" dir="2700000" algn="tl">
                      <a:srgbClr val="000000"/>
                    </a:outerShdw>
                  </a:effectLst>
                  <a:latin typeface="楷体_GB2312" pitchFamily="49" charset="-122"/>
                  <a:ea typeface="楷体_GB2312" pitchFamily="49" charset="-122"/>
                </a:rPr>
                <a:t>b</a:t>
              </a:r>
              <a:r>
                <a:rPr lang="zh-CN" altLang="en-US" sz="2000" b="1">
                  <a:solidFill>
                    <a:srgbClr val="3333CC"/>
                  </a:solidFill>
                  <a:effectLst>
                    <a:outerShdw blurRad="38100" dist="38100" dir="2700000" algn="tl">
                      <a:srgbClr val="000000"/>
                    </a:outerShdw>
                  </a:effectLst>
                  <a:latin typeface="楷体_GB2312" pitchFamily="49" charset="-122"/>
                  <a:ea typeface="楷体_GB2312" pitchFamily="49" charset="-122"/>
                </a:rPr>
                <a:t>的作用域</a:t>
              </a:r>
            </a:p>
          </p:txBody>
        </p:sp>
      </p:grpSp>
      <p:grpSp>
        <p:nvGrpSpPr>
          <p:cNvPr id="1065003" name="Group 43"/>
          <p:cNvGrpSpPr>
            <a:grpSpLocks/>
          </p:cNvGrpSpPr>
          <p:nvPr/>
        </p:nvGrpSpPr>
        <p:grpSpPr bwMode="auto">
          <a:xfrm>
            <a:off x="4092575" y="4594225"/>
            <a:ext cx="1682750" cy="1857375"/>
            <a:chOff x="2336" y="1516"/>
            <a:chExt cx="1060" cy="1170"/>
          </a:xfrm>
        </p:grpSpPr>
        <p:sp>
          <p:nvSpPr>
            <p:cNvPr id="116761" name="AutoShape 44"/>
            <p:cNvSpPr>
              <a:spLocks/>
            </p:cNvSpPr>
            <p:nvPr/>
          </p:nvSpPr>
          <p:spPr bwMode="auto">
            <a:xfrm>
              <a:off x="2336" y="1516"/>
              <a:ext cx="181" cy="1170"/>
            </a:xfrm>
            <a:prstGeom prst="rightBrace">
              <a:avLst>
                <a:gd name="adj1" fmla="val 53867"/>
                <a:gd name="adj2" fmla="val 50000"/>
              </a:avLst>
            </a:prstGeom>
            <a:noFill/>
            <a:ln w="28575">
              <a:solidFill>
                <a:srgbClr val="0000FF"/>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5005" name="Text Box 45"/>
            <p:cNvSpPr txBox="1">
              <a:spLocks noChangeArrowheads="1"/>
            </p:cNvSpPr>
            <p:nvPr/>
          </p:nvSpPr>
          <p:spPr bwMode="auto">
            <a:xfrm>
              <a:off x="2525" y="1871"/>
              <a:ext cx="87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000" b="1">
                  <a:solidFill>
                    <a:srgbClr val="3333CC"/>
                  </a:solidFill>
                  <a:effectLst>
                    <a:outerShdw blurRad="38100" dist="38100" dir="2700000" algn="tl">
                      <a:srgbClr val="000000"/>
                    </a:outerShdw>
                  </a:effectLst>
                  <a:latin typeface="楷体_GB2312" pitchFamily="49" charset="-122"/>
                  <a:ea typeface="楷体_GB2312" pitchFamily="49" charset="-122"/>
                </a:rPr>
                <a:t>变量</a:t>
              </a:r>
              <a:r>
                <a:rPr lang="en-US" altLang="zh-CN" sz="2000" b="1">
                  <a:solidFill>
                    <a:srgbClr val="00CC99"/>
                  </a:solidFill>
                  <a:effectLst>
                    <a:outerShdw blurRad="38100" dist="38100" dir="2700000" algn="tl">
                      <a:srgbClr val="000000"/>
                    </a:outerShdw>
                  </a:effectLst>
                  <a:latin typeface="楷体_GB2312" pitchFamily="49" charset="-122"/>
                  <a:ea typeface="楷体_GB2312" pitchFamily="49" charset="-122"/>
                </a:rPr>
                <a:t>x</a:t>
              </a:r>
              <a:r>
                <a:rPr lang="zh-CN" altLang="en-US" sz="2000" b="1">
                  <a:solidFill>
                    <a:srgbClr val="00CC99"/>
                  </a:solidFill>
                  <a:effectLst>
                    <a:outerShdw blurRad="38100" dist="38100" dir="2700000" algn="tl">
                      <a:srgbClr val="000000"/>
                    </a:outerShdw>
                  </a:effectLst>
                  <a:latin typeface="楷体_GB2312" pitchFamily="49" charset="-122"/>
                  <a:ea typeface="楷体_GB2312" pitchFamily="49" charset="-122"/>
                </a:rPr>
                <a:t>、</a:t>
              </a:r>
              <a:r>
                <a:rPr lang="en-US" altLang="zh-CN" sz="2000" b="1">
                  <a:solidFill>
                    <a:srgbClr val="00CC99"/>
                  </a:solidFill>
                  <a:effectLst>
                    <a:outerShdw blurRad="38100" dist="38100" dir="2700000" algn="tl">
                      <a:srgbClr val="000000"/>
                    </a:outerShdw>
                  </a:effectLst>
                  <a:latin typeface="楷体_GB2312" pitchFamily="49" charset="-122"/>
                  <a:ea typeface="楷体_GB2312" pitchFamily="49" charset="-122"/>
                </a:rPr>
                <a:t>y</a:t>
              </a:r>
              <a:r>
                <a:rPr lang="zh-CN" altLang="en-US" sz="2000" b="1">
                  <a:solidFill>
                    <a:srgbClr val="3333CC"/>
                  </a:solidFill>
                  <a:effectLst>
                    <a:outerShdw blurRad="38100" dist="38100" dir="2700000" algn="tl">
                      <a:srgbClr val="000000"/>
                    </a:outerShdw>
                  </a:effectLst>
                  <a:latin typeface="楷体_GB2312" pitchFamily="49" charset="-122"/>
                  <a:ea typeface="楷体_GB2312" pitchFamily="49" charset="-122"/>
                </a:rPr>
                <a:t>的作用域</a:t>
              </a:r>
            </a:p>
          </p:txBody>
        </p:sp>
      </p:grpSp>
      <p:sp>
        <p:nvSpPr>
          <p:cNvPr id="1065006" name="Oval 46"/>
          <p:cNvSpPr>
            <a:spLocks noChangeArrowheads="1"/>
          </p:cNvSpPr>
          <p:nvPr/>
        </p:nvSpPr>
        <p:spPr bwMode="auto">
          <a:xfrm>
            <a:off x="1806575" y="4408488"/>
            <a:ext cx="720725" cy="388937"/>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5007" name="Oval 47"/>
          <p:cNvSpPr>
            <a:spLocks noChangeArrowheads="1"/>
          </p:cNvSpPr>
          <p:nvPr/>
        </p:nvSpPr>
        <p:spPr bwMode="auto">
          <a:xfrm>
            <a:off x="985838" y="5113338"/>
            <a:ext cx="865187" cy="4191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pSp>
        <p:nvGrpSpPr>
          <p:cNvPr id="1065024" name="Group 64"/>
          <p:cNvGrpSpPr>
            <a:grpSpLocks/>
          </p:cNvGrpSpPr>
          <p:nvPr/>
        </p:nvGrpSpPr>
        <p:grpSpPr bwMode="auto">
          <a:xfrm>
            <a:off x="2339975" y="4194175"/>
            <a:ext cx="3700463" cy="360363"/>
            <a:chOff x="1474" y="2642"/>
            <a:chExt cx="2331" cy="227"/>
          </a:xfrm>
        </p:grpSpPr>
        <p:sp>
          <p:nvSpPr>
            <p:cNvPr id="1065008" name="AutoShape 48"/>
            <p:cNvSpPr>
              <a:spLocks/>
            </p:cNvSpPr>
            <p:nvPr/>
          </p:nvSpPr>
          <p:spPr bwMode="auto">
            <a:xfrm>
              <a:off x="2808" y="2642"/>
              <a:ext cx="997" cy="227"/>
            </a:xfrm>
            <a:prstGeom prst="borderCallout2">
              <a:avLst>
                <a:gd name="adj1" fmla="val 31718"/>
                <a:gd name="adj2" fmla="val -4815"/>
                <a:gd name="adj3" fmla="val 31718"/>
                <a:gd name="adj4" fmla="val -85356"/>
                <a:gd name="adj5" fmla="val 281500"/>
                <a:gd name="adj6" fmla="val -168204"/>
              </a:avLst>
            </a:prstGeom>
            <a:gradFill rotWithShape="1">
              <a:gsLst>
                <a:gs pos="0">
                  <a:srgbClr val="CC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algn="ctr">
                <a:defRPr/>
              </a:pPr>
              <a:r>
                <a:rPr lang="zh-CN" altLang="en-US" sz="1800" b="1">
                  <a:solidFill>
                    <a:srgbClr val="3333CC"/>
                  </a:solidFill>
                  <a:effectLst>
                    <a:outerShdw blurRad="38100" dist="38100" dir="2700000" algn="tl">
                      <a:srgbClr val="000000"/>
                    </a:outerShdw>
                  </a:effectLst>
                  <a:ea typeface="楷体_GB2312" pitchFamily="49" charset="-122"/>
                </a:rPr>
                <a:t>局部变量</a:t>
              </a:r>
              <a:r>
                <a:rPr lang="zh-CN" altLang="en-US" sz="1800">
                  <a:solidFill>
                    <a:srgbClr val="000000"/>
                  </a:solidFill>
                  <a:ea typeface="楷体_GB2312" pitchFamily="49" charset="-122"/>
                </a:rPr>
                <a:t> </a:t>
              </a:r>
            </a:p>
          </p:txBody>
        </p:sp>
        <p:sp>
          <p:nvSpPr>
            <p:cNvPr id="116760" name="Line 49"/>
            <p:cNvSpPr>
              <a:spLocks noChangeShapeType="1"/>
            </p:cNvSpPr>
            <p:nvPr/>
          </p:nvSpPr>
          <p:spPr bwMode="auto">
            <a:xfrm>
              <a:off x="1474" y="2795"/>
              <a:ext cx="1306" cy="9"/>
            </a:xfrm>
            <a:prstGeom prst="line">
              <a:avLst/>
            </a:prstGeom>
            <a:noFill/>
            <a:ln w="19050">
              <a:solidFill>
                <a:srgbClr val="0000FF"/>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65011" name="Oval 51"/>
          <p:cNvSpPr>
            <a:spLocks noChangeArrowheads="1"/>
          </p:cNvSpPr>
          <p:nvPr/>
        </p:nvSpPr>
        <p:spPr bwMode="auto">
          <a:xfrm>
            <a:off x="1965325" y="3324225"/>
            <a:ext cx="317500" cy="377825"/>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5012" name="Oval 52"/>
          <p:cNvSpPr>
            <a:spLocks noChangeArrowheads="1"/>
          </p:cNvSpPr>
          <p:nvPr/>
        </p:nvSpPr>
        <p:spPr bwMode="auto">
          <a:xfrm>
            <a:off x="1476375" y="5516563"/>
            <a:ext cx="317500" cy="377825"/>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pSp>
        <p:nvGrpSpPr>
          <p:cNvPr id="1065022" name="Group 62"/>
          <p:cNvGrpSpPr>
            <a:grpSpLocks/>
          </p:cNvGrpSpPr>
          <p:nvPr/>
        </p:nvGrpSpPr>
        <p:grpSpPr bwMode="auto">
          <a:xfrm>
            <a:off x="2268538" y="2867025"/>
            <a:ext cx="1898650" cy="792163"/>
            <a:chOff x="1429" y="1806"/>
            <a:chExt cx="1196" cy="499"/>
          </a:xfrm>
        </p:grpSpPr>
        <p:sp>
          <p:nvSpPr>
            <p:cNvPr id="1065014" name="AutoShape 54"/>
            <p:cNvSpPr>
              <a:spLocks noChangeArrowheads="1"/>
            </p:cNvSpPr>
            <p:nvPr/>
          </p:nvSpPr>
          <p:spPr bwMode="auto">
            <a:xfrm>
              <a:off x="1718" y="1806"/>
              <a:ext cx="907" cy="499"/>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CC0000"/>
                  </a:solidFill>
                  <a:effectLst>
                    <a:outerShdw blurRad="38100" dist="38100" dir="2700000" algn="tl">
                      <a:srgbClr val="000000"/>
                    </a:outerShdw>
                  </a:effectLst>
                  <a:ea typeface="楷体_GB2312" pitchFamily="49" charset="-122"/>
                </a:rPr>
                <a:t>错误！</a:t>
              </a:r>
            </a:p>
          </p:txBody>
        </p:sp>
        <p:sp>
          <p:nvSpPr>
            <p:cNvPr id="116758" name="Line 57"/>
            <p:cNvSpPr>
              <a:spLocks noChangeShapeType="1"/>
            </p:cNvSpPr>
            <p:nvPr/>
          </p:nvSpPr>
          <p:spPr bwMode="auto">
            <a:xfrm flipV="1">
              <a:off x="1429" y="2151"/>
              <a:ext cx="272" cy="91"/>
            </a:xfrm>
            <a:prstGeom prst="line">
              <a:avLst/>
            </a:prstGeom>
            <a:noFill/>
            <a:ln w="19050">
              <a:solidFill>
                <a:srgbClr val="CC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1065025" name="Group 65"/>
          <p:cNvGrpSpPr>
            <a:grpSpLocks/>
          </p:cNvGrpSpPr>
          <p:nvPr/>
        </p:nvGrpSpPr>
        <p:grpSpPr bwMode="auto">
          <a:xfrm>
            <a:off x="1763713" y="4941888"/>
            <a:ext cx="2330450" cy="792162"/>
            <a:chOff x="1111" y="3113"/>
            <a:chExt cx="1468" cy="499"/>
          </a:xfrm>
        </p:grpSpPr>
        <p:sp>
          <p:nvSpPr>
            <p:cNvPr id="1065020" name="AutoShape 60"/>
            <p:cNvSpPr>
              <a:spLocks noChangeArrowheads="1"/>
            </p:cNvSpPr>
            <p:nvPr/>
          </p:nvSpPr>
          <p:spPr bwMode="auto">
            <a:xfrm>
              <a:off x="1672" y="3113"/>
              <a:ext cx="907" cy="499"/>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CC0000"/>
                  </a:solidFill>
                  <a:effectLst>
                    <a:outerShdw blurRad="38100" dist="38100" dir="2700000" algn="tl">
                      <a:srgbClr val="000000"/>
                    </a:outerShdw>
                  </a:effectLst>
                  <a:ea typeface="楷体_GB2312" pitchFamily="49" charset="-122"/>
                </a:rPr>
                <a:t>错误！</a:t>
              </a:r>
            </a:p>
          </p:txBody>
        </p:sp>
        <p:sp>
          <p:nvSpPr>
            <p:cNvPr id="116756" name="Line 61"/>
            <p:cNvSpPr>
              <a:spLocks noChangeShapeType="1"/>
            </p:cNvSpPr>
            <p:nvPr/>
          </p:nvSpPr>
          <p:spPr bwMode="auto">
            <a:xfrm flipV="1">
              <a:off x="1111" y="3339"/>
              <a:ext cx="590" cy="182"/>
            </a:xfrm>
            <a:prstGeom prst="line">
              <a:avLst/>
            </a:prstGeom>
            <a:noFill/>
            <a:ln w="19050">
              <a:solidFill>
                <a:srgbClr val="CC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860883056"/>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83"/>
                                        </p:tgtEl>
                                        <p:attrNameLst>
                                          <p:attrName>style.visibility</p:attrName>
                                        </p:attrNameLst>
                                      </p:cBhvr>
                                      <p:to>
                                        <p:strVal val="visible"/>
                                      </p:to>
                                    </p:set>
                                    <p:anim calcmode="lin" valueType="num">
                                      <p:cBhvr additive="base">
                                        <p:cTn id="7" dur="500" fill="hold"/>
                                        <p:tgtEl>
                                          <p:spTgt spid="1064983"/>
                                        </p:tgtEl>
                                        <p:attrNameLst>
                                          <p:attrName>ppt_x</p:attrName>
                                        </p:attrNameLst>
                                      </p:cBhvr>
                                      <p:tavLst>
                                        <p:tav tm="0">
                                          <p:val>
                                            <p:strVal val="0-#ppt_w/2"/>
                                          </p:val>
                                        </p:tav>
                                        <p:tav tm="100000">
                                          <p:val>
                                            <p:strVal val="#ppt_x"/>
                                          </p:val>
                                        </p:tav>
                                      </p:tavLst>
                                    </p:anim>
                                    <p:anim calcmode="lin" valueType="num">
                                      <p:cBhvr additive="base">
                                        <p:cTn id="8" dur="500" fill="hold"/>
                                        <p:tgtEl>
                                          <p:spTgt spid="10649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064984">
                                            <p:txEl>
                                              <p:pRg st="0" end="0"/>
                                            </p:txEl>
                                          </p:spTgt>
                                        </p:tgtEl>
                                        <p:attrNameLst>
                                          <p:attrName>style.visibility</p:attrName>
                                        </p:attrNameLst>
                                      </p:cBhvr>
                                      <p:to>
                                        <p:strVal val="visible"/>
                                      </p:to>
                                    </p:set>
                                    <p:animEffect transition="in" filter="box(out)">
                                      <p:cBhvr>
                                        <p:cTn id="13" dur="500"/>
                                        <p:tgtEl>
                                          <p:spTgt spid="1064984">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64985"/>
                                        </p:tgtEl>
                                        <p:attrNameLst>
                                          <p:attrName>style.visibility</p:attrName>
                                        </p:attrNameLst>
                                      </p:cBhvr>
                                      <p:to>
                                        <p:strVal val="visible"/>
                                      </p:to>
                                    </p:set>
                                    <p:animEffect transition="in" filter="box(out)">
                                      <p:cBhvr>
                                        <p:cTn id="18" dur="500"/>
                                        <p:tgtEl>
                                          <p:spTgt spid="1064985"/>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1064987"/>
                                        </p:tgtEl>
                                        <p:attrNameLst>
                                          <p:attrName>style.visibility</p:attrName>
                                        </p:attrNameLst>
                                      </p:cBhvr>
                                      <p:to>
                                        <p:strVal val="visible"/>
                                      </p:to>
                                    </p:set>
                                    <p:animEffect transition="in" filter="strips(upRight)">
                                      <p:cBhvr>
                                        <p:cTn id="23" dur="500"/>
                                        <p:tgtEl>
                                          <p:spTgt spid="1064987"/>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par>
                          <p:cTn id="24" fill="hold" nodeType="afterGroup">
                            <p:stCondLst>
                              <p:cond delay="500"/>
                            </p:stCondLst>
                            <p:childTnLst>
                              <p:par>
                                <p:cTn id="25" presetID="18" presetClass="entr" presetSubtype="3" fill="hold" grpId="0" nodeType="afterEffect">
                                  <p:stCondLst>
                                    <p:cond delay="0"/>
                                  </p:stCondLst>
                                  <p:childTnLst>
                                    <p:set>
                                      <p:cBhvr>
                                        <p:cTn id="26" dur="1" fill="hold">
                                          <p:stCondLst>
                                            <p:cond delay="0"/>
                                          </p:stCondLst>
                                        </p:cTn>
                                        <p:tgtEl>
                                          <p:spTgt spid="1064989"/>
                                        </p:tgtEl>
                                        <p:attrNameLst>
                                          <p:attrName>style.visibility</p:attrName>
                                        </p:attrNameLst>
                                      </p:cBhvr>
                                      <p:to>
                                        <p:strVal val="visible"/>
                                      </p:to>
                                    </p:set>
                                    <p:animEffect transition="in" filter="strips(upRight)">
                                      <p:cBhvr>
                                        <p:cTn id="27" dur="500"/>
                                        <p:tgtEl>
                                          <p:spTgt spid="1064989"/>
                                        </p:tgtEl>
                                      </p:cBhvr>
                                    </p:animEffect>
                                  </p:childTnLst>
                                  <p:subTnLst>
                                    <p:audio>
                                      <p:cMediaNode>
                                        <p:cTn display="0" masterRel="sameClick">
                                          <p:stCondLst>
                                            <p:cond evt="begin" delay="0">
                                              <p:tn val="25"/>
                                            </p:cond>
                                          </p:stCondLst>
                                          <p:endCondLst>
                                            <p:cond evt="onStopAudio" delay="0">
                                              <p:tgtEl>
                                                <p:sldTgt/>
                                              </p:tgtEl>
                                            </p:cond>
                                          </p:endCondLst>
                                        </p:cTn>
                                        <p:tgtEl>
                                          <p:sndTgt r:embed="rId5" name="lase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065002"/>
                                        </p:tgtEl>
                                        <p:attrNameLst>
                                          <p:attrName>style.visibility</p:attrName>
                                        </p:attrNameLst>
                                      </p:cBhvr>
                                      <p:to>
                                        <p:strVal val="visible"/>
                                      </p:to>
                                    </p:set>
                                    <p:animEffect transition="in" filter="strips(downRight)">
                                      <p:cBhvr>
                                        <p:cTn id="32" dur="500"/>
                                        <p:tgtEl>
                                          <p:spTgt spid="1065002"/>
                                        </p:tgtEl>
                                      </p:cBhvr>
                                    </p:animEffect>
                                  </p:childTnLst>
                                  <p:subTnLs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1065006"/>
                                        </p:tgtEl>
                                        <p:attrNameLst>
                                          <p:attrName>style.visibility</p:attrName>
                                        </p:attrNameLst>
                                      </p:cBhvr>
                                      <p:to>
                                        <p:strVal val="visible"/>
                                      </p:to>
                                    </p:set>
                                    <p:animEffect transition="in" filter="strips(upRight)">
                                      <p:cBhvr>
                                        <p:cTn id="37" dur="500"/>
                                        <p:tgtEl>
                                          <p:spTgt spid="1065006"/>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par>
                          <p:cTn id="38" fill="hold" nodeType="afterGroup">
                            <p:stCondLst>
                              <p:cond delay="500"/>
                            </p:stCondLst>
                            <p:childTnLst>
                              <p:par>
                                <p:cTn id="39" presetID="18" presetClass="entr" presetSubtype="3" fill="hold" grpId="0" nodeType="afterEffect">
                                  <p:stCondLst>
                                    <p:cond delay="0"/>
                                  </p:stCondLst>
                                  <p:childTnLst>
                                    <p:set>
                                      <p:cBhvr>
                                        <p:cTn id="40" dur="1" fill="hold">
                                          <p:stCondLst>
                                            <p:cond delay="0"/>
                                          </p:stCondLst>
                                        </p:cTn>
                                        <p:tgtEl>
                                          <p:spTgt spid="1065007"/>
                                        </p:tgtEl>
                                        <p:attrNameLst>
                                          <p:attrName>style.visibility</p:attrName>
                                        </p:attrNameLst>
                                      </p:cBhvr>
                                      <p:to>
                                        <p:strVal val="visible"/>
                                      </p:to>
                                    </p:set>
                                    <p:animEffect transition="in" filter="strips(upRight)">
                                      <p:cBhvr>
                                        <p:cTn id="41" dur="500"/>
                                        <p:tgtEl>
                                          <p:spTgt spid="1065007"/>
                                        </p:tgtEl>
                                      </p:cBhvr>
                                    </p:animEffect>
                                  </p:childTnLst>
                                  <p:subTnLst>
                                    <p:audio>
                                      <p:cMediaNode>
                                        <p:cTn display="0" masterRel="sameClick">
                                          <p:stCondLst>
                                            <p:cond evt="begin" delay="0">
                                              <p:tn val="39"/>
                                            </p:cond>
                                          </p:stCondLst>
                                          <p:endCondLst>
                                            <p:cond evt="onStopAudio" delay="0">
                                              <p:tgtEl>
                                                <p:sldTgt/>
                                              </p:tgtEl>
                                            </p:cond>
                                          </p:endCondLst>
                                        </p:cTn>
                                        <p:tgtEl>
                                          <p:sndTgt r:embed="rId4" name="camera.wav"/>
                                        </p:tgtEl>
                                      </p:cMediaNode>
                                    </p:audio>
                                  </p:subTnLst>
                                </p:cTn>
                              </p:par>
                            </p:childTnLst>
                          </p:cTn>
                        </p:par>
                        <p:par>
                          <p:cTn id="42" fill="hold" nodeType="afterGroup">
                            <p:stCondLst>
                              <p:cond delay="1000"/>
                            </p:stCondLst>
                            <p:childTnLst>
                              <p:par>
                                <p:cTn id="43" presetID="18" presetClass="entr" presetSubtype="3" fill="hold" nodeType="afterEffect">
                                  <p:stCondLst>
                                    <p:cond delay="0"/>
                                  </p:stCondLst>
                                  <p:childTnLst>
                                    <p:set>
                                      <p:cBhvr>
                                        <p:cTn id="44" dur="1" fill="hold">
                                          <p:stCondLst>
                                            <p:cond delay="0"/>
                                          </p:stCondLst>
                                        </p:cTn>
                                        <p:tgtEl>
                                          <p:spTgt spid="1065024"/>
                                        </p:tgtEl>
                                        <p:attrNameLst>
                                          <p:attrName>style.visibility</p:attrName>
                                        </p:attrNameLst>
                                      </p:cBhvr>
                                      <p:to>
                                        <p:strVal val="visible"/>
                                      </p:to>
                                    </p:set>
                                    <p:animEffect transition="in" filter="strips(upRight)">
                                      <p:cBhvr>
                                        <p:cTn id="45" dur="500"/>
                                        <p:tgtEl>
                                          <p:spTgt spid="1065024"/>
                                        </p:tgtEl>
                                      </p:cBhvr>
                                    </p:animEffect>
                                  </p:childTnLst>
                                  <p:subTnLst>
                                    <p:audio>
                                      <p:cMediaNode>
                                        <p:cTn display="0" masterRel="sameClick">
                                          <p:stCondLst>
                                            <p:cond evt="begin" delay="0">
                                              <p:tn val="43"/>
                                            </p:cond>
                                          </p:stCondLst>
                                          <p:endCondLst>
                                            <p:cond evt="onStopAudio" delay="0">
                                              <p:tgtEl>
                                                <p:sldTgt/>
                                              </p:tgtEl>
                                            </p:cond>
                                          </p:endCondLst>
                                        </p:cTn>
                                        <p:tgtEl>
                                          <p:sndTgt r:embed="rId5" name="laser.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1065003"/>
                                        </p:tgtEl>
                                        <p:attrNameLst>
                                          <p:attrName>style.visibility</p:attrName>
                                        </p:attrNameLst>
                                      </p:cBhvr>
                                      <p:to>
                                        <p:strVal val="visible"/>
                                      </p:to>
                                    </p:set>
                                    <p:animEffect transition="in" filter="strips(downRight)">
                                      <p:cBhvr>
                                        <p:cTn id="50" dur="500"/>
                                        <p:tgtEl>
                                          <p:spTgt spid="1065003"/>
                                        </p:tgtEl>
                                      </p:cBhvr>
                                    </p:animEffect>
                                  </p:childTnLst>
                                  <p:subTnLst>
                                    <p:audio>
                                      <p:cMediaNode>
                                        <p:cTn display="0" masterRel="sameClick">
                                          <p:stCondLst>
                                            <p:cond evt="begin" delay="0">
                                              <p:tn val="48"/>
                                            </p:cond>
                                          </p:stCondLst>
                                          <p:endCondLst>
                                            <p:cond evt="onStopAudio" delay="0">
                                              <p:tgtEl>
                                                <p:sldTgt/>
                                              </p:tgtEl>
                                            </p:cond>
                                          </p:endCondLst>
                                        </p:cTn>
                                        <p:tgtEl>
                                          <p:sndTgt r:embed="rId4"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3" fill="hold" grpId="0" nodeType="clickEffect">
                                  <p:stCondLst>
                                    <p:cond delay="0"/>
                                  </p:stCondLst>
                                  <p:childTnLst>
                                    <p:set>
                                      <p:cBhvr>
                                        <p:cTn id="54" dur="1" fill="hold">
                                          <p:stCondLst>
                                            <p:cond delay="0"/>
                                          </p:stCondLst>
                                        </p:cTn>
                                        <p:tgtEl>
                                          <p:spTgt spid="1065011"/>
                                        </p:tgtEl>
                                        <p:attrNameLst>
                                          <p:attrName>style.visibility</p:attrName>
                                        </p:attrNameLst>
                                      </p:cBhvr>
                                      <p:to>
                                        <p:strVal val="visible"/>
                                      </p:to>
                                    </p:set>
                                    <p:animEffect transition="in" filter="strips(upRight)">
                                      <p:cBhvr>
                                        <p:cTn id="55" dur="500"/>
                                        <p:tgtEl>
                                          <p:spTgt spid="1065011"/>
                                        </p:tgtEl>
                                      </p:cBhvr>
                                    </p:animEffect>
                                  </p:childTnLst>
                                  <p:subTnLst>
                                    <p:audio>
                                      <p:cMediaNode>
                                        <p:cTn display="0" masterRel="sameClick">
                                          <p:stCondLst>
                                            <p:cond evt="begin" delay="0">
                                              <p:tn val="53"/>
                                            </p:cond>
                                          </p:stCondLst>
                                          <p:endCondLst>
                                            <p:cond evt="onStopAudio" delay="0">
                                              <p:tgtEl>
                                                <p:sldTgt/>
                                              </p:tgtEl>
                                            </p:cond>
                                          </p:endCondLst>
                                        </p:cTn>
                                        <p:tgtEl>
                                          <p:sndTgt r:embed="rId4" name="camera.wav"/>
                                        </p:tgtEl>
                                      </p:cMediaNode>
                                    </p:audio>
                                  </p:subTnLst>
                                </p:cTn>
                              </p:par>
                            </p:childTnLst>
                          </p:cTn>
                        </p:par>
                        <p:par>
                          <p:cTn id="56" fill="hold" nodeType="afterGroup">
                            <p:stCondLst>
                              <p:cond delay="500"/>
                            </p:stCondLst>
                            <p:childTnLst>
                              <p:par>
                                <p:cTn id="57" presetID="18" presetClass="entr" presetSubtype="3" fill="hold" nodeType="afterEffect">
                                  <p:stCondLst>
                                    <p:cond delay="0"/>
                                  </p:stCondLst>
                                  <p:childTnLst>
                                    <p:set>
                                      <p:cBhvr>
                                        <p:cTn id="58" dur="1" fill="hold">
                                          <p:stCondLst>
                                            <p:cond delay="0"/>
                                          </p:stCondLst>
                                        </p:cTn>
                                        <p:tgtEl>
                                          <p:spTgt spid="1065022"/>
                                        </p:tgtEl>
                                        <p:attrNameLst>
                                          <p:attrName>style.visibility</p:attrName>
                                        </p:attrNameLst>
                                      </p:cBhvr>
                                      <p:to>
                                        <p:strVal val="visible"/>
                                      </p:to>
                                    </p:set>
                                    <p:animEffect transition="in" filter="strips(upRight)">
                                      <p:cBhvr>
                                        <p:cTn id="59" dur="500"/>
                                        <p:tgtEl>
                                          <p:spTgt spid="1065022"/>
                                        </p:tgtEl>
                                      </p:cBhvr>
                                    </p:animEffect>
                                  </p:childTnLst>
                                  <p:subTnLst>
                                    <p:audio>
                                      <p:cMediaNode>
                                        <p:cTn display="0" masterRel="sameClick">
                                          <p:stCondLst>
                                            <p:cond evt="begin" delay="0">
                                              <p:tn val="57"/>
                                            </p:cond>
                                          </p:stCondLst>
                                          <p:endCondLst>
                                            <p:cond evt="onStopAudio" delay="0">
                                              <p:tgtEl>
                                                <p:sldTgt/>
                                              </p:tgtEl>
                                            </p:cond>
                                          </p:endCondLst>
                                        </p:cTn>
                                        <p:tgtEl>
                                          <p:sndTgt r:embed="rId6" name="bomb.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3" fill="hold" grpId="0" nodeType="clickEffect">
                                  <p:stCondLst>
                                    <p:cond delay="0"/>
                                  </p:stCondLst>
                                  <p:childTnLst>
                                    <p:set>
                                      <p:cBhvr>
                                        <p:cTn id="63" dur="1" fill="hold">
                                          <p:stCondLst>
                                            <p:cond delay="0"/>
                                          </p:stCondLst>
                                        </p:cTn>
                                        <p:tgtEl>
                                          <p:spTgt spid="1065012"/>
                                        </p:tgtEl>
                                        <p:attrNameLst>
                                          <p:attrName>style.visibility</p:attrName>
                                        </p:attrNameLst>
                                      </p:cBhvr>
                                      <p:to>
                                        <p:strVal val="visible"/>
                                      </p:to>
                                    </p:set>
                                    <p:animEffect transition="in" filter="strips(upRight)">
                                      <p:cBhvr>
                                        <p:cTn id="64" dur="500"/>
                                        <p:tgtEl>
                                          <p:spTgt spid="1065012"/>
                                        </p:tgtEl>
                                      </p:cBhvr>
                                    </p:animEffect>
                                  </p:childTnLst>
                                  <p:subTnLst>
                                    <p:audio>
                                      <p:cMediaNode>
                                        <p:cTn display="0" masterRel="sameClick">
                                          <p:stCondLst>
                                            <p:cond evt="begin" delay="0">
                                              <p:tn val="62"/>
                                            </p:cond>
                                          </p:stCondLst>
                                          <p:endCondLst>
                                            <p:cond evt="onStopAudio" delay="0">
                                              <p:tgtEl>
                                                <p:sldTgt/>
                                              </p:tgtEl>
                                            </p:cond>
                                          </p:endCondLst>
                                        </p:cTn>
                                        <p:tgtEl>
                                          <p:sndTgt r:embed="rId4" name="camera.wav"/>
                                        </p:tgtEl>
                                      </p:cMediaNode>
                                    </p:audio>
                                  </p:subTnLst>
                                </p:cTn>
                              </p:par>
                            </p:childTnLst>
                          </p:cTn>
                        </p:par>
                        <p:par>
                          <p:cTn id="65" fill="hold" nodeType="afterGroup">
                            <p:stCondLst>
                              <p:cond delay="500"/>
                            </p:stCondLst>
                            <p:childTnLst>
                              <p:par>
                                <p:cTn id="66" presetID="18" presetClass="entr" presetSubtype="3" fill="hold" nodeType="afterEffect">
                                  <p:stCondLst>
                                    <p:cond delay="0"/>
                                  </p:stCondLst>
                                  <p:childTnLst>
                                    <p:set>
                                      <p:cBhvr>
                                        <p:cTn id="67" dur="1" fill="hold">
                                          <p:stCondLst>
                                            <p:cond delay="0"/>
                                          </p:stCondLst>
                                        </p:cTn>
                                        <p:tgtEl>
                                          <p:spTgt spid="1065025"/>
                                        </p:tgtEl>
                                        <p:attrNameLst>
                                          <p:attrName>style.visibility</p:attrName>
                                        </p:attrNameLst>
                                      </p:cBhvr>
                                      <p:to>
                                        <p:strVal val="visible"/>
                                      </p:to>
                                    </p:set>
                                    <p:animEffect transition="in" filter="strips(upRight)">
                                      <p:cBhvr>
                                        <p:cTn id="68" dur="500"/>
                                        <p:tgtEl>
                                          <p:spTgt spid="1065025"/>
                                        </p:tgtEl>
                                      </p:cBhvr>
                                    </p:animEffect>
                                  </p:childTnLst>
                                  <p:subTnLst>
                                    <p:audio>
                                      <p:cMediaNode>
                                        <p:cTn display="0" masterRel="sameClick">
                                          <p:stCondLst>
                                            <p:cond evt="begin" delay="0">
                                              <p:tn val="66"/>
                                            </p:cond>
                                          </p:stCondLst>
                                          <p:endCondLst>
                                            <p:cond evt="onStopAudio" delay="0">
                                              <p:tgtEl>
                                                <p:sldTgt/>
                                              </p:tgtEl>
                                            </p:cond>
                                          </p:endCondLst>
                                        </p:cTn>
                                        <p:tgtEl>
                                          <p:sndTgt r:embed="rId6"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3" grpId="0"/>
      <p:bldP spid="1064985" grpId="0" animBg="1"/>
      <p:bldP spid="1064987" grpId="0" animBg="1"/>
      <p:bldP spid="1064989" grpId="0" animBg="1"/>
      <p:bldP spid="1065006" grpId="0" animBg="1"/>
      <p:bldP spid="1065007" grpId="0" animBg="1"/>
      <p:bldP spid="1065011" grpId="0" animBg="1"/>
      <p:bldP spid="1065012"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7013" name="Rectangle 5"/>
          <p:cNvSpPr>
            <a:spLocks noChangeArrowheads="1"/>
          </p:cNvSpPr>
          <p:nvPr/>
        </p:nvSpPr>
        <p:spPr bwMode="auto">
          <a:xfrm>
            <a:off x="827088" y="98425"/>
            <a:ext cx="1192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6600"/>
              </a:buClr>
              <a:buFont typeface="Wingdings" pitchFamily="2" charset="2"/>
              <a:buChar char="Ø"/>
              <a:defRPr/>
            </a:pPr>
            <a:r>
              <a:rPr lang="en-US" altLang="zh-CN">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说明</a:t>
            </a:r>
          </a:p>
        </p:txBody>
      </p:sp>
      <p:sp>
        <p:nvSpPr>
          <p:cNvPr id="1067014" name="Rectangle 6"/>
          <p:cNvSpPr>
            <a:spLocks noChangeArrowheads="1"/>
          </p:cNvSpPr>
          <p:nvPr/>
        </p:nvSpPr>
        <p:spPr bwMode="auto">
          <a:xfrm>
            <a:off x="498475" y="560388"/>
            <a:ext cx="84597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kumimoji="1" sz="2400">
                <a:solidFill>
                  <a:schemeClr val="tx1"/>
                </a:solidFill>
                <a:latin typeface="Times New Roman" pitchFamily="18" charset="0"/>
                <a:ea typeface="宋体" pitchFamily="2" charset="-122"/>
              </a:defRPr>
            </a:lvl1pPr>
            <a:lvl2pPr>
              <a:tabLst>
                <a:tab pos="457200" algn="l"/>
              </a:tabLst>
              <a:defRPr kumimoji="1" sz="2400">
                <a:solidFill>
                  <a:schemeClr val="tx1"/>
                </a:solidFill>
                <a:latin typeface="Times New Roman" pitchFamily="18" charset="0"/>
                <a:ea typeface="宋体" pitchFamily="2" charset="-122"/>
              </a:defRPr>
            </a:lvl2pPr>
            <a:lvl3pPr>
              <a:tabLst>
                <a:tab pos="457200" algn="l"/>
              </a:tabLst>
              <a:defRPr kumimoji="1" sz="2400">
                <a:solidFill>
                  <a:schemeClr val="tx1"/>
                </a:solidFill>
                <a:latin typeface="Times New Roman" pitchFamily="18" charset="0"/>
                <a:ea typeface="宋体" pitchFamily="2" charset="-122"/>
              </a:defRPr>
            </a:lvl3pPr>
            <a:lvl4pPr>
              <a:tabLst>
                <a:tab pos="457200" algn="l"/>
              </a:tabLst>
              <a:defRPr kumimoji="1" sz="2400">
                <a:solidFill>
                  <a:schemeClr val="tx1"/>
                </a:solidFill>
                <a:latin typeface="Times New Roman" pitchFamily="18" charset="0"/>
                <a:ea typeface="宋体" pitchFamily="2" charset="-122"/>
              </a:defRPr>
            </a:lvl4pPr>
            <a:lvl5pPr>
              <a:tabLst>
                <a:tab pos="4572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latin typeface="楷体_GB2312" pitchFamily="49" charset="-122"/>
                <a:ea typeface="楷体_GB2312" pitchFamily="49" charset="-122"/>
              </a:rPr>
              <a:t>    (2) </a:t>
            </a:r>
            <a:r>
              <a:rPr lang="zh-CN" altLang="en-US" b="1" smtClean="0">
                <a:solidFill>
                  <a:srgbClr val="CC0099"/>
                </a:solidFill>
                <a:effectLst>
                  <a:outerShdw blurRad="38100" dist="38100" dir="2700000" algn="tl">
                    <a:srgbClr val="000000"/>
                  </a:outerShdw>
                </a:effectLst>
                <a:latin typeface="楷体_GB2312" pitchFamily="49" charset="-122"/>
                <a:ea typeface="楷体_GB2312" pitchFamily="49" charset="-122"/>
              </a:rPr>
              <a:t>形参变量属于被调用函数的局部变量；</a:t>
            </a:r>
            <a:r>
              <a:rPr lang="zh-CN" altLang="en-US" b="1" smtClean="0">
                <a:solidFill>
                  <a:srgbClr val="000000"/>
                </a:solidFill>
                <a:effectLst>
                  <a:outerShdw blurRad="38100" dist="38100" dir="2700000" algn="tl">
                    <a:srgbClr val="FFFFFF"/>
                  </a:outerShdw>
                </a:effectLst>
                <a:latin typeface="楷体_GB2312" pitchFamily="49" charset="-122"/>
                <a:ea typeface="楷体_GB2312" pitchFamily="49" charset="-122"/>
              </a:rPr>
              <a:t>实参变量则属于全局变量或调用函数的局部变量。</a:t>
            </a:r>
          </a:p>
          <a:p>
            <a:pPr>
              <a:defRPr/>
            </a:pPr>
            <a:r>
              <a:rPr lang="zh-CN" altLang="en-US" b="1" smtClean="0">
                <a:solidFill>
                  <a:srgbClr val="000000"/>
                </a:solidFill>
                <a:effectLst>
                  <a:outerShdw blurRad="38100" dist="38100" dir="2700000" algn="tl">
                    <a:srgbClr val="FFFFFF"/>
                  </a:outerShdw>
                </a:effectLst>
                <a:latin typeface="楷体_GB2312" pitchFamily="49" charset="-122"/>
                <a:ea typeface="楷体_GB2312" pitchFamily="49" charset="-122"/>
              </a:rPr>
              <a:t>    </a:t>
            </a:r>
            <a:r>
              <a:rPr lang="en-US" altLang="zh-CN" b="1" smtClean="0">
                <a:solidFill>
                  <a:srgbClr val="000000"/>
                </a:solidFill>
                <a:effectLst>
                  <a:outerShdw blurRad="38100" dist="38100" dir="2700000" algn="tl">
                    <a:srgbClr val="FFFFFF"/>
                  </a:outerShdw>
                </a:effectLst>
                <a:latin typeface="楷体_GB2312" pitchFamily="49" charset="-122"/>
                <a:ea typeface="楷体_GB2312" pitchFamily="49" charset="-122"/>
              </a:rPr>
              <a:t>(3) </a:t>
            </a:r>
            <a:r>
              <a:rPr lang="zh-CN" altLang="en-US" b="1" smtClean="0">
                <a:solidFill>
                  <a:srgbClr val="CC0099"/>
                </a:solidFill>
                <a:effectLst>
                  <a:outerShdw blurRad="38100" dist="38100" dir="2700000" algn="tl">
                    <a:srgbClr val="000000"/>
                  </a:outerShdw>
                </a:effectLst>
                <a:latin typeface="楷体_GB2312" pitchFamily="49" charset="-122"/>
                <a:ea typeface="楷体_GB2312" pitchFamily="49" charset="-122"/>
              </a:rPr>
              <a:t>允许在不同的函数中使用相同的变量名</a:t>
            </a:r>
            <a:r>
              <a:rPr lang="zh-CN" altLang="en-US" b="1" smtClean="0">
                <a:solidFill>
                  <a:srgbClr val="000000"/>
                </a:solidFill>
                <a:effectLst>
                  <a:outerShdw blurRad="38100" dist="38100" dir="2700000" algn="tl">
                    <a:srgbClr val="FFFFFF"/>
                  </a:outerShdw>
                </a:effectLst>
                <a:latin typeface="楷体_GB2312" pitchFamily="49" charset="-122"/>
                <a:ea typeface="楷体_GB2312" pitchFamily="49" charset="-122"/>
              </a:rPr>
              <a:t>，它们代表不同的对象，分配不同的单元，互不干扰，也不会发生混淆。 </a:t>
            </a:r>
          </a:p>
        </p:txBody>
      </p:sp>
      <p:sp>
        <p:nvSpPr>
          <p:cNvPr id="1067037" name="Rectangle 29" descr="信纸"/>
          <p:cNvSpPr>
            <a:spLocks noChangeArrowheads="1"/>
          </p:cNvSpPr>
          <p:nvPr/>
        </p:nvSpPr>
        <p:spPr bwMode="auto">
          <a:xfrm>
            <a:off x="539750" y="2647950"/>
            <a:ext cx="5616575" cy="3781425"/>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rPr>
              <a:t>#include &lt;stdio.h&gt;</a:t>
            </a:r>
          </a:p>
          <a:p>
            <a:pPr>
              <a:defRPr/>
            </a:pPr>
            <a:r>
              <a:rPr lang="en-US" altLang="zh-CN" b="1" smtClean="0">
                <a:solidFill>
                  <a:srgbClr val="000000"/>
                </a:solidFill>
                <a:effectLst>
                  <a:outerShdw blurRad="38100" dist="38100" dir="2700000" algn="tl">
                    <a:srgbClr val="FFFFFF"/>
                  </a:outerShdw>
                </a:effectLst>
              </a:rPr>
              <a:t>void subf ( );</a:t>
            </a:r>
          </a:p>
          <a:p>
            <a:pPr>
              <a:defRPr/>
            </a:pPr>
            <a:r>
              <a:rPr lang="en-US" altLang="zh-CN" b="1" smtClean="0">
                <a:solidFill>
                  <a:srgbClr val="CC0000"/>
                </a:solidFill>
                <a:effectLst>
                  <a:outerShdw blurRad="38100" dist="38100" dir="2700000" algn="tl">
                    <a:srgbClr val="000000"/>
                  </a:outerShdw>
                </a:effectLst>
              </a:rPr>
              <a:t>void main (  )</a:t>
            </a:r>
          </a:p>
          <a:p>
            <a:pPr>
              <a:defRPr/>
            </a:pPr>
            <a:r>
              <a:rPr lang="en-US" altLang="zh-CN" b="1" smtClean="0">
                <a:solidFill>
                  <a:srgbClr val="000000"/>
                </a:solidFill>
                <a:effectLst>
                  <a:outerShdw blurRad="38100" dist="38100" dir="2700000" algn="tl">
                    <a:srgbClr val="FFFFFF"/>
                  </a:outerShdw>
                </a:effectLst>
              </a:rPr>
              <a:t>{                                    </a:t>
            </a:r>
          </a:p>
          <a:p>
            <a:pPr>
              <a:defRPr/>
            </a:pPr>
            <a:r>
              <a:rPr lang="en-US" altLang="zh-CN" b="1" smtClean="0">
                <a:solidFill>
                  <a:srgbClr val="000000"/>
                </a:solidFill>
                <a:effectLst>
                  <a:outerShdw blurRad="38100" dist="38100" dir="2700000" algn="tl">
                    <a:srgbClr val="FFFFFF"/>
                  </a:outerShdw>
                </a:effectLst>
              </a:rPr>
              <a:t>  </a:t>
            </a:r>
            <a:r>
              <a:rPr lang="en-US" altLang="zh-CN" b="1" smtClean="0">
                <a:solidFill>
                  <a:srgbClr val="FF0000"/>
                </a:solidFill>
                <a:effectLst>
                  <a:outerShdw blurRad="38100" dist="38100" dir="2700000" algn="tl">
                    <a:srgbClr val="000000"/>
                  </a:outerShdw>
                </a:effectLst>
              </a:rPr>
              <a:t>int a, b;</a:t>
            </a:r>
            <a:r>
              <a:rPr lang="en-US" altLang="zh-CN" b="1" smtClean="0">
                <a:solidFill>
                  <a:srgbClr val="000000"/>
                </a:solidFill>
                <a:effectLst>
                  <a:outerShdw blurRad="38100" dist="38100" dir="2700000" algn="tl">
                    <a:srgbClr val="FFFFFF"/>
                  </a:outerShdw>
                </a:effectLst>
              </a:rPr>
              <a:t>                              </a:t>
            </a:r>
          </a:p>
          <a:p>
            <a:pPr>
              <a:defRPr/>
            </a:pPr>
            <a:r>
              <a:rPr lang="en-US" altLang="zh-CN" b="1" smtClean="0">
                <a:solidFill>
                  <a:srgbClr val="000000"/>
                </a:solidFill>
                <a:effectLst>
                  <a:outerShdw blurRad="38100" dist="38100" dir="2700000" algn="tl">
                    <a:srgbClr val="FFFFFF"/>
                  </a:outerShdw>
                </a:effectLst>
              </a:rPr>
              <a:t>  a=3, b=4;                            </a:t>
            </a:r>
          </a:p>
          <a:p>
            <a:pPr>
              <a:defRPr/>
            </a:pPr>
            <a:r>
              <a:rPr lang="en-US" altLang="zh-CN" b="1" smtClean="0">
                <a:solidFill>
                  <a:srgbClr val="000000"/>
                </a:solidFill>
                <a:effectLst>
                  <a:outerShdw blurRad="38100" dist="38100" dir="2700000" algn="tl">
                    <a:srgbClr val="FFFFFF"/>
                  </a:outerShdw>
                </a:effectLst>
              </a:rPr>
              <a:t>  printf ("main: a = %d, b = %d\n", a, b); </a:t>
            </a:r>
          </a:p>
          <a:p>
            <a:pPr>
              <a:defRPr/>
            </a:pPr>
            <a:r>
              <a:rPr lang="en-US" altLang="zh-CN" b="1" smtClean="0">
                <a:solidFill>
                  <a:srgbClr val="CC0099"/>
                </a:solidFill>
                <a:effectLst>
                  <a:outerShdw blurRad="38100" dist="38100" dir="2700000" algn="tl">
                    <a:srgbClr val="000000"/>
                  </a:outerShdw>
                </a:effectLst>
              </a:rPr>
              <a:t>  subf ( ); </a:t>
            </a:r>
          </a:p>
          <a:p>
            <a:pPr>
              <a:defRPr/>
            </a:pPr>
            <a:r>
              <a:rPr lang="en-US" altLang="zh-CN" b="1" smtClean="0">
                <a:solidFill>
                  <a:srgbClr val="000000"/>
                </a:solidFill>
                <a:effectLst>
                  <a:outerShdw blurRad="38100" dist="38100" dir="2700000" algn="tl">
                    <a:srgbClr val="FFFFFF"/>
                  </a:outerShdw>
                </a:effectLst>
              </a:rPr>
              <a:t>  printf ("main: a = %d, b = %d\n", a, b);</a:t>
            </a:r>
          </a:p>
          <a:p>
            <a:pPr>
              <a:defRPr/>
            </a:pPr>
            <a:r>
              <a:rPr lang="en-US" altLang="zh-CN" b="1" smtClean="0">
                <a:solidFill>
                  <a:srgbClr val="000000"/>
                </a:solidFill>
                <a:effectLst>
                  <a:outerShdw blurRad="38100" dist="38100" dir="2700000" algn="tl">
                    <a:srgbClr val="FFFFFF"/>
                  </a:outerShdw>
                </a:effectLst>
              </a:rPr>
              <a:t>}</a:t>
            </a:r>
          </a:p>
        </p:txBody>
      </p:sp>
      <p:sp>
        <p:nvSpPr>
          <p:cNvPr id="1067038" name="Rectangle 30" descr="信纸"/>
          <p:cNvSpPr>
            <a:spLocks noChangeArrowheads="1"/>
          </p:cNvSpPr>
          <p:nvPr/>
        </p:nvSpPr>
        <p:spPr bwMode="auto">
          <a:xfrm>
            <a:off x="5233988" y="2205038"/>
            <a:ext cx="3600450" cy="2686050"/>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smtClean="0">
                <a:solidFill>
                  <a:srgbClr val="CC0099"/>
                </a:solidFill>
                <a:effectLst>
                  <a:outerShdw blurRad="38100" dist="38100" dir="2700000" algn="tl">
                    <a:srgbClr val="000000"/>
                  </a:outerShdw>
                </a:effectLst>
              </a:rPr>
              <a:t>void subf ( )</a:t>
            </a:r>
          </a:p>
          <a:p>
            <a:pPr>
              <a:defRPr/>
            </a:pPr>
            <a:r>
              <a:rPr lang="en-US" altLang="zh-CN" b="1" smtClean="0">
                <a:solidFill>
                  <a:srgbClr val="000000"/>
                </a:solidFill>
                <a:effectLst>
                  <a:outerShdw blurRad="38100" dist="38100" dir="2700000" algn="tl">
                    <a:srgbClr val="FFFFFF"/>
                  </a:outerShdw>
                </a:effectLst>
              </a:rPr>
              <a:t>{</a:t>
            </a:r>
          </a:p>
          <a:p>
            <a:pPr>
              <a:defRPr/>
            </a:pPr>
            <a:r>
              <a:rPr lang="en-US" altLang="zh-CN" b="1" smtClean="0">
                <a:solidFill>
                  <a:srgbClr val="FF0000"/>
                </a:solidFill>
                <a:effectLst>
                  <a:outerShdw blurRad="38100" dist="38100" dir="2700000" algn="tl">
                    <a:srgbClr val="000000"/>
                  </a:outerShdw>
                </a:effectLst>
              </a:rPr>
              <a:t>   int a, b;</a:t>
            </a:r>
          </a:p>
          <a:p>
            <a:pPr>
              <a:defRPr/>
            </a:pPr>
            <a:r>
              <a:rPr lang="en-US" altLang="zh-CN" b="1" smtClean="0">
                <a:solidFill>
                  <a:srgbClr val="000000"/>
                </a:solidFill>
                <a:effectLst>
                  <a:outerShdw blurRad="38100" dist="38100" dir="2700000" algn="tl">
                    <a:srgbClr val="FFFFFF"/>
                  </a:outerShdw>
                </a:effectLst>
              </a:rPr>
              <a:t>   a = 6, b = 7;</a:t>
            </a:r>
          </a:p>
          <a:p>
            <a:pPr>
              <a:defRPr/>
            </a:pPr>
            <a:r>
              <a:rPr lang="en-US" altLang="zh-CN" b="1" smtClean="0">
                <a:solidFill>
                  <a:srgbClr val="000000"/>
                </a:solidFill>
                <a:effectLst>
                  <a:outerShdw blurRad="38100" dist="38100" dir="2700000" algn="tl">
                    <a:srgbClr val="FFFFFF"/>
                  </a:outerShdw>
                </a:effectLst>
              </a:rPr>
              <a:t>   printf("subf: a = %d, </a:t>
            </a:r>
          </a:p>
          <a:p>
            <a:pPr>
              <a:defRPr/>
            </a:pPr>
            <a:r>
              <a:rPr lang="en-US" altLang="zh-CN" b="1" smtClean="0">
                <a:solidFill>
                  <a:srgbClr val="000000"/>
                </a:solidFill>
                <a:effectLst>
                  <a:outerShdw blurRad="38100" dist="38100" dir="2700000" algn="tl">
                    <a:srgbClr val="FFFFFF"/>
                  </a:outerShdw>
                </a:effectLst>
              </a:rPr>
              <a:t>                b = %d\n",a,b);</a:t>
            </a:r>
          </a:p>
          <a:p>
            <a:pPr>
              <a:defRPr/>
            </a:pPr>
            <a:r>
              <a:rPr lang="en-US" altLang="zh-CN" b="1" smtClean="0">
                <a:solidFill>
                  <a:srgbClr val="000000"/>
                </a:solidFill>
                <a:effectLst>
                  <a:outerShdw blurRad="38100" dist="38100" dir="2700000" algn="tl">
                    <a:srgbClr val="FFFFFF"/>
                  </a:outerShdw>
                </a:effectLst>
              </a:rPr>
              <a:t>}</a:t>
            </a:r>
          </a:p>
        </p:txBody>
      </p:sp>
      <p:sp>
        <p:nvSpPr>
          <p:cNvPr id="1067039" name="Rectangle 31"/>
          <p:cNvSpPr>
            <a:spLocks noChangeArrowheads="1"/>
          </p:cNvSpPr>
          <p:nvPr/>
        </p:nvSpPr>
        <p:spPr bwMode="auto">
          <a:xfrm>
            <a:off x="6300788" y="5024438"/>
            <a:ext cx="2663825" cy="159067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b="1">
                <a:solidFill>
                  <a:srgbClr val="FF3300"/>
                </a:solidFill>
                <a:effectLst>
                  <a:outerShdw blurRad="38100" dist="38100" dir="2700000" algn="tl">
                    <a:srgbClr val="C0C0C0"/>
                  </a:outerShdw>
                </a:effectLst>
                <a:ea typeface="楷体_GB2312" pitchFamily="49" charset="-122"/>
              </a:rPr>
              <a:t>运行结果：</a:t>
            </a:r>
          </a:p>
          <a:p>
            <a:pPr>
              <a:defRPr/>
            </a:pPr>
            <a:r>
              <a:rPr lang="en-US" altLang="zh-CN" b="1">
                <a:solidFill>
                  <a:srgbClr val="3333CC"/>
                </a:solidFill>
                <a:effectLst>
                  <a:outerShdw blurRad="38100" dist="38100" dir="2700000" algn="tl">
                    <a:srgbClr val="C0C0C0"/>
                  </a:outerShdw>
                </a:effectLst>
              </a:rPr>
              <a:t>main: a = 3, b = 4</a:t>
            </a:r>
          </a:p>
          <a:p>
            <a:pPr>
              <a:defRPr/>
            </a:pPr>
            <a:r>
              <a:rPr lang="en-US" altLang="zh-CN" b="1">
                <a:solidFill>
                  <a:srgbClr val="3333CC"/>
                </a:solidFill>
                <a:effectLst>
                  <a:outerShdw blurRad="38100" dist="38100" dir="2700000" algn="tl">
                    <a:srgbClr val="C0C0C0"/>
                  </a:outerShdw>
                </a:effectLst>
              </a:rPr>
              <a:t>subf:  a = 6, b = 7</a:t>
            </a:r>
          </a:p>
          <a:p>
            <a:pPr>
              <a:defRPr/>
            </a:pPr>
            <a:r>
              <a:rPr lang="en-US" altLang="zh-CN" b="1">
                <a:solidFill>
                  <a:srgbClr val="3333CC"/>
                </a:solidFill>
                <a:effectLst>
                  <a:outerShdw blurRad="38100" dist="38100" dir="2700000" algn="tl">
                    <a:srgbClr val="C0C0C0"/>
                  </a:outerShdw>
                </a:effectLst>
              </a:rPr>
              <a:t>main: a = 3, b = 4</a:t>
            </a:r>
          </a:p>
        </p:txBody>
      </p:sp>
      <p:grpSp>
        <p:nvGrpSpPr>
          <p:cNvPr id="1067042" name="Group 34"/>
          <p:cNvGrpSpPr>
            <a:grpSpLocks/>
          </p:cNvGrpSpPr>
          <p:nvPr/>
        </p:nvGrpSpPr>
        <p:grpSpPr bwMode="auto">
          <a:xfrm>
            <a:off x="3419475" y="3068638"/>
            <a:ext cx="2160588" cy="360362"/>
            <a:chOff x="2154" y="1933"/>
            <a:chExt cx="1361" cy="227"/>
          </a:xfrm>
        </p:grpSpPr>
        <p:sp>
          <p:nvSpPr>
            <p:cNvPr id="1067040" name="AutoShape 32"/>
            <p:cNvSpPr>
              <a:spLocks/>
            </p:cNvSpPr>
            <p:nvPr/>
          </p:nvSpPr>
          <p:spPr bwMode="auto">
            <a:xfrm>
              <a:off x="2154" y="1933"/>
              <a:ext cx="997" cy="227"/>
            </a:xfrm>
            <a:prstGeom prst="borderCallout2">
              <a:avLst>
                <a:gd name="adj1" fmla="val 31718"/>
                <a:gd name="adj2" fmla="val -4815"/>
                <a:gd name="adj3" fmla="val 31718"/>
                <a:gd name="adj4" fmla="val -56069"/>
                <a:gd name="adj5" fmla="val 330838"/>
                <a:gd name="adj6" fmla="val -108829"/>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kumimoji="0" lang="zh-CN" altLang="en-US" sz="1800" b="1">
                  <a:solidFill>
                    <a:srgbClr val="3333CC"/>
                  </a:solidFill>
                  <a:effectLst>
                    <a:outerShdw blurRad="38100" dist="38100" dir="2700000" algn="tl">
                      <a:srgbClr val="000000"/>
                    </a:outerShdw>
                  </a:effectLst>
                  <a:ea typeface="楷体_GB2312" pitchFamily="49" charset="-122"/>
                </a:rPr>
                <a:t>变量名相同</a:t>
              </a:r>
              <a:r>
                <a:rPr kumimoji="0" lang="zh-CN" altLang="en-US" sz="1800">
                  <a:solidFill>
                    <a:srgbClr val="000000"/>
                  </a:solidFill>
                  <a:ea typeface="楷体_GB2312" pitchFamily="49" charset="-122"/>
                </a:rPr>
                <a:t> </a:t>
              </a:r>
              <a:endParaRPr lang="zh-CN" altLang="en-US" sz="1800">
                <a:solidFill>
                  <a:srgbClr val="000000"/>
                </a:solidFill>
                <a:ea typeface="楷体_GB2312" pitchFamily="49" charset="-122"/>
              </a:endParaRPr>
            </a:p>
          </p:txBody>
        </p:sp>
        <p:sp>
          <p:nvSpPr>
            <p:cNvPr id="117774" name="Line 33"/>
            <p:cNvSpPr>
              <a:spLocks noChangeShapeType="1"/>
            </p:cNvSpPr>
            <p:nvPr/>
          </p:nvSpPr>
          <p:spPr bwMode="auto">
            <a:xfrm>
              <a:off x="3152" y="2024"/>
              <a:ext cx="363" cy="0"/>
            </a:xfrm>
            <a:prstGeom prst="line">
              <a:avLst/>
            </a:prstGeom>
            <a:noFill/>
            <a:ln w="19050">
              <a:solidFill>
                <a:srgbClr val="FF0000"/>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67043" name="Oval 35"/>
          <p:cNvSpPr>
            <a:spLocks noChangeArrowheads="1"/>
          </p:cNvSpPr>
          <p:nvPr/>
        </p:nvSpPr>
        <p:spPr bwMode="auto">
          <a:xfrm>
            <a:off x="712788" y="4164013"/>
            <a:ext cx="1223962" cy="4318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7044" name="Oval 36"/>
          <p:cNvSpPr>
            <a:spLocks noChangeArrowheads="1"/>
          </p:cNvSpPr>
          <p:nvPr/>
        </p:nvSpPr>
        <p:spPr bwMode="auto">
          <a:xfrm>
            <a:off x="5480050" y="2995613"/>
            <a:ext cx="1223963" cy="4318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Tree>
    <p:extLst>
      <p:ext uri="{BB962C8B-B14F-4D97-AF65-F5344CB8AC3E}">
        <p14:creationId xmlns:p14="http://schemas.microsoft.com/office/powerpoint/2010/main" val="2952903948"/>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67014">
                                            <p:txEl>
                                              <p:pRg st="0" end="0"/>
                                            </p:txEl>
                                          </p:spTgt>
                                        </p:tgtEl>
                                        <p:attrNameLst>
                                          <p:attrName>style.visibility</p:attrName>
                                        </p:attrNameLst>
                                      </p:cBhvr>
                                      <p:to>
                                        <p:strVal val="visible"/>
                                      </p:to>
                                    </p:set>
                                    <p:animEffect transition="in" filter="box(out)">
                                      <p:cBhvr>
                                        <p:cTn id="7" dur="500"/>
                                        <p:tgtEl>
                                          <p:spTgt spid="106701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067014">
                                            <p:txEl>
                                              <p:pRg st="1" end="1"/>
                                            </p:txEl>
                                          </p:spTgt>
                                        </p:tgtEl>
                                        <p:attrNameLst>
                                          <p:attrName>style.visibility</p:attrName>
                                        </p:attrNameLst>
                                      </p:cBhvr>
                                      <p:to>
                                        <p:strVal val="visible"/>
                                      </p:to>
                                    </p:set>
                                    <p:animEffect transition="in" filter="box(out)">
                                      <p:cBhvr>
                                        <p:cTn id="12" dur="500"/>
                                        <p:tgtEl>
                                          <p:spTgt spid="106701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67037"/>
                                        </p:tgtEl>
                                        <p:attrNameLst>
                                          <p:attrName>style.visibility</p:attrName>
                                        </p:attrNameLst>
                                      </p:cBhvr>
                                      <p:to>
                                        <p:strVal val="visible"/>
                                      </p:to>
                                    </p:set>
                                    <p:animEffect transition="in" filter="box(out)">
                                      <p:cBhvr>
                                        <p:cTn id="17" dur="500"/>
                                        <p:tgtEl>
                                          <p:spTgt spid="1067037"/>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67038"/>
                                        </p:tgtEl>
                                        <p:attrNameLst>
                                          <p:attrName>style.visibility</p:attrName>
                                        </p:attrNameLst>
                                      </p:cBhvr>
                                      <p:to>
                                        <p:strVal val="visible"/>
                                      </p:to>
                                    </p:set>
                                    <p:animEffect transition="in" filter="box(out)">
                                      <p:cBhvr>
                                        <p:cTn id="22" dur="500"/>
                                        <p:tgtEl>
                                          <p:spTgt spid="1067038"/>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067043"/>
                                        </p:tgtEl>
                                        <p:attrNameLst>
                                          <p:attrName>style.visibility</p:attrName>
                                        </p:attrNameLst>
                                      </p:cBhvr>
                                      <p:to>
                                        <p:strVal val="visible"/>
                                      </p:to>
                                    </p:set>
                                    <p:animEffect transition="in" filter="strips(downLeft)">
                                      <p:cBhvr>
                                        <p:cTn id="27" dur="500"/>
                                        <p:tgtEl>
                                          <p:spTgt spid="1067043"/>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par>
                          <p:cTn id="28" fill="hold" nodeType="afterGroup">
                            <p:stCondLst>
                              <p:cond delay="500"/>
                            </p:stCondLst>
                            <p:childTnLst>
                              <p:par>
                                <p:cTn id="29" presetID="18" presetClass="entr" presetSubtype="12" fill="hold" grpId="0" nodeType="afterEffect">
                                  <p:stCondLst>
                                    <p:cond delay="0"/>
                                  </p:stCondLst>
                                  <p:childTnLst>
                                    <p:set>
                                      <p:cBhvr>
                                        <p:cTn id="30" dur="1" fill="hold">
                                          <p:stCondLst>
                                            <p:cond delay="0"/>
                                          </p:stCondLst>
                                        </p:cTn>
                                        <p:tgtEl>
                                          <p:spTgt spid="1067044"/>
                                        </p:tgtEl>
                                        <p:attrNameLst>
                                          <p:attrName>style.visibility</p:attrName>
                                        </p:attrNameLst>
                                      </p:cBhvr>
                                      <p:to>
                                        <p:strVal val="visible"/>
                                      </p:to>
                                    </p:set>
                                    <p:animEffect transition="in" filter="strips(downLeft)">
                                      <p:cBhvr>
                                        <p:cTn id="31" dur="500"/>
                                        <p:tgtEl>
                                          <p:spTgt spid="1067044"/>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nodeType="afterGroup">
                            <p:stCondLst>
                              <p:cond delay="1000"/>
                            </p:stCondLst>
                            <p:childTnLst>
                              <p:par>
                                <p:cTn id="33" presetID="18" presetClass="entr" presetSubtype="12" fill="hold" nodeType="afterEffect">
                                  <p:stCondLst>
                                    <p:cond delay="0"/>
                                  </p:stCondLst>
                                  <p:childTnLst>
                                    <p:set>
                                      <p:cBhvr>
                                        <p:cTn id="34" dur="1" fill="hold">
                                          <p:stCondLst>
                                            <p:cond delay="0"/>
                                          </p:stCondLst>
                                        </p:cTn>
                                        <p:tgtEl>
                                          <p:spTgt spid="1067042"/>
                                        </p:tgtEl>
                                        <p:attrNameLst>
                                          <p:attrName>style.visibility</p:attrName>
                                        </p:attrNameLst>
                                      </p:cBhvr>
                                      <p:to>
                                        <p:strVal val="visible"/>
                                      </p:to>
                                    </p:set>
                                    <p:animEffect transition="in" filter="strips(downLeft)">
                                      <p:cBhvr>
                                        <p:cTn id="35" dur="500"/>
                                        <p:tgtEl>
                                          <p:spTgt spid="1067042"/>
                                        </p:tgtEl>
                                      </p:cBhvr>
                                    </p:animEffect>
                                  </p:childTnLst>
                                  <p:subTnLst>
                                    <p:audio>
                                      <p:cMediaNode>
                                        <p:cTn display="0" masterRel="sameClick">
                                          <p:stCondLst>
                                            <p:cond evt="begin" delay="0">
                                              <p:tn val="33"/>
                                            </p:cond>
                                          </p:stCondLst>
                                          <p:endCondLst>
                                            <p:cond evt="onStopAudio" delay="0">
                                              <p:tgtEl>
                                                <p:sldTgt/>
                                              </p:tgtEl>
                                            </p:cond>
                                          </p:endCondLst>
                                        </p:cTn>
                                        <p:tgtEl>
                                          <p:sndTgt r:embed="rId4" name="laser.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067039"/>
                                        </p:tgtEl>
                                        <p:attrNameLst>
                                          <p:attrName>style.visibility</p:attrName>
                                        </p:attrNameLst>
                                      </p:cBhvr>
                                      <p:to>
                                        <p:strVal val="visible"/>
                                      </p:to>
                                    </p:set>
                                    <p:animEffect transition="in" filter="box(in)">
                                      <p:cBhvr>
                                        <p:cTn id="40" dur="500"/>
                                        <p:tgtEl>
                                          <p:spTgt spid="1067039"/>
                                        </p:tgtEl>
                                      </p:cBhvr>
                                    </p:animEffect>
                                  </p:childTnLst>
                                  <p:subTnLst>
                                    <p:audio>
                                      <p:cMediaNode>
                                        <p:cTn display="0" masterRel="sameClick">
                                          <p:stCondLst>
                                            <p:cond evt="begin" delay="0">
                                              <p:tn val="38"/>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37" grpId="0" animBg="1"/>
      <p:bldP spid="1067038" grpId="0" animBg="1"/>
      <p:bldP spid="1067039" grpId="0" animBg="1"/>
      <p:bldP spid="1067043" grpId="0" animBg="1"/>
      <p:bldP spid="106704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9061" name="Rectangle 5"/>
          <p:cNvSpPr>
            <a:spLocks noChangeArrowheads="1"/>
          </p:cNvSpPr>
          <p:nvPr/>
        </p:nvSpPr>
        <p:spPr bwMode="auto">
          <a:xfrm>
            <a:off x="827088" y="98425"/>
            <a:ext cx="1192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6600"/>
              </a:buClr>
              <a:buFont typeface="Wingdings" pitchFamily="2" charset="2"/>
              <a:buChar char="Ø"/>
              <a:defRPr/>
            </a:pPr>
            <a:r>
              <a:rPr lang="en-US" altLang="zh-CN">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说明</a:t>
            </a:r>
          </a:p>
        </p:txBody>
      </p:sp>
      <p:sp>
        <p:nvSpPr>
          <p:cNvPr id="1069062" name="Rectangle 6"/>
          <p:cNvSpPr>
            <a:spLocks noChangeArrowheads="1"/>
          </p:cNvSpPr>
          <p:nvPr/>
        </p:nvSpPr>
        <p:spPr bwMode="auto">
          <a:xfrm>
            <a:off x="498475" y="528638"/>
            <a:ext cx="84597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kumimoji="1" sz="2400">
                <a:solidFill>
                  <a:schemeClr val="tx1"/>
                </a:solidFill>
                <a:latin typeface="Times New Roman" pitchFamily="18" charset="0"/>
                <a:ea typeface="宋体" pitchFamily="2" charset="-122"/>
              </a:defRPr>
            </a:lvl1pPr>
            <a:lvl2pPr>
              <a:tabLst>
                <a:tab pos="457200" algn="l"/>
              </a:tabLst>
              <a:defRPr kumimoji="1" sz="2400">
                <a:solidFill>
                  <a:schemeClr val="tx1"/>
                </a:solidFill>
                <a:latin typeface="Times New Roman" pitchFamily="18" charset="0"/>
                <a:ea typeface="宋体" pitchFamily="2" charset="-122"/>
              </a:defRPr>
            </a:lvl2pPr>
            <a:lvl3pPr>
              <a:tabLst>
                <a:tab pos="457200" algn="l"/>
              </a:tabLst>
              <a:defRPr kumimoji="1" sz="2400">
                <a:solidFill>
                  <a:schemeClr val="tx1"/>
                </a:solidFill>
                <a:latin typeface="Times New Roman" pitchFamily="18" charset="0"/>
                <a:ea typeface="宋体" pitchFamily="2" charset="-122"/>
              </a:defRPr>
            </a:lvl3pPr>
            <a:lvl4pPr>
              <a:tabLst>
                <a:tab pos="457200" algn="l"/>
              </a:tabLst>
              <a:defRPr kumimoji="1" sz="2400">
                <a:solidFill>
                  <a:schemeClr val="tx1"/>
                </a:solidFill>
                <a:latin typeface="Times New Roman" pitchFamily="18" charset="0"/>
                <a:ea typeface="宋体" pitchFamily="2" charset="-122"/>
              </a:defRPr>
            </a:lvl4pPr>
            <a:lvl5pPr>
              <a:tabLst>
                <a:tab pos="4572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latin typeface="楷体_GB2312" pitchFamily="49" charset="-122"/>
                <a:ea typeface="楷体_GB2312" pitchFamily="49" charset="-122"/>
              </a:rPr>
              <a:t>    (4) </a:t>
            </a:r>
            <a:r>
              <a:rPr lang="zh-CN" altLang="en-US" b="1" smtClean="0">
                <a:solidFill>
                  <a:srgbClr val="CC0099"/>
                </a:solidFill>
                <a:effectLst>
                  <a:outerShdw blurRad="38100" dist="38100" dir="2700000" algn="tl">
                    <a:srgbClr val="000000"/>
                  </a:outerShdw>
                </a:effectLst>
                <a:latin typeface="楷体_GB2312" pitchFamily="49" charset="-122"/>
                <a:ea typeface="楷体_GB2312" pitchFamily="49" charset="-122"/>
              </a:rPr>
              <a:t>在复合语句中定义的变量也是局部变量</a:t>
            </a:r>
            <a:r>
              <a:rPr lang="zh-CN" altLang="en-US" b="1" smtClean="0">
                <a:solidFill>
                  <a:srgbClr val="000000"/>
                </a:solidFill>
                <a:effectLst>
                  <a:outerShdw blurRad="38100" dist="38100" dir="2700000" algn="tl">
                    <a:srgbClr val="FFFFFF"/>
                  </a:outerShdw>
                </a:effectLst>
                <a:latin typeface="楷体_GB2312" pitchFamily="49" charset="-122"/>
                <a:ea typeface="楷体_GB2312" pitchFamily="49" charset="-122"/>
              </a:rPr>
              <a:t>，其作用域只在复合语句范围内。其生存期是从复合语句被执行的时刻到复合语句执行完毕的时刻。</a:t>
            </a:r>
            <a:r>
              <a:rPr lang="zh-CN" altLang="en-US" smtClean="0">
                <a:solidFill>
                  <a:srgbClr val="000000"/>
                </a:solidFill>
                <a:latin typeface="楷体_GB2312" pitchFamily="49" charset="-122"/>
                <a:ea typeface="楷体_GB2312" pitchFamily="49" charset="-122"/>
              </a:rPr>
              <a:t> </a:t>
            </a:r>
          </a:p>
        </p:txBody>
      </p:sp>
      <p:sp>
        <p:nvSpPr>
          <p:cNvPr id="1069063" name="Rectangle 7" descr="信纸"/>
          <p:cNvSpPr>
            <a:spLocks noChangeArrowheads="1"/>
          </p:cNvSpPr>
          <p:nvPr/>
        </p:nvSpPr>
        <p:spPr bwMode="auto">
          <a:xfrm>
            <a:off x="855663" y="1444625"/>
            <a:ext cx="7893050" cy="5241925"/>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rPr>
              <a:t>#include &lt;stdio.h&gt;</a:t>
            </a:r>
          </a:p>
          <a:p>
            <a:pPr>
              <a:defRPr/>
            </a:pPr>
            <a:r>
              <a:rPr lang="en-US" altLang="zh-CN" b="1" smtClean="0">
                <a:solidFill>
                  <a:srgbClr val="CC0000"/>
                </a:solidFill>
                <a:effectLst>
                  <a:outerShdw blurRad="38100" dist="38100" dir="2700000" algn="tl">
                    <a:srgbClr val="000000"/>
                  </a:outerShdw>
                </a:effectLst>
              </a:rPr>
              <a:t>void main ( )</a:t>
            </a:r>
          </a:p>
          <a:p>
            <a:pPr>
              <a:defRPr/>
            </a:pPr>
            <a:r>
              <a:rPr lang="en-US" altLang="zh-CN" b="1" smtClean="0">
                <a:solidFill>
                  <a:srgbClr val="000000"/>
                </a:solidFill>
                <a:effectLst>
                  <a:outerShdw blurRad="38100" dist="38100" dir="2700000" algn="tl">
                    <a:srgbClr val="FFFFFF"/>
                  </a:outerShdw>
                </a:effectLst>
              </a:rPr>
              <a:t>{  </a:t>
            </a:r>
          </a:p>
          <a:p>
            <a:pPr>
              <a:defRPr/>
            </a:pPr>
            <a:r>
              <a:rPr lang="en-US" altLang="zh-CN" b="1" smtClean="0">
                <a:solidFill>
                  <a:srgbClr val="000000"/>
                </a:solidFill>
                <a:effectLst>
                  <a:outerShdw blurRad="38100" dist="38100" dir="2700000" algn="tl">
                    <a:srgbClr val="FFFFFF"/>
                  </a:outerShdw>
                </a:effectLst>
              </a:rPr>
              <a:t>  </a:t>
            </a:r>
            <a:r>
              <a:rPr lang="en-US" altLang="zh-CN" b="1" smtClean="0">
                <a:solidFill>
                  <a:srgbClr val="006600"/>
                </a:solidFill>
                <a:effectLst>
                  <a:outerShdw blurRad="38100" dist="38100" dir="2700000" algn="tl">
                    <a:srgbClr val="000000"/>
                  </a:outerShdw>
                </a:effectLst>
              </a:rPr>
              <a:t>int a = 2, b = 4;</a:t>
            </a:r>
          </a:p>
          <a:p>
            <a:pPr>
              <a:defRPr/>
            </a:pPr>
            <a:r>
              <a:rPr lang="en-US" altLang="zh-CN" b="1" smtClean="0">
                <a:solidFill>
                  <a:srgbClr val="000000"/>
                </a:solidFill>
                <a:effectLst>
                  <a:outerShdw blurRad="38100" dist="38100" dir="2700000" algn="tl">
                    <a:srgbClr val="FFFFFF"/>
                  </a:outerShdw>
                </a:effectLst>
              </a:rPr>
              <a:t>  </a:t>
            </a:r>
            <a:r>
              <a:rPr lang="en-US" altLang="zh-CN" b="1" smtClean="0">
                <a:solidFill>
                  <a:srgbClr val="CC0099"/>
                </a:solidFill>
                <a:effectLst>
                  <a:outerShdw blurRad="38100" dist="38100" dir="2700000" algn="tl">
                    <a:srgbClr val="000000"/>
                  </a:outerShdw>
                </a:effectLst>
              </a:rPr>
              <a:t>{</a:t>
            </a:r>
          </a:p>
          <a:p>
            <a:pPr>
              <a:defRPr/>
            </a:pPr>
            <a:r>
              <a:rPr lang="en-US" altLang="zh-CN" b="1" smtClean="0">
                <a:solidFill>
                  <a:srgbClr val="CC0099"/>
                </a:solidFill>
                <a:effectLst>
                  <a:outerShdw blurRad="38100" dist="38100" dir="2700000" algn="tl">
                    <a:srgbClr val="000000"/>
                  </a:outerShdw>
                </a:effectLst>
              </a:rPr>
              <a:t>     int k, b;</a:t>
            </a:r>
          </a:p>
          <a:p>
            <a:pPr>
              <a:defRPr/>
            </a:pPr>
            <a:r>
              <a:rPr lang="en-US" altLang="zh-CN" b="1" smtClean="0">
                <a:solidFill>
                  <a:srgbClr val="CC0099"/>
                </a:solidFill>
                <a:effectLst>
                  <a:outerShdw blurRad="38100" dist="38100" dir="2700000" algn="tl">
                    <a:srgbClr val="000000"/>
                  </a:outerShdw>
                </a:effectLst>
              </a:rPr>
              <a:t>     k = a + 5;</a:t>
            </a:r>
          </a:p>
          <a:p>
            <a:pPr>
              <a:defRPr/>
            </a:pPr>
            <a:r>
              <a:rPr lang="en-US" altLang="zh-CN" b="1" smtClean="0">
                <a:solidFill>
                  <a:srgbClr val="CC0099"/>
                </a:solidFill>
                <a:effectLst>
                  <a:outerShdw blurRad="38100" dist="38100" dir="2700000" algn="tl">
                    <a:srgbClr val="000000"/>
                  </a:outerShdw>
                </a:effectLst>
              </a:rPr>
              <a:t>     b = a * 5;</a:t>
            </a:r>
          </a:p>
          <a:p>
            <a:pPr>
              <a:defRPr/>
            </a:pPr>
            <a:r>
              <a:rPr lang="en-US" altLang="zh-CN" b="1" smtClean="0">
                <a:solidFill>
                  <a:srgbClr val="CC0099"/>
                </a:solidFill>
                <a:effectLst>
                  <a:outerShdw blurRad="38100" dist="38100" dir="2700000" algn="tl">
                    <a:srgbClr val="000000"/>
                  </a:outerShdw>
                </a:effectLst>
              </a:rPr>
              <a:t>     printf ("k = %d\n", k);  </a:t>
            </a:r>
          </a:p>
          <a:p>
            <a:pPr>
              <a:defRPr/>
            </a:pPr>
            <a:r>
              <a:rPr lang="en-US" altLang="zh-CN" b="1" smtClean="0">
                <a:solidFill>
                  <a:srgbClr val="CC0099"/>
                </a:solidFill>
                <a:effectLst>
                  <a:outerShdw blurRad="38100" dist="38100" dir="2700000" algn="tl">
                    <a:srgbClr val="000000"/>
                  </a:outerShdw>
                </a:effectLst>
              </a:rPr>
              <a:t>     printf ("b = %d\n", b); </a:t>
            </a:r>
          </a:p>
          <a:p>
            <a:pPr>
              <a:defRPr/>
            </a:pPr>
            <a:r>
              <a:rPr lang="en-US" altLang="zh-CN" b="1" smtClean="0">
                <a:solidFill>
                  <a:srgbClr val="CC0099"/>
                </a:solidFill>
                <a:effectLst>
                  <a:outerShdw blurRad="38100" dist="38100" dir="2700000" algn="tl">
                    <a:srgbClr val="000000"/>
                  </a:outerShdw>
                </a:effectLst>
              </a:rPr>
              <a:t>  }</a:t>
            </a:r>
          </a:p>
          <a:p>
            <a:pPr>
              <a:defRPr/>
            </a:pPr>
            <a:r>
              <a:rPr lang="en-US" altLang="zh-CN" b="1" smtClean="0">
                <a:solidFill>
                  <a:srgbClr val="000000"/>
                </a:solidFill>
                <a:effectLst>
                  <a:outerShdw blurRad="38100" dist="38100" dir="2700000" algn="tl">
                    <a:srgbClr val="FFFFFF"/>
                  </a:outerShdw>
                </a:effectLst>
              </a:rPr>
              <a:t>  printf ("b = %d\n", b); </a:t>
            </a:r>
          </a:p>
          <a:p>
            <a:pPr>
              <a:defRPr/>
            </a:pPr>
            <a:r>
              <a:rPr lang="en-US" altLang="zh-CN" b="1" smtClean="0">
                <a:solidFill>
                  <a:srgbClr val="000000"/>
                </a:solidFill>
                <a:effectLst>
                  <a:outerShdw blurRad="38100" dist="38100" dir="2700000" algn="tl">
                    <a:srgbClr val="FFFFFF"/>
                  </a:outerShdw>
                </a:effectLst>
              </a:rPr>
              <a:t>  a = k + 2;</a:t>
            </a:r>
          </a:p>
          <a:p>
            <a:pPr>
              <a:defRPr/>
            </a:pPr>
            <a:r>
              <a:rPr lang="en-US" altLang="zh-CN" b="1" smtClean="0">
                <a:solidFill>
                  <a:srgbClr val="000000"/>
                </a:solidFill>
                <a:effectLst>
                  <a:outerShdw blurRad="38100" dist="38100" dir="2700000" algn="tl">
                    <a:srgbClr val="FFFFFF"/>
                  </a:outerShdw>
                </a:effectLst>
              </a:rPr>
              <a:t>}</a:t>
            </a:r>
          </a:p>
        </p:txBody>
      </p:sp>
      <p:sp>
        <p:nvSpPr>
          <p:cNvPr id="1069071" name="Rectangle 15"/>
          <p:cNvSpPr>
            <a:spLocks noChangeArrowheads="1"/>
          </p:cNvSpPr>
          <p:nvPr/>
        </p:nvSpPr>
        <p:spPr bwMode="auto">
          <a:xfrm>
            <a:off x="1085850" y="2638425"/>
            <a:ext cx="2046288" cy="3460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9072" name="AutoShape 16"/>
          <p:cNvSpPr>
            <a:spLocks/>
          </p:cNvSpPr>
          <p:nvPr/>
        </p:nvSpPr>
        <p:spPr bwMode="auto">
          <a:xfrm>
            <a:off x="4543425" y="1746250"/>
            <a:ext cx="2333625" cy="360363"/>
          </a:xfrm>
          <a:prstGeom prst="borderCallout2">
            <a:avLst>
              <a:gd name="adj1" fmla="val 31718"/>
              <a:gd name="adj2" fmla="val -3264"/>
              <a:gd name="adj3" fmla="val 31718"/>
              <a:gd name="adj4" fmla="val -54083"/>
              <a:gd name="adj5" fmla="val 250222"/>
              <a:gd name="adj6" fmla="val -106463"/>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lang="en-US" altLang="zh-CN" sz="1800" b="1">
                <a:solidFill>
                  <a:srgbClr val="3333CC"/>
                </a:solidFill>
                <a:effectLst>
                  <a:outerShdw blurRad="38100" dist="38100" dir="2700000" algn="tl">
                    <a:srgbClr val="000000"/>
                  </a:outerShdw>
                </a:effectLst>
                <a:ea typeface="楷体_GB2312" pitchFamily="49" charset="-122"/>
              </a:rPr>
              <a:t>main</a:t>
            </a:r>
            <a:r>
              <a:rPr lang="zh-CN" altLang="en-US" sz="1800" b="1">
                <a:solidFill>
                  <a:srgbClr val="3333CC"/>
                </a:solidFill>
                <a:effectLst>
                  <a:outerShdw blurRad="38100" dist="38100" dir="2700000" algn="tl">
                    <a:srgbClr val="000000"/>
                  </a:outerShdw>
                </a:effectLst>
                <a:ea typeface="楷体_GB2312" pitchFamily="49" charset="-122"/>
              </a:rPr>
              <a:t>中的局部变量</a:t>
            </a:r>
            <a:r>
              <a:rPr lang="zh-CN" altLang="en-US" sz="1800">
                <a:solidFill>
                  <a:srgbClr val="000000"/>
                </a:solidFill>
                <a:ea typeface="楷体_GB2312" pitchFamily="49" charset="-122"/>
              </a:rPr>
              <a:t> </a:t>
            </a:r>
          </a:p>
        </p:txBody>
      </p:sp>
      <p:sp>
        <p:nvSpPr>
          <p:cNvPr id="1069073" name="Rectangle 17"/>
          <p:cNvSpPr>
            <a:spLocks noChangeArrowheads="1"/>
          </p:cNvSpPr>
          <p:nvPr/>
        </p:nvSpPr>
        <p:spPr bwMode="auto">
          <a:xfrm>
            <a:off x="1316038" y="3368675"/>
            <a:ext cx="1154112" cy="346075"/>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69074" name="AutoShape 18"/>
          <p:cNvSpPr>
            <a:spLocks/>
          </p:cNvSpPr>
          <p:nvPr/>
        </p:nvSpPr>
        <p:spPr bwMode="auto">
          <a:xfrm>
            <a:off x="3708400" y="2938463"/>
            <a:ext cx="2663825" cy="417512"/>
          </a:xfrm>
          <a:prstGeom prst="borderCallout2">
            <a:avLst>
              <a:gd name="adj1" fmla="val 27375"/>
              <a:gd name="adj2" fmla="val -2861"/>
              <a:gd name="adj3" fmla="val 27375"/>
              <a:gd name="adj4" fmla="val -24671"/>
              <a:gd name="adj5" fmla="val 137644"/>
              <a:gd name="adj6" fmla="val -47139"/>
            </a:avLst>
          </a:prstGeom>
          <a:gradFill rotWithShape="1">
            <a:gsLst>
              <a:gs pos="0">
                <a:srgbClr val="CC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algn="ctr">
              <a:defRPr/>
            </a:pPr>
            <a:r>
              <a:rPr lang="zh-CN" altLang="en-US" sz="1800" b="1">
                <a:solidFill>
                  <a:srgbClr val="3333CC"/>
                </a:solidFill>
                <a:effectLst>
                  <a:outerShdw blurRad="38100" dist="38100" dir="2700000" algn="tl">
                    <a:srgbClr val="000000"/>
                  </a:outerShdw>
                </a:effectLst>
                <a:ea typeface="楷体_GB2312" pitchFamily="49" charset="-122"/>
              </a:rPr>
              <a:t>复合语句中的局部变量</a:t>
            </a:r>
            <a:r>
              <a:rPr lang="zh-CN" altLang="en-US" sz="1800">
                <a:solidFill>
                  <a:srgbClr val="000000"/>
                </a:solidFill>
                <a:ea typeface="楷体_GB2312" pitchFamily="49" charset="-122"/>
              </a:rPr>
              <a:t> </a:t>
            </a:r>
          </a:p>
        </p:txBody>
      </p:sp>
      <p:grpSp>
        <p:nvGrpSpPr>
          <p:cNvPr id="1069083" name="Group 27"/>
          <p:cNvGrpSpPr>
            <a:grpSpLocks/>
          </p:cNvGrpSpPr>
          <p:nvPr/>
        </p:nvGrpSpPr>
        <p:grpSpPr bwMode="auto">
          <a:xfrm>
            <a:off x="1116013" y="2779713"/>
            <a:ext cx="6831012" cy="3716337"/>
            <a:chOff x="703" y="1751"/>
            <a:chExt cx="4303" cy="2341"/>
          </a:xfrm>
        </p:grpSpPr>
        <p:grpSp>
          <p:nvGrpSpPr>
            <p:cNvPr id="118810" name="Group 24"/>
            <p:cNvGrpSpPr>
              <a:grpSpLocks/>
            </p:cNvGrpSpPr>
            <p:nvPr/>
          </p:nvGrpSpPr>
          <p:grpSpPr bwMode="auto">
            <a:xfrm>
              <a:off x="703" y="1751"/>
              <a:ext cx="3501" cy="2341"/>
              <a:chOff x="703" y="1751"/>
              <a:chExt cx="3501" cy="2341"/>
            </a:xfrm>
          </p:grpSpPr>
          <p:sp>
            <p:nvSpPr>
              <p:cNvPr id="118812" name="Line 21"/>
              <p:cNvSpPr>
                <a:spLocks noChangeShapeType="1"/>
              </p:cNvSpPr>
              <p:nvPr/>
            </p:nvSpPr>
            <p:spPr bwMode="auto">
              <a:xfrm>
                <a:off x="4200" y="1752"/>
                <a:ext cx="0" cy="2335"/>
              </a:xfrm>
              <a:prstGeom prst="line">
                <a:avLst/>
              </a:prstGeom>
              <a:noFill/>
              <a:ln w="190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8813" name="Line 22"/>
              <p:cNvSpPr>
                <a:spLocks noChangeShapeType="1"/>
              </p:cNvSpPr>
              <p:nvPr/>
            </p:nvSpPr>
            <p:spPr bwMode="auto">
              <a:xfrm flipH="1">
                <a:off x="703" y="4092"/>
                <a:ext cx="3493" cy="0"/>
              </a:xfrm>
              <a:prstGeom prst="line">
                <a:avLst/>
              </a:prstGeom>
              <a:noFill/>
              <a:ln w="19050">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8814" name="Line 23"/>
              <p:cNvSpPr>
                <a:spLocks noChangeShapeType="1"/>
              </p:cNvSpPr>
              <p:nvPr/>
            </p:nvSpPr>
            <p:spPr bwMode="auto">
              <a:xfrm>
                <a:off x="1982" y="1751"/>
                <a:ext cx="2222" cy="0"/>
              </a:xfrm>
              <a:prstGeom prst="line">
                <a:avLst/>
              </a:prstGeom>
              <a:noFill/>
              <a:ln w="190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69081" name="Rectangle 25"/>
            <p:cNvSpPr>
              <a:spLocks noChangeArrowheads="1"/>
            </p:cNvSpPr>
            <p:nvPr/>
          </p:nvSpPr>
          <p:spPr bwMode="auto">
            <a:xfrm>
              <a:off x="4206" y="2444"/>
              <a:ext cx="80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altLang="zh-CN" sz="2000" b="1">
                  <a:solidFill>
                    <a:srgbClr val="FF0000"/>
                  </a:solidFill>
                  <a:effectLst>
                    <a:outerShdw blurRad="38100" dist="38100" dir="2700000" algn="tl">
                      <a:srgbClr val="000000"/>
                    </a:outerShdw>
                  </a:effectLst>
                  <a:ea typeface="楷体_GB2312" pitchFamily="49" charset="-122"/>
                </a:rPr>
                <a:t>mian</a:t>
              </a:r>
              <a:r>
                <a:rPr lang="zh-CN" altLang="en-US" sz="2000" b="1">
                  <a:solidFill>
                    <a:srgbClr val="FF0000"/>
                  </a:solidFill>
                  <a:effectLst>
                    <a:outerShdw blurRad="38100" dist="38100" dir="2700000" algn="tl">
                      <a:srgbClr val="000000"/>
                    </a:outerShdw>
                  </a:effectLst>
                  <a:ea typeface="楷体_GB2312" pitchFamily="49" charset="-122"/>
                </a:rPr>
                <a:t>中</a:t>
              </a:r>
            </a:p>
            <a:p>
              <a:pPr>
                <a:defRPr/>
              </a:pPr>
              <a:r>
                <a:rPr lang="zh-CN" altLang="en-US" sz="2000" b="1">
                  <a:solidFill>
                    <a:srgbClr val="FF0000"/>
                  </a:solidFill>
                  <a:effectLst>
                    <a:outerShdw blurRad="38100" dist="38100" dir="2700000" algn="tl">
                      <a:srgbClr val="000000"/>
                    </a:outerShdw>
                  </a:effectLst>
                  <a:ea typeface="楷体_GB2312" pitchFamily="49" charset="-122"/>
                </a:rPr>
                <a:t>变量</a:t>
              </a:r>
              <a:r>
                <a:rPr lang="en-US" altLang="zh-CN" sz="2000" b="1">
                  <a:solidFill>
                    <a:srgbClr val="FF0000"/>
                  </a:solidFill>
                  <a:effectLst>
                    <a:outerShdw blurRad="38100" dist="38100" dir="2700000" algn="tl">
                      <a:srgbClr val="000000"/>
                    </a:outerShdw>
                  </a:effectLst>
                  <a:ea typeface="楷体_GB2312" pitchFamily="49" charset="-122"/>
                </a:rPr>
                <a:t>a</a:t>
              </a:r>
              <a:r>
                <a:rPr lang="zh-CN" altLang="en-US" sz="2000" b="1">
                  <a:solidFill>
                    <a:srgbClr val="FF0000"/>
                  </a:solidFill>
                  <a:effectLst>
                    <a:outerShdw blurRad="38100" dist="38100" dir="2700000" algn="tl">
                      <a:srgbClr val="000000"/>
                    </a:outerShdw>
                  </a:effectLst>
                  <a:ea typeface="楷体_GB2312" pitchFamily="49" charset="-122"/>
                </a:rPr>
                <a:t>、</a:t>
              </a:r>
              <a:r>
                <a:rPr lang="en-US" altLang="zh-CN" sz="2000" b="1">
                  <a:solidFill>
                    <a:srgbClr val="FF0000"/>
                  </a:solidFill>
                  <a:effectLst>
                    <a:outerShdw blurRad="38100" dist="38100" dir="2700000" algn="tl">
                      <a:srgbClr val="000000"/>
                    </a:outerShdw>
                  </a:effectLst>
                  <a:ea typeface="楷体_GB2312" pitchFamily="49" charset="-122"/>
                </a:rPr>
                <a:t>b</a:t>
              </a:r>
            </a:p>
            <a:p>
              <a:pPr>
                <a:defRPr/>
              </a:pPr>
              <a:r>
                <a:rPr lang="zh-CN" altLang="en-US" sz="2000" b="1">
                  <a:solidFill>
                    <a:srgbClr val="FF0000"/>
                  </a:solidFill>
                  <a:effectLst>
                    <a:outerShdw blurRad="38100" dist="38100" dir="2700000" algn="tl">
                      <a:srgbClr val="000000"/>
                    </a:outerShdw>
                  </a:effectLst>
                  <a:ea typeface="楷体_GB2312" pitchFamily="49" charset="-122"/>
                </a:rPr>
                <a:t>的作用域</a:t>
              </a:r>
              <a:r>
                <a:rPr lang="zh-CN" altLang="en-US" sz="2000" b="1">
                  <a:solidFill>
                    <a:srgbClr val="000000"/>
                  </a:solidFill>
                  <a:ea typeface="楷体_GB2312" pitchFamily="49" charset="-122"/>
                </a:rPr>
                <a:t> </a:t>
              </a:r>
            </a:p>
          </p:txBody>
        </p:sp>
      </p:grpSp>
      <p:grpSp>
        <p:nvGrpSpPr>
          <p:cNvPr id="1069089" name="Group 33"/>
          <p:cNvGrpSpPr>
            <a:grpSpLocks/>
          </p:cNvGrpSpPr>
          <p:nvPr/>
        </p:nvGrpSpPr>
        <p:grpSpPr bwMode="auto">
          <a:xfrm>
            <a:off x="1331913" y="3559175"/>
            <a:ext cx="5322887" cy="1814513"/>
            <a:chOff x="839" y="2242"/>
            <a:chExt cx="3353" cy="1143"/>
          </a:xfrm>
        </p:grpSpPr>
        <p:grpSp>
          <p:nvGrpSpPr>
            <p:cNvPr id="118805" name="Group 31"/>
            <p:cNvGrpSpPr>
              <a:grpSpLocks/>
            </p:cNvGrpSpPr>
            <p:nvPr/>
          </p:nvGrpSpPr>
          <p:grpSpPr bwMode="auto">
            <a:xfrm>
              <a:off x="839" y="2242"/>
              <a:ext cx="2449" cy="1143"/>
              <a:chOff x="839" y="2296"/>
              <a:chExt cx="2449" cy="1089"/>
            </a:xfrm>
          </p:grpSpPr>
          <p:sp>
            <p:nvSpPr>
              <p:cNvPr id="118807" name="Line 28"/>
              <p:cNvSpPr>
                <a:spLocks noChangeShapeType="1"/>
              </p:cNvSpPr>
              <p:nvPr/>
            </p:nvSpPr>
            <p:spPr bwMode="auto">
              <a:xfrm>
                <a:off x="1565" y="2296"/>
                <a:ext cx="1723" cy="0"/>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8808" name="Line 29"/>
              <p:cNvSpPr>
                <a:spLocks noChangeShapeType="1"/>
              </p:cNvSpPr>
              <p:nvPr/>
            </p:nvSpPr>
            <p:spPr bwMode="auto">
              <a:xfrm>
                <a:off x="3288" y="2296"/>
                <a:ext cx="0" cy="1089"/>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8809" name="Line 30"/>
              <p:cNvSpPr>
                <a:spLocks noChangeShapeType="1"/>
              </p:cNvSpPr>
              <p:nvPr/>
            </p:nvSpPr>
            <p:spPr bwMode="auto">
              <a:xfrm flipH="1">
                <a:off x="839" y="3385"/>
                <a:ext cx="2449" cy="0"/>
              </a:xfrm>
              <a:prstGeom prst="line">
                <a:avLst/>
              </a:prstGeom>
              <a:noFill/>
              <a:ln w="19050">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69088" name="Rectangle 32"/>
            <p:cNvSpPr>
              <a:spLocks noChangeArrowheads="1"/>
            </p:cNvSpPr>
            <p:nvPr/>
          </p:nvSpPr>
          <p:spPr bwMode="auto">
            <a:xfrm>
              <a:off x="3271" y="2444"/>
              <a:ext cx="92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复合语句中</a:t>
              </a:r>
            </a:p>
            <a:p>
              <a:pPr>
                <a:defRPr/>
              </a:pPr>
              <a:r>
                <a:rPr lang="zh-CN" altLang="en-US" sz="2000" b="1">
                  <a:solidFill>
                    <a:srgbClr val="3333CC"/>
                  </a:solidFill>
                  <a:effectLst>
                    <a:outerShdw blurRad="38100" dist="38100" dir="2700000" algn="tl">
                      <a:srgbClr val="000000"/>
                    </a:outerShdw>
                  </a:effectLst>
                  <a:ea typeface="楷体_GB2312" pitchFamily="49" charset="-122"/>
                </a:rPr>
                <a:t>变量</a:t>
              </a:r>
              <a:r>
                <a:rPr lang="en-US" altLang="zh-CN" sz="2000" b="1">
                  <a:solidFill>
                    <a:srgbClr val="3333CC"/>
                  </a:solidFill>
                  <a:effectLst>
                    <a:outerShdw blurRad="38100" dist="38100" dir="2700000" algn="tl">
                      <a:srgbClr val="000000"/>
                    </a:outerShdw>
                  </a:effectLst>
                  <a:ea typeface="楷体_GB2312" pitchFamily="49" charset="-122"/>
                </a:rPr>
                <a:t>k</a:t>
              </a:r>
              <a:r>
                <a:rPr lang="zh-CN" altLang="en-US" sz="2000" b="1">
                  <a:solidFill>
                    <a:srgbClr val="3333CC"/>
                  </a:solidFill>
                  <a:effectLst>
                    <a:outerShdw blurRad="38100" dist="38100" dir="2700000" algn="tl">
                      <a:srgbClr val="000000"/>
                    </a:outerShdw>
                  </a:effectLst>
                  <a:ea typeface="楷体_GB2312" pitchFamily="49" charset="-122"/>
                </a:rPr>
                <a:t>、</a:t>
              </a:r>
              <a:r>
                <a:rPr lang="en-US" altLang="zh-CN" sz="2000" b="1">
                  <a:solidFill>
                    <a:srgbClr val="3333CC"/>
                  </a:solidFill>
                  <a:effectLst>
                    <a:outerShdw blurRad="38100" dist="38100" dir="2700000" algn="tl">
                      <a:srgbClr val="000000"/>
                    </a:outerShdw>
                  </a:effectLst>
                  <a:ea typeface="楷体_GB2312" pitchFamily="49" charset="-122"/>
                </a:rPr>
                <a:t>b</a:t>
              </a:r>
            </a:p>
            <a:p>
              <a:pPr>
                <a:defRPr/>
              </a:pPr>
              <a:r>
                <a:rPr lang="zh-CN" altLang="en-US" sz="2000" b="1">
                  <a:solidFill>
                    <a:srgbClr val="3333CC"/>
                  </a:solidFill>
                  <a:effectLst>
                    <a:outerShdw blurRad="38100" dist="38100" dir="2700000" algn="tl">
                      <a:srgbClr val="000000"/>
                    </a:outerShdw>
                  </a:effectLst>
                  <a:ea typeface="楷体_GB2312" pitchFamily="49" charset="-122"/>
                </a:rPr>
                <a:t>的作用域</a:t>
              </a:r>
            </a:p>
          </p:txBody>
        </p:sp>
      </p:grpSp>
      <p:sp>
        <p:nvSpPr>
          <p:cNvPr id="1069091" name="AutoShape 35"/>
          <p:cNvSpPr>
            <a:spLocks/>
          </p:cNvSpPr>
          <p:nvPr/>
        </p:nvSpPr>
        <p:spPr bwMode="auto">
          <a:xfrm>
            <a:off x="7235825" y="5013325"/>
            <a:ext cx="1223963" cy="360363"/>
          </a:xfrm>
          <a:prstGeom prst="borderCallout2">
            <a:avLst>
              <a:gd name="adj1" fmla="val 31718"/>
              <a:gd name="adj2" fmla="val -6227"/>
              <a:gd name="adj3" fmla="val 31718"/>
              <a:gd name="adj4" fmla="val -117769"/>
              <a:gd name="adj5" fmla="val -96477"/>
              <a:gd name="adj6" fmla="val -232944"/>
            </a:avLst>
          </a:prstGeom>
          <a:gradFill rotWithShape="1">
            <a:gsLst>
              <a:gs pos="0">
                <a:srgbClr val="FF99CC"/>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lang="zh-CN" altLang="en-US" sz="1800" b="1">
                <a:solidFill>
                  <a:srgbClr val="3333CC"/>
                </a:solidFill>
                <a:effectLst>
                  <a:outerShdw blurRad="38100" dist="38100" dir="2700000" algn="tl">
                    <a:srgbClr val="000000"/>
                  </a:outerShdw>
                </a:effectLst>
                <a:ea typeface="楷体_GB2312" pitchFamily="49" charset="-122"/>
              </a:rPr>
              <a:t>输出</a:t>
            </a:r>
            <a:r>
              <a:rPr lang="en-US" altLang="zh-CN" sz="1800" b="1">
                <a:solidFill>
                  <a:srgbClr val="3333CC"/>
                </a:solidFill>
                <a:effectLst>
                  <a:outerShdw blurRad="38100" dist="38100" dir="2700000" algn="tl">
                    <a:srgbClr val="000000"/>
                  </a:outerShdw>
                </a:effectLst>
                <a:ea typeface="楷体_GB2312" pitchFamily="49" charset="-122"/>
              </a:rPr>
              <a:t>k = 7</a:t>
            </a:r>
            <a:r>
              <a:rPr lang="en-US" altLang="zh-CN" sz="1800">
                <a:solidFill>
                  <a:srgbClr val="000000"/>
                </a:solidFill>
                <a:ea typeface="楷体_GB2312" pitchFamily="49" charset="-122"/>
              </a:rPr>
              <a:t> </a:t>
            </a:r>
          </a:p>
        </p:txBody>
      </p:sp>
      <p:sp>
        <p:nvSpPr>
          <p:cNvPr id="1069093" name="AutoShape 37"/>
          <p:cNvSpPr>
            <a:spLocks/>
          </p:cNvSpPr>
          <p:nvPr/>
        </p:nvSpPr>
        <p:spPr bwMode="auto">
          <a:xfrm>
            <a:off x="7237413" y="5543550"/>
            <a:ext cx="1366837" cy="360363"/>
          </a:xfrm>
          <a:prstGeom prst="borderCallout2">
            <a:avLst>
              <a:gd name="adj1" fmla="val 31718"/>
              <a:gd name="adj2" fmla="val -5574"/>
              <a:gd name="adj3" fmla="val 31718"/>
              <a:gd name="adj4" fmla="val -106968"/>
              <a:gd name="adj5" fmla="val -134801"/>
              <a:gd name="adj6" fmla="val -211616"/>
            </a:avLst>
          </a:prstGeom>
          <a:gradFill rotWithShape="1">
            <a:gsLst>
              <a:gs pos="0">
                <a:srgbClr val="FF99CC"/>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lang="zh-CN" altLang="en-US" sz="1800" b="1">
                <a:solidFill>
                  <a:srgbClr val="3333CC"/>
                </a:solidFill>
                <a:effectLst>
                  <a:outerShdw blurRad="38100" dist="38100" dir="2700000" algn="tl">
                    <a:srgbClr val="000000"/>
                  </a:outerShdw>
                </a:effectLst>
                <a:ea typeface="楷体_GB2312" pitchFamily="49" charset="-122"/>
              </a:rPr>
              <a:t>输出</a:t>
            </a:r>
            <a:r>
              <a:rPr lang="en-US" altLang="zh-CN" sz="1800" b="1">
                <a:solidFill>
                  <a:srgbClr val="3333CC"/>
                </a:solidFill>
                <a:effectLst>
                  <a:outerShdw blurRad="38100" dist="38100" dir="2700000" algn="tl">
                    <a:srgbClr val="000000"/>
                  </a:outerShdw>
                </a:effectLst>
                <a:ea typeface="楷体_GB2312" pitchFamily="49" charset="-122"/>
              </a:rPr>
              <a:t>b = 10</a:t>
            </a:r>
            <a:r>
              <a:rPr lang="en-US" altLang="zh-CN" sz="1800">
                <a:solidFill>
                  <a:srgbClr val="000000"/>
                </a:solidFill>
                <a:ea typeface="楷体_GB2312" pitchFamily="49" charset="-122"/>
              </a:rPr>
              <a:t> </a:t>
            </a:r>
          </a:p>
        </p:txBody>
      </p:sp>
      <p:sp>
        <p:nvSpPr>
          <p:cNvPr id="1069094" name="AutoShape 38"/>
          <p:cNvSpPr>
            <a:spLocks/>
          </p:cNvSpPr>
          <p:nvPr/>
        </p:nvSpPr>
        <p:spPr bwMode="auto">
          <a:xfrm>
            <a:off x="7239000" y="6073775"/>
            <a:ext cx="1366838" cy="360363"/>
          </a:xfrm>
          <a:prstGeom prst="borderCallout2">
            <a:avLst>
              <a:gd name="adj1" fmla="val 31718"/>
              <a:gd name="adj2" fmla="val -5574"/>
              <a:gd name="adj3" fmla="val 31718"/>
              <a:gd name="adj4" fmla="val -114403"/>
              <a:gd name="adj5" fmla="val -96477"/>
              <a:gd name="adj6" fmla="val -226829"/>
            </a:avLst>
          </a:prstGeom>
          <a:gradFill rotWithShape="1">
            <a:gsLst>
              <a:gs pos="0">
                <a:srgbClr val="FF99CC"/>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lgn="ctr">
              <a:defRPr/>
            </a:pPr>
            <a:r>
              <a:rPr lang="zh-CN" altLang="en-US" sz="1800" b="1">
                <a:solidFill>
                  <a:srgbClr val="3333CC"/>
                </a:solidFill>
                <a:effectLst>
                  <a:outerShdw blurRad="38100" dist="38100" dir="2700000" algn="tl">
                    <a:srgbClr val="000000"/>
                  </a:outerShdw>
                </a:effectLst>
                <a:ea typeface="楷体_GB2312" pitchFamily="49" charset="-122"/>
              </a:rPr>
              <a:t>输出</a:t>
            </a:r>
            <a:r>
              <a:rPr lang="en-US" altLang="zh-CN" sz="1800" b="1">
                <a:solidFill>
                  <a:srgbClr val="3333CC"/>
                </a:solidFill>
                <a:effectLst>
                  <a:outerShdw blurRad="38100" dist="38100" dir="2700000" algn="tl">
                    <a:srgbClr val="000000"/>
                  </a:outerShdw>
                </a:effectLst>
                <a:ea typeface="楷体_GB2312" pitchFamily="49" charset="-122"/>
              </a:rPr>
              <a:t>b = 4</a:t>
            </a:r>
            <a:r>
              <a:rPr lang="en-US" altLang="zh-CN" sz="1800">
                <a:solidFill>
                  <a:srgbClr val="000000"/>
                </a:solidFill>
                <a:ea typeface="楷体_GB2312" pitchFamily="49" charset="-122"/>
              </a:rPr>
              <a:t> </a:t>
            </a:r>
          </a:p>
        </p:txBody>
      </p:sp>
      <p:sp>
        <p:nvSpPr>
          <p:cNvPr id="1069095" name="Oval 39"/>
          <p:cNvSpPr>
            <a:spLocks noChangeArrowheads="1"/>
          </p:cNvSpPr>
          <p:nvPr/>
        </p:nvSpPr>
        <p:spPr bwMode="auto">
          <a:xfrm>
            <a:off x="1519238" y="5930900"/>
            <a:ext cx="317500" cy="377825"/>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pSp>
        <p:nvGrpSpPr>
          <p:cNvPr id="1069099" name="Group 43"/>
          <p:cNvGrpSpPr>
            <a:grpSpLocks/>
          </p:cNvGrpSpPr>
          <p:nvPr/>
        </p:nvGrpSpPr>
        <p:grpSpPr bwMode="auto">
          <a:xfrm>
            <a:off x="1835150" y="5994400"/>
            <a:ext cx="2259013" cy="792163"/>
            <a:chOff x="1156" y="3776"/>
            <a:chExt cx="1423" cy="499"/>
          </a:xfrm>
        </p:grpSpPr>
        <p:sp>
          <p:nvSpPr>
            <p:cNvPr id="1069097" name="AutoShape 41"/>
            <p:cNvSpPr>
              <a:spLocks noChangeArrowheads="1"/>
            </p:cNvSpPr>
            <p:nvPr/>
          </p:nvSpPr>
          <p:spPr bwMode="auto">
            <a:xfrm>
              <a:off x="1672" y="3776"/>
              <a:ext cx="907" cy="499"/>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CC0000"/>
                  </a:solidFill>
                  <a:effectLst>
                    <a:outerShdw blurRad="38100" dist="38100" dir="2700000" algn="tl">
                      <a:srgbClr val="000000"/>
                    </a:outerShdw>
                  </a:effectLst>
                  <a:ea typeface="楷体_GB2312" pitchFamily="49" charset="-122"/>
                </a:rPr>
                <a:t>错误！</a:t>
              </a:r>
            </a:p>
          </p:txBody>
        </p:sp>
        <p:sp>
          <p:nvSpPr>
            <p:cNvPr id="118804" name="Line 42"/>
            <p:cNvSpPr>
              <a:spLocks noChangeShapeType="1"/>
            </p:cNvSpPr>
            <p:nvPr/>
          </p:nvSpPr>
          <p:spPr bwMode="auto">
            <a:xfrm>
              <a:off x="1156" y="3929"/>
              <a:ext cx="499" cy="192"/>
            </a:xfrm>
            <a:prstGeom prst="line">
              <a:avLst/>
            </a:prstGeom>
            <a:noFill/>
            <a:ln w="19050">
              <a:solidFill>
                <a:srgbClr val="CC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36320637"/>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69062">
                                            <p:txEl>
                                              <p:pRg st="0" end="0"/>
                                            </p:txEl>
                                          </p:spTgt>
                                        </p:tgtEl>
                                        <p:attrNameLst>
                                          <p:attrName>style.visibility</p:attrName>
                                        </p:attrNameLst>
                                      </p:cBhvr>
                                      <p:to>
                                        <p:strVal val="visible"/>
                                      </p:to>
                                    </p:set>
                                    <p:animEffect transition="in" filter="box(out)">
                                      <p:cBhvr>
                                        <p:cTn id="7" dur="500"/>
                                        <p:tgtEl>
                                          <p:spTgt spid="106906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69063"/>
                                        </p:tgtEl>
                                        <p:attrNameLst>
                                          <p:attrName>style.visibility</p:attrName>
                                        </p:attrNameLst>
                                      </p:cBhvr>
                                      <p:to>
                                        <p:strVal val="visible"/>
                                      </p:to>
                                    </p:set>
                                    <p:animEffect transition="in" filter="box(out)">
                                      <p:cBhvr>
                                        <p:cTn id="12" dur="500"/>
                                        <p:tgtEl>
                                          <p:spTgt spid="106906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69071"/>
                                        </p:tgtEl>
                                        <p:attrNameLst>
                                          <p:attrName>style.visibility</p:attrName>
                                        </p:attrNameLst>
                                      </p:cBhvr>
                                      <p:to>
                                        <p:strVal val="visible"/>
                                      </p:to>
                                    </p:set>
                                    <p:animEffect transition="in" filter="strips(upRight)">
                                      <p:cBhvr>
                                        <p:cTn id="17" dur="500"/>
                                        <p:tgtEl>
                                          <p:spTgt spid="106907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1069072"/>
                                        </p:tgtEl>
                                        <p:attrNameLst>
                                          <p:attrName>style.visibility</p:attrName>
                                        </p:attrNameLst>
                                      </p:cBhvr>
                                      <p:to>
                                        <p:strVal val="visible"/>
                                      </p:to>
                                    </p:set>
                                    <p:animEffect transition="in" filter="strips(upRight)">
                                      <p:cBhvr>
                                        <p:cTn id="21" dur="500"/>
                                        <p:tgtEl>
                                          <p:spTgt spid="1069072"/>
                                        </p:tgtEl>
                                      </p:cBhvr>
                                    </p:animEffect>
                                  </p:childTnLst>
                                  <p:subTnLst>
                                    <p:audio>
                                      <p:cMediaNode>
                                        <p:cTn display="0" masterRel="sameClick">
                                          <p:stCondLst>
                                            <p:cond evt="begin" delay="0">
                                              <p:tn val="19"/>
                                            </p:cond>
                                          </p:stCondLst>
                                          <p:endCondLst>
                                            <p:cond evt="onStopAudio" delay="0">
                                              <p:tgtEl>
                                                <p:sldTgt/>
                                              </p:tgtEl>
                                            </p:cond>
                                          </p:endCondLst>
                                        </p:cTn>
                                        <p:tgtEl>
                                          <p:sndTgt r:embed="rId4" name="lase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nodeType="clickEffect">
                                  <p:stCondLst>
                                    <p:cond delay="0"/>
                                  </p:stCondLst>
                                  <p:childTnLst>
                                    <p:set>
                                      <p:cBhvr>
                                        <p:cTn id="25" dur="1" fill="hold">
                                          <p:stCondLst>
                                            <p:cond delay="0"/>
                                          </p:stCondLst>
                                        </p:cTn>
                                        <p:tgtEl>
                                          <p:spTgt spid="1069083"/>
                                        </p:tgtEl>
                                        <p:attrNameLst>
                                          <p:attrName>style.visibility</p:attrName>
                                        </p:attrNameLst>
                                      </p:cBhvr>
                                      <p:to>
                                        <p:strVal val="visible"/>
                                      </p:to>
                                    </p:set>
                                    <p:animEffect transition="in" filter="strips(upLeft)">
                                      <p:cBhvr>
                                        <p:cTn id="26" dur="500"/>
                                        <p:tgtEl>
                                          <p:spTgt spid="1069083"/>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1069073"/>
                                        </p:tgtEl>
                                        <p:attrNameLst>
                                          <p:attrName>style.visibility</p:attrName>
                                        </p:attrNameLst>
                                      </p:cBhvr>
                                      <p:to>
                                        <p:strVal val="visible"/>
                                      </p:to>
                                    </p:set>
                                    <p:animEffect transition="in" filter="strips(upRight)">
                                      <p:cBhvr>
                                        <p:cTn id="31" dur="500"/>
                                        <p:tgtEl>
                                          <p:spTgt spid="1069073"/>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nodeType="afterGroup">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1069074"/>
                                        </p:tgtEl>
                                        <p:attrNameLst>
                                          <p:attrName>style.visibility</p:attrName>
                                        </p:attrNameLst>
                                      </p:cBhvr>
                                      <p:to>
                                        <p:strVal val="visible"/>
                                      </p:to>
                                    </p:set>
                                    <p:animEffect transition="in" filter="strips(upRight)">
                                      <p:cBhvr>
                                        <p:cTn id="35" dur="500"/>
                                        <p:tgtEl>
                                          <p:spTgt spid="1069074"/>
                                        </p:tgtEl>
                                      </p:cBhvr>
                                    </p:animEffect>
                                  </p:childTnLst>
                                  <p:subTnLst>
                                    <p:audio>
                                      <p:cMediaNode>
                                        <p:cTn display="0" masterRel="sameClick">
                                          <p:stCondLst>
                                            <p:cond evt="begin" delay="0">
                                              <p:tn val="33"/>
                                            </p:cond>
                                          </p:stCondLst>
                                          <p:endCondLst>
                                            <p:cond evt="onStopAudio" delay="0">
                                              <p:tgtEl>
                                                <p:sldTgt/>
                                              </p:tgtEl>
                                            </p:cond>
                                          </p:endCondLst>
                                        </p:cTn>
                                        <p:tgtEl>
                                          <p:sndTgt r:embed="rId4" name="laser.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9" fill="hold" nodeType="clickEffect">
                                  <p:stCondLst>
                                    <p:cond delay="0"/>
                                  </p:stCondLst>
                                  <p:childTnLst>
                                    <p:set>
                                      <p:cBhvr>
                                        <p:cTn id="39" dur="1" fill="hold">
                                          <p:stCondLst>
                                            <p:cond delay="0"/>
                                          </p:stCondLst>
                                        </p:cTn>
                                        <p:tgtEl>
                                          <p:spTgt spid="1069089"/>
                                        </p:tgtEl>
                                        <p:attrNameLst>
                                          <p:attrName>style.visibility</p:attrName>
                                        </p:attrNameLst>
                                      </p:cBhvr>
                                      <p:to>
                                        <p:strVal val="visible"/>
                                      </p:to>
                                    </p:set>
                                    <p:animEffect transition="in" filter="strips(upLeft)">
                                      <p:cBhvr>
                                        <p:cTn id="40" dur="500"/>
                                        <p:tgtEl>
                                          <p:spTgt spid="1069089"/>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1" fill="hold" nodeType="afterGroup">
                            <p:stCondLst>
                              <p:cond delay="500"/>
                            </p:stCondLst>
                            <p:childTnLst>
                              <p:par>
                                <p:cTn id="42" presetID="18" presetClass="entr" presetSubtype="3" fill="hold" grpId="0" nodeType="afterEffect">
                                  <p:stCondLst>
                                    <p:cond delay="0"/>
                                  </p:stCondLst>
                                  <p:childTnLst>
                                    <p:set>
                                      <p:cBhvr>
                                        <p:cTn id="43" dur="1" fill="hold">
                                          <p:stCondLst>
                                            <p:cond delay="0"/>
                                          </p:stCondLst>
                                        </p:cTn>
                                        <p:tgtEl>
                                          <p:spTgt spid="1069091"/>
                                        </p:tgtEl>
                                        <p:attrNameLst>
                                          <p:attrName>style.visibility</p:attrName>
                                        </p:attrNameLst>
                                      </p:cBhvr>
                                      <p:to>
                                        <p:strVal val="visible"/>
                                      </p:to>
                                    </p:set>
                                    <p:animEffect transition="in" filter="strips(upRight)">
                                      <p:cBhvr>
                                        <p:cTn id="44" dur="500"/>
                                        <p:tgtEl>
                                          <p:spTgt spid="1069091"/>
                                        </p:tgtEl>
                                      </p:cBhvr>
                                    </p:animEffect>
                                  </p:childTnLst>
                                  <p:subTnLst>
                                    <p:audio>
                                      <p:cMediaNode>
                                        <p:cTn display="0" masterRel="sameClick">
                                          <p:stCondLst>
                                            <p:cond evt="begin" delay="0">
                                              <p:tn val="42"/>
                                            </p:cond>
                                          </p:stCondLst>
                                          <p:endCondLst>
                                            <p:cond evt="onStopAudio" delay="0">
                                              <p:tgtEl>
                                                <p:sldTgt/>
                                              </p:tgtEl>
                                            </p:cond>
                                          </p:endCondLst>
                                        </p:cTn>
                                        <p:tgtEl>
                                          <p:sndTgt r:embed="rId4" name="laser.wav"/>
                                        </p:tgtEl>
                                      </p:cMediaNode>
                                    </p:audio>
                                  </p:subTnLst>
                                </p:cTn>
                              </p:par>
                            </p:childTnLst>
                          </p:cTn>
                        </p:par>
                        <p:par>
                          <p:cTn id="45" fill="hold" nodeType="afterGroup">
                            <p:stCondLst>
                              <p:cond delay="1000"/>
                            </p:stCondLst>
                            <p:childTnLst>
                              <p:par>
                                <p:cTn id="46" presetID="18" presetClass="entr" presetSubtype="3" fill="hold" grpId="0" nodeType="afterEffect">
                                  <p:stCondLst>
                                    <p:cond delay="0"/>
                                  </p:stCondLst>
                                  <p:childTnLst>
                                    <p:set>
                                      <p:cBhvr>
                                        <p:cTn id="47" dur="1" fill="hold">
                                          <p:stCondLst>
                                            <p:cond delay="0"/>
                                          </p:stCondLst>
                                        </p:cTn>
                                        <p:tgtEl>
                                          <p:spTgt spid="1069093"/>
                                        </p:tgtEl>
                                        <p:attrNameLst>
                                          <p:attrName>style.visibility</p:attrName>
                                        </p:attrNameLst>
                                      </p:cBhvr>
                                      <p:to>
                                        <p:strVal val="visible"/>
                                      </p:to>
                                    </p:set>
                                    <p:animEffect transition="in" filter="strips(upRight)">
                                      <p:cBhvr>
                                        <p:cTn id="48" dur="500"/>
                                        <p:tgtEl>
                                          <p:spTgt spid="1069093"/>
                                        </p:tgtEl>
                                      </p:cBhvr>
                                    </p:animEffect>
                                  </p:childTnLst>
                                  <p:subTnLst>
                                    <p:audio>
                                      <p:cMediaNode>
                                        <p:cTn display="0" masterRel="sameClick">
                                          <p:stCondLst>
                                            <p:cond evt="begin" delay="0">
                                              <p:tn val="46"/>
                                            </p:cond>
                                          </p:stCondLst>
                                          <p:endCondLst>
                                            <p:cond evt="onStopAudio" delay="0">
                                              <p:tgtEl>
                                                <p:sldTgt/>
                                              </p:tgtEl>
                                            </p:cond>
                                          </p:endCondLst>
                                        </p:cTn>
                                        <p:tgtEl>
                                          <p:sndTgt r:embed="rId4" name="laser.wav"/>
                                        </p:tgtEl>
                                      </p:cMediaNode>
                                    </p:audio>
                                  </p:subTnLst>
                                </p:cTn>
                              </p:par>
                            </p:childTnLst>
                          </p:cTn>
                        </p:par>
                        <p:par>
                          <p:cTn id="49" fill="hold" nodeType="afterGroup">
                            <p:stCondLst>
                              <p:cond delay="1500"/>
                            </p:stCondLst>
                            <p:childTnLst>
                              <p:par>
                                <p:cTn id="50" presetID="18" presetClass="entr" presetSubtype="3" fill="hold" grpId="0" nodeType="afterEffect">
                                  <p:stCondLst>
                                    <p:cond delay="0"/>
                                  </p:stCondLst>
                                  <p:childTnLst>
                                    <p:set>
                                      <p:cBhvr>
                                        <p:cTn id="51" dur="1" fill="hold">
                                          <p:stCondLst>
                                            <p:cond delay="0"/>
                                          </p:stCondLst>
                                        </p:cTn>
                                        <p:tgtEl>
                                          <p:spTgt spid="1069094"/>
                                        </p:tgtEl>
                                        <p:attrNameLst>
                                          <p:attrName>style.visibility</p:attrName>
                                        </p:attrNameLst>
                                      </p:cBhvr>
                                      <p:to>
                                        <p:strVal val="visible"/>
                                      </p:to>
                                    </p:set>
                                    <p:animEffect transition="in" filter="strips(upRight)">
                                      <p:cBhvr>
                                        <p:cTn id="52" dur="500"/>
                                        <p:tgtEl>
                                          <p:spTgt spid="1069094"/>
                                        </p:tgtEl>
                                      </p:cBhvr>
                                    </p:animEffect>
                                  </p:childTnLst>
                                  <p:subTnLst>
                                    <p:audio>
                                      <p:cMediaNode>
                                        <p:cTn display="0" masterRel="sameClick">
                                          <p:stCondLst>
                                            <p:cond evt="begin" delay="0">
                                              <p:tn val="50"/>
                                            </p:cond>
                                          </p:stCondLst>
                                          <p:endCondLst>
                                            <p:cond evt="onStopAudio" delay="0">
                                              <p:tgtEl>
                                                <p:sldTgt/>
                                              </p:tgtEl>
                                            </p:cond>
                                          </p:endCondLst>
                                        </p:cTn>
                                        <p:tgtEl>
                                          <p:sndTgt r:embed="rId4" name="laser.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1069095"/>
                                        </p:tgtEl>
                                        <p:attrNameLst>
                                          <p:attrName>style.visibility</p:attrName>
                                        </p:attrNameLst>
                                      </p:cBhvr>
                                      <p:to>
                                        <p:strVal val="visible"/>
                                      </p:to>
                                    </p:set>
                                    <p:animEffect transition="in" filter="strips(upRight)">
                                      <p:cBhvr>
                                        <p:cTn id="57" dur="500"/>
                                        <p:tgtEl>
                                          <p:spTgt spid="1069095"/>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par>
                          <p:cTn id="58" fill="hold" nodeType="afterGroup">
                            <p:stCondLst>
                              <p:cond delay="500"/>
                            </p:stCondLst>
                            <p:childTnLst>
                              <p:par>
                                <p:cTn id="59" presetID="18" presetClass="entr" presetSubtype="6" fill="hold" nodeType="afterEffect">
                                  <p:stCondLst>
                                    <p:cond delay="0"/>
                                  </p:stCondLst>
                                  <p:childTnLst>
                                    <p:set>
                                      <p:cBhvr>
                                        <p:cTn id="60" dur="1" fill="hold">
                                          <p:stCondLst>
                                            <p:cond delay="0"/>
                                          </p:stCondLst>
                                        </p:cTn>
                                        <p:tgtEl>
                                          <p:spTgt spid="1069099"/>
                                        </p:tgtEl>
                                        <p:attrNameLst>
                                          <p:attrName>style.visibility</p:attrName>
                                        </p:attrNameLst>
                                      </p:cBhvr>
                                      <p:to>
                                        <p:strVal val="visible"/>
                                      </p:to>
                                    </p:set>
                                    <p:animEffect transition="in" filter="strips(downRight)">
                                      <p:cBhvr>
                                        <p:cTn id="61" dur="500"/>
                                        <p:tgtEl>
                                          <p:spTgt spid="1069099"/>
                                        </p:tgtEl>
                                      </p:cBhvr>
                                    </p:animEffect>
                                  </p:childTnLst>
                                  <p:subTnLst>
                                    <p:audio>
                                      <p:cMediaNode>
                                        <p:cTn display="0" masterRel="sameClick">
                                          <p:stCondLst>
                                            <p:cond evt="begin" delay="0">
                                              <p:tn val="59"/>
                                            </p:cond>
                                          </p:stCondLst>
                                          <p:endCondLst>
                                            <p:cond evt="onStopAudio" delay="0">
                                              <p:tgtEl>
                                                <p:sldTgt/>
                                              </p:tgtEl>
                                            </p:cond>
                                          </p:endCondLst>
                                        </p:cTn>
                                        <p:tgtEl>
                                          <p:sndTgt r:embed="rId5"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63" grpId="0" animBg="1"/>
      <p:bldP spid="1069071" grpId="0" animBg="1"/>
      <p:bldP spid="1069072" grpId="0" animBg="1"/>
      <p:bldP spid="1069073" grpId="0" animBg="1"/>
      <p:bldP spid="1069074" grpId="0" animBg="1"/>
      <p:bldP spid="1069091" grpId="0" animBg="1"/>
      <p:bldP spid="1069093" grpId="0" animBg="1"/>
      <p:bldP spid="1069094" grpId="0" animBg="1"/>
      <p:bldP spid="1069095"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1106" name="Rectangle 2"/>
          <p:cNvSpPr>
            <a:spLocks noChangeArrowheads="1"/>
          </p:cNvSpPr>
          <p:nvPr/>
        </p:nvSpPr>
        <p:spPr bwMode="auto">
          <a:xfrm>
            <a:off x="771525" y="163513"/>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b="1">
                <a:solidFill>
                  <a:srgbClr val="D60093"/>
                </a:solidFill>
                <a:effectLst>
                  <a:outerShdw blurRad="38100" dist="38100" dir="2700000" algn="tl">
                    <a:srgbClr val="000000"/>
                  </a:outerShdw>
                </a:effectLst>
                <a:latin typeface="楷体_GB2312" pitchFamily="49" charset="-122"/>
                <a:ea typeface="楷体_GB2312" pitchFamily="49" charset="-122"/>
              </a:rPr>
              <a:t>3</a:t>
            </a:r>
            <a:r>
              <a:rPr lang="zh-CN" altLang="en-US" b="1">
                <a:solidFill>
                  <a:srgbClr val="D60093"/>
                </a:solidFill>
                <a:effectLst>
                  <a:outerShdw blurRad="38100" dist="38100" dir="2700000" algn="tl">
                    <a:srgbClr val="000000"/>
                  </a:outerShdw>
                </a:effectLst>
                <a:latin typeface="楷体_GB2312" pitchFamily="49" charset="-122"/>
                <a:ea typeface="楷体_GB2312" pitchFamily="49" charset="-122"/>
              </a:rPr>
              <a:t>、全局变量作用域和生存期</a:t>
            </a:r>
          </a:p>
        </p:txBody>
      </p:sp>
      <p:sp>
        <p:nvSpPr>
          <p:cNvPr id="1071110" name="Rectangle 6"/>
          <p:cNvSpPr>
            <a:spLocks noChangeArrowheads="1"/>
          </p:cNvSpPr>
          <p:nvPr/>
        </p:nvSpPr>
        <p:spPr bwMode="auto">
          <a:xfrm>
            <a:off x="1187450" y="696913"/>
            <a:ext cx="779938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defRPr/>
            </a:pPr>
            <a:r>
              <a:rPr lang="en-US" altLang="zh-CN" b="1">
                <a:solidFill>
                  <a:srgbClr val="008000"/>
                </a:solidFill>
                <a:effectLst>
                  <a:outerShdw blurRad="38100" dist="38100" dir="2700000" algn="tl">
                    <a:srgbClr val="000000"/>
                  </a:outerShdw>
                </a:effectLst>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定义</a:t>
            </a:r>
          </a:p>
          <a:p>
            <a:pPr>
              <a:buFont typeface="Wingdings" pitchFamily="2" charset="2"/>
              <a:buNone/>
              <a:defRPr/>
            </a:pPr>
            <a:r>
              <a:rPr lang="zh-CN" altLang="en-US" b="1">
                <a:solidFill>
                  <a:srgbClr val="000000"/>
                </a:solidFill>
                <a:effectLst>
                  <a:outerShdw blurRad="38100" dist="38100" dir="2700000" algn="tl">
                    <a:srgbClr val="FFFFFF"/>
                  </a:outerShdw>
                </a:effectLst>
                <a:ea typeface="楷体_GB2312" pitchFamily="49" charset="-122"/>
              </a:rPr>
              <a:t>     在函数外部作定义说明的变量，也称为</a:t>
            </a:r>
            <a:r>
              <a:rPr lang="zh-CN" altLang="en-US" b="1">
                <a:solidFill>
                  <a:srgbClr val="FF0000"/>
                </a:solidFill>
                <a:effectLst>
                  <a:outerShdw blurRad="38100" dist="38100" dir="2700000" algn="tl">
                    <a:srgbClr val="000000"/>
                  </a:outerShdw>
                </a:effectLst>
                <a:ea typeface="楷体_GB2312" pitchFamily="49" charset="-122"/>
              </a:rPr>
              <a:t>外部变量</a:t>
            </a:r>
            <a:r>
              <a:rPr lang="zh-CN" altLang="en-US">
                <a:solidFill>
                  <a:srgbClr val="000000"/>
                </a:solidFill>
              </a:rPr>
              <a:t> </a:t>
            </a:r>
            <a:r>
              <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rPr>
              <a:t>。它不属于哪一个函数，而属于一个源程序文件。</a:t>
            </a:r>
            <a:r>
              <a:rPr lang="zh-CN" altLang="en-US">
                <a:solidFill>
                  <a:srgbClr val="000000"/>
                </a:solidFill>
                <a:latin typeface="楷体_GB2312" pitchFamily="49" charset="-122"/>
                <a:ea typeface="楷体_GB2312" pitchFamily="49" charset="-122"/>
              </a:rPr>
              <a:t> </a:t>
            </a:r>
            <a:endPar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endParaRPr>
          </a:p>
          <a:p>
            <a:pPr>
              <a:buClr>
                <a:srgbClr val="006600"/>
              </a:buClr>
              <a:buFont typeface="Wingdings" pitchFamily="2" charset="2"/>
              <a:buChar char="Ø"/>
              <a:defRPr/>
            </a:pPr>
            <a:r>
              <a:rPr lang="zh-CN" altLang="en-US">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作用域</a:t>
            </a:r>
          </a:p>
          <a:p>
            <a:pPr>
              <a:buFont typeface="Wingdings" pitchFamily="2" charset="2"/>
              <a:buNone/>
              <a:defRPr/>
            </a:pPr>
            <a:r>
              <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rPr>
              <a:t>   从</a:t>
            </a:r>
            <a:r>
              <a:rPr lang="zh-CN" altLang="en-US" b="1">
                <a:solidFill>
                  <a:srgbClr val="FF0000"/>
                </a:solidFill>
                <a:effectLst>
                  <a:outerShdw blurRad="38100" dist="38100" dir="2700000" algn="tl">
                    <a:srgbClr val="000000"/>
                  </a:outerShdw>
                </a:effectLst>
                <a:latin typeface="楷体_GB2312" pitchFamily="49" charset="-122"/>
                <a:ea typeface="楷体_GB2312" pitchFamily="49" charset="-122"/>
              </a:rPr>
              <a:t>定义变量的位置开始</a:t>
            </a:r>
            <a:r>
              <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rPr>
              <a:t>到本源文件结束，及有</a:t>
            </a:r>
            <a:r>
              <a:rPr lang="en-US" altLang="zh-CN" b="1">
                <a:solidFill>
                  <a:srgbClr val="FF0000"/>
                </a:solidFill>
                <a:effectLst>
                  <a:outerShdw blurRad="38100" dist="38100" dir="2700000" algn="tl">
                    <a:srgbClr val="000000"/>
                  </a:outerShdw>
                </a:effectLst>
                <a:latin typeface="楷体_GB2312" pitchFamily="49" charset="-122"/>
                <a:ea typeface="楷体_GB2312" pitchFamily="49" charset="-122"/>
              </a:rPr>
              <a:t>extern</a:t>
            </a:r>
            <a:r>
              <a:rPr lang="zh-CN" altLang="zh-CN" b="1">
                <a:solidFill>
                  <a:srgbClr val="FF0000"/>
                </a:solidFill>
                <a:effectLst>
                  <a:outerShdw blurRad="38100" dist="38100" dir="2700000" algn="tl">
                    <a:srgbClr val="000000"/>
                  </a:outerShdw>
                </a:effectLst>
                <a:latin typeface="楷体_GB2312" pitchFamily="49" charset="-122"/>
                <a:ea typeface="楷体_GB2312" pitchFamily="49" charset="-122"/>
              </a:rPr>
              <a:t>说明</a:t>
            </a:r>
            <a:r>
              <a:rPr lang="zh-CN" altLang="zh-CN" b="1">
                <a:solidFill>
                  <a:srgbClr val="000000"/>
                </a:solidFill>
                <a:effectLst>
                  <a:outerShdw blurRad="38100" dist="38100" dir="2700000" algn="tl">
                    <a:srgbClr val="FFFFFF"/>
                  </a:outerShdw>
                </a:effectLst>
                <a:latin typeface="楷体_GB2312" pitchFamily="49" charset="-122"/>
                <a:ea typeface="楷体_GB2312" pitchFamily="49" charset="-122"/>
              </a:rPr>
              <a:t>的其它源文件。</a:t>
            </a:r>
            <a:endPar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endParaRPr>
          </a:p>
          <a:p>
            <a:pPr>
              <a:buClr>
                <a:srgbClr val="006600"/>
              </a:buClr>
              <a:buFont typeface="Wingdings" pitchFamily="2" charset="2"/>
              <a:buChar char="Ø"/>
              <a:defRPr/>
            </a:pPr>
            <a:r>
              <a:rPr lang="zh-CN" altLang="en-US">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生存期</a:t>
            </a:r>
          </a:p>
          <a:p>
            <a:pPr>
              <a:buClr>
                <a:srgbClr val="006600"/>
              </a:buClr>
              <a:buFont typeface="Wingdings" pitchFamily="2" charset="2"/>
              <a:buNone/>
              <a:defRPr/>
            </a:pPr>
            <a:r>
              <a:rPr lang="zh-CN" altLang="en-US" b="1">
                <a:solidFill>
                  <a:srgbClr val="000000"/>
                </a:solidFill>
                <a:effectLst>
                  <a:outerShdw blurRad="38100" dist="38100" dir="2700000" algn="tl">
                    <a:srgbClr val="FFFFFF"/>
                  </a:outerShdw>
                </a:effectLst>
                <a:latin typeface="楷体_GB2312" pitchFamily="49" charset="-122"/>
                <a:ea typeface="楷体_GB2312" pitchFamily="49" charset="-122"/>
              </a:rPr>
              <a:t>  与程序相同。即从程序开始执行到程序终止的这段时间内，全局变量都有效。</a:t>
            </a:r>
            <a:r>
              <a:rPr lang="zh-CN" altLang="en-US">
                <a:solidFill>
                  <a:srgbClr val="000000"/>
                </a:solidFill>
                <a:latin typeface="楷体_GB2312" pitchFamily="49" charset="-122"/>
                <a:ea typeface="楷体_GB2312" pitchFamily="49" charset="-122"/>
              </a:rPr>
              <a:t> </a:t>
            </a:r>
          </a:p>
        </p:txBody>
      </p:sp>
      <p:sp>
        <p:nvSpPr>
          <p:cNvPr id="1071124" name="Rectangle 20" descr="信纸"/>
          <p:cNvSpPr>
            <a:spLocks noChangeArrowheads="1"/>
          </p:cNvSpPr>
          <p:nvPr/>
        </p:nvSpPr>
        <p:spPr bwMode="auto">
          <a:xfrm>
            <a:off x="582613" y="2824163"/>
            <a:ext cx="2879725" cy="3787775"/>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smtClean="0">
                <a:solidFill>
                  <a:srgbClr val="000000"/>
                </a:solidFill>
                <a:effectLst>
                  <a:outerShdw blurRad="38100" dist="38100" dir="2700000" algn="tl">
                    <a:srgbClr val="FFFFFF"/>
                  </a:outerShdw>
                </a:effectLst>
              </a:rPr>
              <a:t>#include &lt;stdio.h&gt;</a:t>
            </a:r>
          </a:p>
          <a:p>
            <a:pPr>
              <a:defRPr/>
            </a:pPr>
            <a:r>
              <a:rPr lang="en-US" altLang="zh-CN" sz="2000" b="1" smtClean="0">
                <a:solidFill>
                  <a:srgbClr val="000000"/>
                </a:solidFill>
                <a:effectLst>
                  <a:outerShdw blurRad="38100" dist="38100" dir="2700000" algn="tl">
                    <a:srgbClr val="FFFFFF"/>
                  </a:outerShdw>
                </a:effectLst>
              </a:rPr>
              <a:t>#include &lt;math.h&gt;</a:t>
            </a:r>
          </a:p>
          <a:p>
            <a:pPr>
              <a:defRPr/>
            </a:pPr>
            <a:r>
              <a:rPr lang="en-US" altLang="zh-CN" sz="2000" b="1" smtClean="0">
                <a:solidFill>
                  <a:srgbClr val="000000"/>
                </a:solidFill>
                <a:effectLst>
                  <a:outerShdw blurRad="38100" dist="38100" dir="2700000" algn="tl">
                    <a:srgbClr val="FFFFFF"/>
                  </a:outerShdw>
                </a:effectLst>
              </a:rPr>
              <a:t>int sign ( );</a:t>
            </a:r>
          </a:p>
          <a:p>
            <a:pPr>
              <a:defRPr/>
            </a:pPr>
            <a:endParaRPr lang="en-US" altLang="zh-CN" sz="2000" b="1" smtClean="0">
              <a:solidFill>
                <a:srgbClr val="000000"/>
              </a:solidFill>
              <a:effectLst>
                <a:outerShdw blurRad="38100" dist="38100" dir="2700000" algn="tl">
                  <a:srgbClr val="FFFFFF"/>
                </a:outerShdw>
              </a:effectLst>
            </a:endParaRPr>
          </a:p>
          <a:p>
            <a:pPr>
              <a:defRPr/>
            </a:pPr>
            <a:r>
              <a:rPr lang="en-US" altLang="zh-CN" sz="2000" b="1" smtClean="0">
                <a:solidFill>
                  <a:srgbClr val="3333CC"/>
                </a:solidFill>
                <a:effectLst>
                  <a:outerShdw blurRad="38100" dist="38100" dir="2700000" algn="tl">
                    <a:srgbClr val="000000"/>
                  </a:outerShdw>
                </a:effectLst>
                <a:ea typeface="楷体_GB2312" pitchFamily="49" charset="-122"/>
              </a:rPr>
              <a:t>//</a:t>
            </a:r>
            <a:r>
              <a:rPr lang="zh-CN" altLang="en-US" sz="2000" b="1" smtClean="0">
                <a:solidFill>
                  <a:srgbClr val="3333CC"/>
                </a:solidFill>
                <a:effectLst>
                  <a:outerShdw blurRad="38100" dist="38100" dir="2700000" algn="tl">
                    <a:srgbClr val="000000"/>
                  </a:outerShdw>
                </a:effectLst>
                <a:ea typeface="楷体_GB2312" pitchFamily="49" charset="-122"/>
              </a:rPr>
              <a:t>计算数</a:t>
            </a:r>
            <a:r>
              <a:rPr lang="en-US" altLang="zh-CN" sz="2000" b="1" smtClean="0">
                <a:solidFill>
                  <a:srgbClr val="3333CC"/>
                </a:solidFill>
                <a:effectLst>
                  <a:outerShdw blurRad="38100" dist="38100" dir="2700000" algn="tl">
                    <a:srgbClr val="000000"/>
                  </a:outerShdw>
                </a:effectLst>
                <a:ea typeface="楷体_GB2312" pitchFamily="49" charset="-122"/>
              </a:rPr>
              <a:t>n</a:t>
            </a:r>
            <a:r>
              <a:rPr lang="zh-CN" altLang="en-US" sz="2000" b="1" smtClean="0">
                <a:solidFill>
                  <a:srgbClr val="3333CC"/>
                </a:solidFill>
                <a:effectLst>
                  <a:outerShdw blurRad="38100" dist="38100" dir="2700000" algn="tl">
                    <a:srgbClr val="000000"/>
                  </a:outerShdw>
                </a:effectLst>
                <a:ea typeface="楷体_GB2312" pitchFamily="49" charset="-122"/>
              </a:rPr>
              <a:t>的平方根</a:t>
            </a:r>
          </a:p>
          <a:p>
            <a:pPr>
              <a:defRPr/>
            </a:pPr>
            <a:r>
              <a:rPr lang="en-US" altLang="zh-CN" sz="2000" b="1" smtClean="0">
                <a:solidFill>
                  <a:srgbClr val="00CC99"/>
                </a:solidFill>
                <a:effectLst>
                  <a:outerShdw blurRad="38100" dist="38100" dir="2700000" algn="tl">
                    <a:srgbClr val="000000"/>
                  </a:outerShdw>
                </a:effectLst>
              </a:rPr>
              <a:t>float sqr ( )</a:t>
            </a:r>
          </a:p>
          <a:p>
            <a:pPr>
              <a:defRPr/>
            </a:pPr>
            <a:r>
              <a:rPr lang="en-US" altLang="zh-CN" sz="2000" b="1" smtClean="0">
                <a:solidFill>
                  <a:srgbClr val="00CC99"/>
                </a:solidFill>
                <a:effectLst>
                  <a:outerShdw blurRad="38100" dist="38100" dir="2700000" algn="tl">
                    <a:srgbClr val="000000"/>
                  </a:outerShdw>
                </a:effectLst>
              </a:rPr>
              <a:t>{</a:t>
            </a:r>
          </a:p>
          <a:p>
            <a:pPr>
              <a:defRPr/>
            </a:pPr>
            <a:r>
              <a:rPr lang="en-US" altLang="zh-CN" sz="2000" b="1" smtClean="0">
                <a:solidFill>
                  <a:srgbClr val="00CC99"/>
                </a:solidFill>
                <a:effectLst>
                  <a:outerShdw blurRad="38100" dist="38100" dir="2700000" algn="tl">
                    <a:srgbClr val="000000"/>
                  </a:outerShdw>
                </a:effectLst>
              </a:rPr>
              <a:t>  if ( n &gt; 0 )</a:t>
            </a:r>
          </a:p>
          <a:p>
            <a:pPr>
              <a:defRPr/>
            </a:pPr>
            <a:r>
              <a:rPr lang="en-US" altLang="zh-CN" sz="2000" b="1" smtClean="0">
                <a:solidFill>
                  <a:srgbClr val="00CC99"/>
                </a:solidFill>
                <a:effectLst>
                  <a:outerShdw blurRad="38100" dist="38100" dir="2700000" algn="tl">
                    <a:srgbClr val="000000"/>
                  </a:outerShdw>
                </a:effectLst>
              </a:rPr>
              <a:t>      return (sqrt(n));  </a:t>
            </a:r>
          </a:p>
          <a:p>
            <a:pPr>
              <a:defRPr/>
            </a:pPr>
            <a:r>
              <a:rPr lang="en-US" altLang="zh-CN" sz="2000" b="1" smtClean="0">
                <a:solidFill>
                  <a:srgbClr val="00CC99"/>
                </a:solidFill>
                <a:effectLst>
                  <a:outerShdw blurRad="38100" dist="38100" dir="2700000" algn="tl">
                    <a:srgbClr val="000000"/>
                  </a:outerShdw>
                </a:effectLst>
              </a:rPr>
              <a:t>  else      </a:t>
            </a:r>
          </a:p>
          <a:p>
            <a:pPr>
              <a:defRPr/>
            </a:pPr>
            <a:r>
              <a:rPr lang="en-US" altLang="zh-CN" sz="2000" b="1" smtClean="0">
                <a:solidFill>
                  <a:srgbClr val="00CC99"/>
                </a:solidFill>
                <a:effectLst>
                  <a:outerShdw blurRad="38100" dist="38100" dir="2700000" algn="tl">
                    <a:srgbClr val="000000"/>
                  </a:outerShdw>
                </a:effectLst>
              </a:rPr>
              <a:t>     return (-1);</a:t>
            </a:r>
          </a:p>
          <a:p>
            <a:pPr>
              <a:defRPr/>
            </a:pPr>
            <a:r>
              <a:rPr lang="en-US" altLang="zh-CN" sz="2000" b="1" smtClean="0">
                <a:solidFill>
                  <a:srgbClr val="00CC99"/>
                </a:solidFill>
                <a:effectLst>
                  <a:outerShdw blurRad="38100" dist="38100" dir="2700000" algn="tl">
                    <a:srgbClr val="000000"/>
                  </a:outerShdw>
                </a:effectLst>
              </a:rPr>
              <a:t>}</a:t>
            </a:r>
          </a:p>
        </p:txBody>
      </p:sp>
      <p:sp>
        <p:nvSpPr>
          <p:cNvPr id="1071125" name="Rectangle 21" descr="信纸"/>
          <p:cNvSpPr>
            <a:spLocks noChangeArrowheads="1"/>
          </p:cNvSpPr>
          <p:nvPr/>
        </p:nvSpPr>
        <p:spPr bwMode="auto">
          <a:xfrm>
            <a:off x="3635375" y="463550"/>
            <a:ext cx="5329238" cy="6226175"/>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smtClean="0">
                <a:solidFill>
                  <a:srgbClr val="FF0000"/>
                </a:solidFill>
                <a:effectLst>
                  <a:outerShdw blurRad="38100" dist="38100" dir="2700000" algn="tl">
                    <a:srgbClr val="000000"/>
                  </a:outerShdw>
                </a:effectLst>
                <a:ea typeface="楷体_GB2312" pitchFamily="49" charset="-122"/>
              </a:rPr>
              <a:t>float n = 0;</a:t>
            </a:r>
          </a:p>
          <a:p>
            <a:pPr>
              <a:defRPr/>
            </a:pPr>
            <a:endParaRPr lang="en-US" altLang="zh-CN" sz="2000" b="1" smtClean="0">
              <a:solidFill>
                <a:srgbClr val="FF0000"/>
              </a:solidFill>
              <a:effectLst>
                <a:outerShdw blurRad="38100" dist="38100" dir="2700000" algn="tl">
                  <a:srgbClr val="000000"/>
                </a:outerShdw>
              </a:effectLst>
              <a:ea typeface="楷体_GB2312" pitchFamily="49" charset="-122"/>
            </a:endParaRPr>
          </a:p>
          <a:p>
            <a:pPr>
              <a:defRPr/>
            </a:pPr>
            <a:r>
              <a:rPr lang="en-US" altLang="zh-CN" sz="2000" b="1" smtClean="0">
                <a:solidFill>
                  <a:srgbClr val="CC0000"/>
                </a:solidFill>
                <a:effectLst>
                  <a:outerShdw blurRad="38100" dist="38100" dir="2700000" algn="tl">
                    <a:srgbClr val="000000"/>
                  </a:outerShdw>
                </a:effectLst>
                <a:ea typeface="楷体_GB2312" pitchFamily="49" charset="-122"/>
              </a:rPr>
              <a:t>void main ( )</a:t>
            </a:r>
          </a:p>
          <a:p>
            <a:pPr>
              <a:defRPr/>
            </a:pPr>
            <a:r>
              <a:rPr lang="en-US" altLang="zh-CN" sz="2000" b="1" smtClean="0">
                <a:solidFill>
                  <a:srgbClr val="000000"/>
                </a:solidFill>
                <a:effectLst>
                  <a:outerShdw blurRad="38100" dist="38100" dir="2700000" algn="tl">
                    <a:srgbClr val="FFFFFF"/>
                  </a:outerShdw>
                </a:effectLst>
                <a:ea typeface="楷体_GB2312" pitchFamily="49" charset="-122"/>
              </a:rPr>
              <a:t>{</a:t>
            </a:r>
          </a:p>
          <a:p>
            <a:pPr>
              <a:defRPr/>
            </a:pPr>
            <a:r>
              <a:rPr lang="en-US" altLang="zh-CN" sz="2000" b="1" smtClean="0">
                <a:solidFill>
                  <a:srgbClr val="000000"/>
                </a:solidFill>
                <a:effectLst>
                  <a:outerShdw blurRad="38100" dist="38100" dir="2700000" algn="tl">
                    <a:srgbClr val="FFFFFF"/>
                  </a:outerShdw>
                </a:effectLst>
                <a:ea typeface="楷体_GB2312" pitchFamily="49" charset="-122"/>
              </a:rPr>
              <a:t>  int s;</a:t>
            </a:r>
          </a:p>
          <a:p>
            <a:pPr>
              <a:defRPr/>
            </a:pPr>
            <a:r>
              <a:rPr lang="en-US" altLang="zh-CN" sz="2000" b="1" smtClean="0">
                <a:solidFill>
                  <a:srgbClr val="000000"/>
                </a:solidFill>
                <a:effectLst>
                  <a:outerShdw blurRad="38100" dist="38100" dir="2700000" algn="tl">
                    <a:srgbClr val="FFFFFF"/>
                  </a:outerShdw>
                </a:effectLst>
                <a:ea typeface="楷体_GB2312" pitchFamily="49" charset="-122"/>
              </a:rPr>
              <a:t>  float t;</a:t>
            </a:r>
          </a:p>
          <a:p>
            <a:pPr>
              <a:defRPr/>
            </a:pPr>
            <a:r>
              <a:rPr lang="en-US" altLang="zh-CN" sz="2000" b="1" smtClean="0">
                <a:solidFill>
                  <a:srgbClr val="000000"/>
                </a:solidFill>
                <a:effectLst>
                  <a:outerShdw blurRad="38100" dist="38100" dir="2700000" algn="tl">
                    <a:srgbClr val="FFFFFF"/>
                  </a:outerShdw>
                </a:effectLst>
                <a:ea typeface="楷体_GB2312" pitchFamily="49" charset="-122"/>
              </a:rPr>
              <a:t>  scanf ("%f", &amp;n);</a:t>
            </a:r>
          </a:p>
          <a:p>
            <a:pPr>
              <a:defRPr/>
            </a:pPr>
            <a:r>
              <a:rPr lang="en-US" altLang="zh-CN" sz="2000" b="1" smtClean="0">
                <a:solidFill>
                  <a:srgbClr val="000000"/>
                </a:solidFill>
                <a:effectLst>
                  <a:outerShdw blurRad="38100" dist="38100" dir="2700000" algn="tl">
                    <a:srgbClr val="FFFFFF"/>
                  </a:outerShdw>
                </a:effectLst>
                <a:ea typeface="楷体_GB2312" pitchFamily="49" charset="-122"/>
              </a:rPr>
              <a:t>  s = sign ( );  </a:t>
            </a:r>
            <a:r>
              <a:rPr lang="en-US" altLang="zh-CN" sz="2000" b="1" smtClean="0">
                <a:solidFill>
                  <a:srgbClr val="3333CC"/>
                </a:solidFill>
                <a:effectLst>
                  <a:outerShdw blurRad="38100" dist="38100" dir="2700000" algn="tl">
                    <a:srgbClr val="000000"/>
                  </a:outerShdw>
                </a:effectLst>
                <a:ea typeface="楷体_GB2312" pitchFamily="49" charset="-122"/>
              </a:rPr>
              <a:t>//</a:t>
            </a:r>
            <a:r>
              <a:rPr lang="zh-CN" altLang="en-US" sz="2000" b="1" smtClean="0">
                <a:solidFill>
                  <a:srgbClr val="3333CC"/>
                </a:solidFill>
                <a:effectLst>
                  <a:outerShdw blurRad="38100" dist="38100" dir="2700000" algn="tl">
                    <a:srgbClr val="000000"/>
                  </a:outerShdw>
                </a:effectLst>
                <a:ea typeface="楷体_GB2312" pitchFamily="49" charset="-122"/>
              </a:rPr>
              <a:t>取符号</a:t>
            </a:r>
          </a:p>
          <a:p>
            <a:pPr>
              <a:defRPr/>
            </a:pPr>
            <a:r>
              <a:rPr lang="zh-CN" altLang="en-US" sz="2000" b="1" smtClean="0">
                <a:solidFill>
                  <a:srgbClr val="000000"/>
                </a:solidFill>
                <a:effectLst>
                  <a:outerShdw blurRad="38100" dist="38100" dir="2700000" algn="tl">
                    <a:srgbClr val="FFFFFF"/>
                  </a:outerShdw>
                </a:effectLst>
                <a:ea typeface="楷体_GB2312" pitchFamily="49" charset="-122"/>
              </a:rPr>
              <a:t>  </a:t>
            </a:r>
            <a:r>
              <a:rPr lang="en-US" altLang="zh-CN" sz="2000" b="1" smtClean="0">
                <a:solidFill>
                  <a:srgbClr val="000000"/>
                </a:solidFill>
                <a:effectLst>
                  <a:outerShdw blurRad="38100" dist="38100" dir="2700000" algn="tl">
                    <a:srgbClr val="FFFFFF"/>
                  </a:outerShdw>
                </a:effectLst>
                <a:ea typeface="楷体_GB2312" pitchFamily="49" charset="-122"/>
              </a:rPr>
              <a:t>t = sqr ( );   </a:t>
            </a:r>
            <a:r>
              <a:rPr lang="en-US" altLang="zh-CN" sz="2000" b="1" smtClean="0">
                <a:solidFill>
                  <a:srgbClr val="3333CC"/>
                </a:solidFill>
                <a:effectLst>
                  <a:outerShdw blurRad="38100" dist="38100" dir="2700000" algn="tl">
                    <a:srgbClr val="000000"/>
                  </a:outerShdw>
                </a:effectLst>
                <a:ea typeface="楷体_GB2312" pitchFamily="49" charset="-122"/>
              </a:rPr>
              <a:t>//</a:t>
            </a:r>
            <a:r>
              <a:rPr lang="zh-CN" altLang="en-US" sz="2000" b="1" smtClean="0">
                <a:solidFill>
                  <a:srgbClr val="3333CC"/>
                </a:solidFill>
                <a:effectLst>
                  <a:outerShdw blurRad="38100" dist="38100" dir="2700000" algn="tl">
                    <a:srgbClr val="000000"/>
                  </a:outerShdw>
                </a:effectLst>
                <a:ea typeface="楷体_GB2312" pitchFamily="49" charset="-122"/>
              </a:rPr>
              <a:t>取平方根</a:t>
            </a:r>
          </a:p>
          <a:p>
            <a:pPr>
              <a:defRPr/>
            </a:pPr>
            <a:r>
              <a:rPr lang="zh-CN" altLang="en-US" sz="2000" b="1" smtClean="0">
                <a:solidFill>
                  <a:srgbClr val="000000"/>
                </a:solidFill>
                <a:effectLst>
                  <a:outerShdw blurRad="38100" dist="38100" dir="2700000" algn="tl">
                    <a:srgbClr val="FFFFFF"/>
                  </a:outerShdw>
                </a:effectLst>
                <a:ea typeface="楷体_GB2312" pitchFamily="49" charset="-122"/>
              </a:rPr>
              <a:t>  </a:t>
            </a:r>
            <a:r>
              <a:rPr lang="en-US" altLang="zh-CN" sz="2000" b="1" smtClean="0">
                <a:solidFill>
                  <a:srgbClr val="000000"/>
                </a:solidFill>
                <a:effectLst>
                  <a:outerShdw blurRad="38100" dist="38100" dir="2700000" algn="tl">
                    <a:srgbClr val="FFFFFF"/>
                  </a:outerShdw>
                </a:effectLst>
                <a:ea typeface="楷体_GB2312" pitchFamily="49" charset="-122"/>
              </a:rPr>
              <a:t>printf ("s = %d  t = %f ", s, t);</a:t>
            </a:r>
          </a:p>
          <a:p>
            <a:pPr>
              <a:defRPr/>
            </a:pPr>
            <a:r>
              <a:rPr lang="en-US" altLang="zh-CN" sz="2000" b="1" smtClean="0">
                <a:solidFill>
                  <a:srgbClr val="000000"/>
                </a:solidFill>
                <a:effectLst>
                  <a:outerShdw blurRad="38100" dist="38100" dir="2700000" algn="tl">
                    <a:srgbClr val="FFFFFF"/>
                  </a:outerShdw>
                </a:effectLst>
                <a:ea typeface="楷体_GB2312" pitchFamily="49" charset="-122"/>
              </a:rPr>
              <a:t>}</a:t>
            </a:r>
          </a:p>
          <a:p>
            <a:pPr>
              <a:defRPr/>
            </a:pPr>
            <a:endParaRPr lang="en-US" altLang="zh-CN" sz="2000" b="1" smtClean="0">
              <a:solidFill>
                <a:srgbClr val="000000"/>
              </a:solidFill>
              <a:effectLst>
                <a:outerShdw blurRad="38100" dist="38100" dir="2700000" algn="tl">
                  <a:srgbClr val="FFFFFF"/>
                </a:outerShdw>
              </a:effectLst>
              <a:ea typeface="楷体_GB2312" pitchFamily="49" charset="-122"/>
            </a:endParaRPr>
          </a:p>
          <a:p>
            <a:pPr>
              <a:defRPr/>
            </a:pPr>
            <a:r>
              <a:rPr lang="en-US" altLang="zh-CN" sz="2000" b="1" smtClean="0">
                <a:solidFill>
                  <a:srgbClr val="3333CC"/>
                </a:solidFill>
                <a:effectLst>
                  <a:outerShdw blurRad="38100" dist="38100" dir="2700000" algn="tl">
                    <a:srgbClr val="000000"/>
                  </a:outerShdw>
                </a:effectLst>
                <a:ea typeface="楷体_GB2312" pitchFamily="49" charset="-122"/>
              </a:rPr>
              <a:t>//</a:t>
            </a:r>
            <a:r>
              <a:rPr lang="zh-CN" altLang="en-US" sz="2000" b="1" smtClean="0">
                <a:solidFill>
                  <a:srgbClr val="3333CC"/>
                </a:solidFill>
                <a:effectLst>
                  <a:outerShdw blurRad="38100" dist="38100" dir="2700000" algn="tl">
                    <a:srgbClr val="000000"/>
                  </a:outerShdw>
                </a:effectLst>
                <a:ea typeface="楷体_GB2312" pitchFamily="49" charset="-122"/>
              </a:rPr>
              <a:t>取数</a:t>
            </a:r>
            <a:r>
              <a:rPr lang="en-US" altLang="zh-CN" sz="2000" b="1" smtClean="0">
                <a:solidFill>
                  <a:srgbClr val="3333CC"/>
                </a:solidFill>
                <a:effectLst>
                  <a:outerShdw blurRad="38100" dist="38100" dir="2700000" algn="tl">
                    <a:srgbClr val="000000"/>
                  </a:outerShdw>
                </a:effectLst>
                <a:ea typeface="楷体_GB2312" pitchFamily="49" charset="-122"/>
              </a:rPr>
              <a:t>n</a:t>
            </a:r>
            <a:r>
              <a:rPr lang="zh-CN" altLang="en-US" sz="2000" b="1" smtClean="0">
                <a:solidFill>
                  <a:srgbClr val="3333CC"/>
                </a:solidFill>
                <a:effectLst>
                  <a:outerShdw blurRad="38100" dist="38100" dir="2700000" algn="tl">
                    <a:srgbClr val="000000"/>
                  </a:outerShdw>
                </a:effectLst>
                <a:ea typeface="楷体_GB2312" pitchFamily="49" charset="-122"/>
              </a:rPr>
              <a:t>的符号</a:t>
            </a:r>
          </a:p>
          <a:p>
            <a:pPr>
              <a:defRPr/>
            </a:pPr>
            <a:r>
              <a:rPr lang="en-US" altLang="zh-CN" sz="2000" b="1" smtClean="0">
                <a:solidFill>
                  <a:srgbClr val="339933"/>
                </a:solidFill>
                <a:effectLst>
                  <a:outerShdw blurRad="38100" dist="38100" dir="2700000" algn="tl">
                    <a:srgbClr val="000000"/>
                  </a:outerShdw>
                </a:effectLst>
                <a:ea typeface="楷体_GB2312" pitchFamily="49" charset="-122"/>
              </a:rPr>
              <a:t>int sign ( )</a:t>
            </a:r>
          </a:p>
          <a:p>
            <a:pPr>
              <a:defRPr/>
            </a:pPr>
            <a:r>
              <a:rPr lang="en-US" altLang="zh-CN" sz="2000" b="1" smtClean="0">
                <a:solidFill>
                  <a:srgbClr val="339933"/>
                </a:solidFill>
                <a:effectLst>
                  <a:outerShdw blurRad="38100" dist="38100" dir="2700000" algn="tl">
                    <a:srgbClr val="000000"/>
                  </a:outerShdw>
                </a:effectLst>
                <a:ea typeface="楷体_GB2312" pitchFamily="49" charset="-122"/>
              </a:rPr>
              <a:t>{</a:t>
            </a:r>
          </a:p>
          <a:p>
            <a:pPr>
              <a:defRPr/>
            </a:pPr>
            <a:r>
              <a:rPr lang="en-US" altLang="zh-CN" sz="2000" b="1" smtClean="0">
                <a:solidFill>
                  <a:srgbClr val="339933"/>
                </a:solidFill>
                <a:effectLst>
                  <a:outerShdw blurRad="38100" dist="38100" dir="2700000" algn="tl">
                    <a:srgbClr val="000000"/>
                  </a:outerShdw>
                </a:effectLst>
                <a:ea typeface="楷体_GB2312" pitchFamily="49" charset="-122"/>
              </a:rPr>
              <a:t>  int r = 0;</a:t>
            </a:r>
          </a:p>
          <a:p>
            <a:pPr>
              <a:defRPr/>
            </a:pPr>
            <a:r>
              <a:rPr lang="en-US" altLang="zh-CN" sz="2000" b="1" smtClean="0">
                <a:solidFill>
                  <a:srgbClr val="339933"/>
                </a:solidFill>
                <a:effectLst>
                  <a:outerShdw blurRad="38100" dist="38100" dir="2700000" algn="tl">
                    <a:srgbClr val="000000"/>
                  </a:outerShdw>
                </a:effectLst>
                <a:ea typeface="楷体_GB2312" pitchFamily="49" charset="-122"/>
              </a:rPr>
              <a:t>  if (n &gt; 0)  r = 1;</a:t>
            </a:r>
          </a:p>
          <a:p>
            <a:pPr>
              <a:defRPr/>
            </a:pPr>
            <a:r>
              <a:rPr lang="en-US" altLang="zh-CN" sz="2000" b="1" smtClean="0">
                <a:solidFill>
                  <a:srgbClr val="339933"/>
                </a:solidFill>
                <a:effectLst>
                  <a:outerShdw blurRad="38100" dist="38100" dir="2700000" algn="tl">
                    <a:srgbClr val="000000"/>
                  </a:outerShdw>
                </a:effectLst>
                <a:ea typeface="楷体_GB2312" pitchFamily="49" charset="-122"/>
              </a:rPr>
              <a:t>  if (n &lt; 0)  r = -1;</a:t>
            </a:r>
          </a:p>
          <a:p>
            <a:pPr>
              <a:defRPr/>
            </a:pPr>
            <a:r>
              <a:rPr lang="en-US" altLang="zh-CN" sz="2000" b="1" smtClean="0">
                <a:solidFill>
                  <a:srgbClr val="339933"/>
                </a:solidFill>
                <a:effectLst>
                  <a:outerShdw blurRad="38100" dist="38100" dir="2700000" algn="tl">
                    <a:srgbClr val="000000"/>
                  </a:outerShdw>
                </a:effectLst>
                <a:ea typeface="楷体_GB2312" pitchFamily="49" charset="-122"/>
              </a:rPr>
              <a:t>  return ( r );</a:t>
            </a:r>
          </a:p>
          <a:p>
            <a:pPr>
              <a:defRPr/>
            </a:pPr>
            <a:r>
              <a:rPr lang="en-US" altLang="zh-CN" sz="2000" b="1" smtClean="0">
                <a:solidFill>
                  <a:srgbClr val="339933"/>
                </a:solidFill>
                <a:effectLst>
                  <a:outerShdw blurRad="38100" dist="38100" dir="2700000" algn="tl">
                    <a:srgbClr val="000000"/>
                  </a:outerShdw>
                </a:effectLst>
                <a:ea typeface="楷体_GB2312" pitchFamily="49" charset="-122"/>
              </a:rPr>
              <a:t>}</a:t>
            </a:r>
          </a:p>
        </p:txBody>
      </p:sp>
      <p:sp>
        <p:nvSpPr>
          <p:cNvPr id="1071126" name="Rectangle 22"/>
          <p:cNvSpPr>
            <a:spLocks noChangeArrowheads="1"/>
          </p:cNvSpPr>
          <p:nvPr/>
        </p:nvSpPr>
        <p:spPr bwMode="auto">
          <a:xfrm>
            <a:off x="3694113" y="520700"/>
            <a:ext cx="1382712" cy="3460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71127" name="AutoShape 23"/>
          <p:cNvSpPr>
            <a:spLocks/>
          </p:cNvSpPr>
          <p:nvPr/>
        </p:nvSpPr>
        <p:spPr bwMode="auto">
          <a:xfrm>
            <a:off x="5883275" y="763588"/>
            <a:ext cx="2089150" cy="720725"/>
          </a:xfrm>
          <a:prstGeom prst="borderCallout2">
            <a:avLst>
              <a:gd name="adj1" fmla="val 15861"/>
              <a:gd name="adj2" fmla="val -3648"/>
              <a:gd name="adj3" fmla="val 15861"/>
              <a:gd name="adj4" fmla="val -21278"/>
              <a:gd name="adj5" fmla="val -3523"/>
              <a:gd name="adj6" fmla="val -39361"/>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定义</a:t>
            </a:r>
            <a:r>
              <a:rPr lang="zh-CN" altLang="en-US" sz="2000" b="1">
                <a:solidFill>
                  <a:srgbClr val="FF0000"/>
                </a:solidFill>
                <a:effectLst>
                  <a:outerShdw blurRad="38100" dist="38100" dir="2700000" algn="tl">
                    <a:srgbClr val="000000"/>
                  </a:outerShdw>
                </a:effectLst>
                <a:ea typeface="楷体_GB2312" pitchFamily="49" charset="-122"/>
              </a:rPr>
              <a:t>全局变量</a:t>
            </a:r>
            <a:r>
              <a:rPr lang="zh-CN" altLang="en-US" sz="2000" b="1">
                <a:solidFill>
                  <a:srgbClr val="3333CC"/>
                </a:solidFill>
                <a:effectLst>
                  <a:outerShdw blurRad="38100" dist="38100" dir="2700000" algn="tl">
                    <a:srgbClr val="000000"/>
                  </a:outerShdw>
                </a:effectLst>
                <a:ea typeface="楷体_GB2312" pitchFamily="49" charset="-122"/>
              </a:rPr>
              <a:t>，并赋初值</a:t>
            </a:r>
          </a:p>
        </p:txBody>
      </p:sp>
      <p:sp>
        <p:nvSpPr>
          <p:cNvPr id="1071128" name="Rectangle 24"/>
          <p:cNvSpPr>
            <a:spLocks noChangeArrowheads="1"/>
          </p:cNvSpPr>
          <p:nvPr/>
        </p:nvSpPr>
        <p:spPr bwMode="auto">
          <a:xfrm>
            <a:off x="3824288" y="1808163"/>
            <a:ext cx="892175" cy="541337"/>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71129" name="AutoShape 25"/>
          <p:cNvSpPr>
            <a:spLocks/>
          </p:cNvSpPr>
          <p:nvPr/>
        </p:nvSpPr>
        <p:spPr bwMode="auto">
          <a:xfrm>
            <a:off x="6516688" y="1601788"/>
            <a:ext cx="1295400" cy="433387"/>
          </a:xfrm>
          <a:prstGeom prst="borderCallout2">
            <a:avLst>
              <a:gd name="adj1" fmla="val 26375"/>
              <a:gd name="adj2" fmla="val -5884"/>
              <a:gd name="adj3" fmla="val 26375"/>
              <a:gd name="adj4" fmla="val -72426"/>
              <a:gd name="adj5" fmla="val 107694"/>
              <a:gd name="adj6" fmla="val -140931"/>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局部变量</a:t>
            </a:r>
          </a:p>
        </p:txBody>
      </p:sp>
      <p:grpSp>
        <p:nvGrpSpPr>
          <p:cNvPr id="1071137" name="Group 33"/>
          <p:cNvGrpSpPr>
            <a:grpSpLocks/>
          </p:cNvGrpSpPr>
          <p:nvPr/>
        </p:nvGrpSpPr>
        <p:grpSpPr bwMode="auto">
          <a:xfrm>
            <a:off x="3924300" y="688975"/>
            <a:ext cx="4702175" cy="5862638"/>
            <a:chOff x="2472" y="434"/>
            <a:chExt cx="2962" cy="3693"/>
          </a:xfrm>
        </p:grpSpPr>
        <p:grpSp>
          <p:nvGrpSpPr>
            <p:cNvPr id="119840" name="Group 32"/>
            <p:cNvGrpSpPr>
              <a:grpSpLocks/>
            </p:cNvGrpSpPr>
            <p:nvPr/>
          </p:nvGrpSpPr>
          <p:grpSpPr bwMode="auto">
            <a:xfrm>
              <a:off x="2472" y="434"/>
              <a:ext cx="2628" cy="3693"/>
              <a:chOff x="2472" y="434"/>
              <a:chExt cx="2628" cy="3693"/>
            </a:xfrm>
          </p:grpSpPr>
          <p:sp>
            <p:nvSpPr>
              <p:cNvPr id="119842" name="Line 28"/>
              <p:cNvSpPr>
                <a:spLocks noChangeShapeType="1"/>
              </p:cNvSpPr>
              <p:nvPr/>
            </p:nvSpPr>
            <p:spPr bwMode="auto">
              <a:xfrm>
                <a:off x="5100" y="436"/>
                <a:ext cx="0" cy="3691"/>
              </a:xfrm>
              <a:prstGeom prst="line">
                <a:avLst/>
              </a:prstGeom>
              <a:noFill/>
              <a:ln w="190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9843" name="Line 29"/>
              <p:cNvSpPr>
                <a:spLocks noChangeShapeType="1"/>
              </p:cNvSpPr>
              <p:nvPr/>
            </p:nvSpPr>
            <p:spPr bwMode="auto">
              <a:xfrm flipH="1">
                <a:off x="2472" y="4110"/>
                <a:ext cx="2625" cy="0"/>
              </a:xfrm>
              <a:prstGeom prst="line">
                <a:avLst/>
              </a:prstGeom>
              <a:noFill/>
              <a:ln w="19050">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9844" name="Line 30"/>
              <p:cNvSpPr>
                <a:spLocks noChangeShapeType="1"/>
              </p:cNvSpPr>
              <p:nvPr/>
            </p:nvSpPr>
            <p:spPr bwMode="auto">
              <a:xfrm>
                <a:off x="3199" y="434"/>
                <a:ext cx="1897" cy="0"/>
              </a:xfrm>
              <a:prstGeom prst="line">
                <a:avLst/>
              </a:prstGeom>
              <a:noFill/>
              <a:ln w="190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71135" name="Rectangle 31"/>
            <p:cNvSpPr>
              <a:spLocks noChangeArrowheads="1"/>
            </p:cNvSpPr>
            <p:nvPr/>
          </p:nvSpPr>
          <p:spPr bwMode="auto">
            <a:xfrm>
              <a:off x="5071" y="1296"/>
              <a:ext cx="363"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zh-CN" altLang="en-US" sz="2000" b="1">
                  <a:solidFill>
                    <a:srgbClr val="FF0000"/>
                  </a:solidFill>
                  <a:effectLst>
                    <a:outerShdw blurRad="38100" dist="38100" dir="2700000" algn="tl">
                      <a:srgbClr val="000000"/>
                    </a:outerShdw>
                  </a:effectLst>
                  <a:ea typeface="楷体_GB2312" pitchFamily="49" charset="-122"/>
                </a:rPr>
                <a:t>全局变量</a:t>
              </a:r>
              <a:r>
                <a:rPr lang="en-US" altLang="zh-CN" sz="2000" b="1">
                  <a:solidFill>
                    <a:srgbClr val="FF0000"/>
                  </a:solidFill>
                  <a:effectLst>
                    <a:outerShdw blurRad="38100" dist="38100" dir="2700000" algn="tl">
                      <a:srgbClr val="000000"/>
                    </a:outerShdw>
                  </a:effectLst>
                  <a:ea typeface="楷体_GB2312" pitchFamily="49" charset="-122"/>
                </a:rPr>
                <a:t>n</a:t>
              </a:r>
            </a:p>
            <a:p>
              <a:pPr algn="ctr">
                <a:defRPr/>
              </a:pPr>
              <a:r>
                <a:rPr lang="zh-CN" altLang="en-US" sz="2000" b="1">
                  <a:solidFill>
                    <a:srgbClr val="FF0000"/>
                  </a:solidFill>
                  <a:effectLst>
                    <a:outerShdw blurRad="38100" dist="38100" dir="2700000" algn="tl">
                      <a:srgbClr val="000000"/>
                    </a:outerShdw>
                  </a:effectLst>
                  <a:ea typeface="楷体_GB2312" pitchFamily="49" charset="-122"/>
                </a:rPr>
                <a:t>的作用域</a:t>
              </a:r>
              <a:r>
                <a:rPr lang="zh-CN" altLang="en-US" sz="2000" b="1">
                  <a:solidFill>
                    <a:srgbClr val="000000"/>
                  </a:solidFill>
                  <a:ea typeface="楷体_GB2312" pitchFamily="49" charset="-122"/>
                </a:rPr>
                <a:t> </a:t>
              </a:r>
            </a:p>
          </p:txBody>
        </p:sp>
      </p:grpSp>
      <p:grpSp>
        <p:nvGrpSpPr>
          <p:cNvPr id="1071145" name="Group 41"/>
          <p:cNvGrpSpPr>
            <a:grpSpLocks/>
          </p:cNvGrpSpPr>
          <p:nvPr/>
        </p:nvGrpSpPr>
        <p:grpSpPr bwMode="auto">
          <a:xfrm>
            <a:off x="3863975" y="2147888"/>
            <a:ext cx="4395788" cy="1641475"/>
            <a:chOff x="2434" y="1353"/>
            <a:chExt cx="2769" cy="1034"/>
          </a:xfrm>
        </p:grpSpPr>
        <p:grpSp>
          <p:nvGrpSpPr>
            <p:cNvPr id="119835" name="Group 40"/>
            <p:cNvGrpSpPr>
              <a:grpSpLocks/>
            </p:cNvGrpSpPr>
            <p:nvPr/>
          </p:nvGrpSpPr>
          <p:grpSpPr bwMode="auto">
            <a:xfrm>
              <a:off x="2434" y="1362"/>
              <a:ext cx="2184" cy="1025"/>
              <a:chOff x="2434" y="1362"/>
              <a:chExt cx="2184" cy="1025"/>
            </a:xfrm>
          </p:grpSpPr>
          <p:sp>
            <p:nvSpPr>
              <p:cNvPr id="119837" name="Line 36"/>
              <p:cNvSpPr>
                <a:spLocks noChangeShapeType="1"/>
              </p:cNvSpPr>
              <p:nvPr/>
            </p:nvSpPr>
            <p:spPr bwMode="auto">
              <a:xfrm>
                <a:off x="2972" y="1362"/>
                <a:ext cx="1646" cy="0"/>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9838" name="Line 37"/>
              <p:cNvSpPr>
                <a:spLocks noChangeShapeType="1"/>
              </p:cNvSpPr>
              <p:nvPr/>
            </p:nvSpPr>
            <p:spPr bwMode="auto">
              <a:xfrm>
                <a:off x="4613" y="1362"/>
                <a:ext cx="0" cy="1025"/>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9839" name="Line 38"/>
              <p:cNvSpPr>
                <a:spLocks noChangeShapeType="1"/>
              </p:cNvSpPr>
              <p:nvPr/>
            </p:nvSpPr>
            <p:spPr bwMode="auto">
              <a:xfrm flipH="1">
                <a:off x="2434" y="2387"/>
                <a:ext cx="2179" cy="0"/>
              </a:xfrm>
              <a:prstGeom prst="line">
                <a:avLst/>
              </a:prstGeom>
              <a:noFill/>
              <a:ln w="19050">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71143" name="Rectangle 39"/>
            <p:cNvSpPr>
              <a:spLocks noChangeArrowheads="1"/>
            </p:cNvSpPr>
            <p:nvPr/>
          </p:nvSpPr>
          <p:spPr bwMode="auto">
            <a:xfrm>
              <a:off x="4613" y="1353"/>
              <a:ext cx="590"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局部变量</a:t>
              </a:r>
              <a:r>
                <a:rPr lang="en-US" altLang="zh-CN" sz="2000" b="1">
                  <a:solidFill>
                    <a:srgbClr val="3333CC"/>
                  </a:solidFill>
                  <a:effectLst>
                    <a:outerShdw blurRad="38100" dist="38100" dir="2700000" algn="tl">
                      <a:srgbClr val="000000"/>
                    </a:outerShdw>
                  </a:effectLst>
                  <a:ea typeface="楷体_GB2312" pitchFamily="49" charset="-122"/>
                </a:rPr>
                <a:t>s</a:t>
              </a:r>
              <a:r>
                <a:rPr lang="zh-CN" altLang="en-US" sz="2000" b="1">
                  <a:solidFill>
                    <a:srgbClr val="3333CC"/>
                  </a:solidFill>
                  <a:effectLst>
                    <a:outerShdw blurRad="38100" dist="38100" dir="2700000" algn="tl">
                      <a:srgbClr val="000000"/>
                    </a:outerShdw>
                  </a:effectLst>
                  <a:ea typeface="楷体_GB2312" pitchFamily="49" charset="-122"/>
                </a:rPr>
                <a:t>、</a:t>
              </a:r>
              <a:r>
                <a:rPr lang="en-US" altLang="zh-CN" sz="2000" b="1">
                  <a:solidFill>
                    <a:srgbClr val="3333CC"/>
                  </a:solidFill>
                  <a:effectLst>
                    <a:outerShdw blurRad="38100" dist="38100" dir="2700000" algn="tl">
                      <a:srgbClr val="000000"/>
                    </a:outerShdw>
                  </a:effectLst>
                  <a:ea typeface="楷体_GB2312" pitchFamily="49" charset="-122"/>
                </a:rPr>
                <a:t>t</a:t>
              </a:r>
            </a:p>
            <a:p>
              <a:pPr>
                <a:defRPr/>
              </a:pPr>
              <a:r>
                <a:rPr lang="zh-CN" altLang="en-US" sz="2000" b="1">
                  <a:solidFill>
                    <a:srgbClr val="3333CC"/>
                  </a:solidFill>
                  <a:effectLst>
                    <a:outerShdw blurRad="38100" dist="38100" dir="2700000" algn="tl">
                      <a:srgbClr val="000000"/>
                    </a:outerShdw>
                  </a:effectLst>
                  <a:ea typeface="楷体_GB2312" pitchFamily="49" charset="-122"/>
                </a:rPr>
                <a:t>的作用域</a:t>
              </a:r>
            </a:p>
          </p:txBody>
        </p:sp>
      </p:grpSp>
      <p:sp>
        <p:nvSpPr>
          <p:cNvPr id="1071146" name="Rectangle 42"/>
          <p:cNvSpPr>
            <a:spLocks noChangeArrowheads="1"/>
          </p:cNvSpPr>
          <p:nvPr/>
        </p:nvSpPr>
        <p:spPr bwMode="auto">
          <a:xfrm>
            <a:off x="3852863" y="5100638"/>
            <a:ext cx="1006475" cy="325437"/>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71147" name="AutoShape 43"/>
          <p:cNvSpPr>
            <a:spLocks/>
          </p:cNvSpPr>
          <p:nvPr/>
        </p:nvSpPr>
        <p:spPr bwMode="auto">
          <a:xfrm>
            <a:off x="6516688" y="4508500"/>
            <a:ext cx="1295400" cy="433388"/>
          </a:xfrm>
          <a:prstGeom prst="borderCallout2">
            <a:avLst>
              <a:gd name="adj1" fmla="val 26375"/>
              <a:gd name="adj2" fmla="val -5884"/>
              <a:gd name="adj3" fmla="val 26375"/>
              <a:gd name="adj4" fmla="val -67769"/>
              <a:gd name="adj5" fmla="val 130037"/>
              <a:gd name="adj6" fmla="val -131370"/>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局部变量</a:t>
            </a:r>
          </a:p>
        </p:txBody>
      </p:sp>
      <p:grpSp>
        <p:nvGrpSpPr>
          <p:cNvPr id="1071154" name="Group 50"/>
          <p:cNvGrpSpPr>
            <a:grpSpLocks/>
          </p:cNvGrpSpPr>
          <p:nvPr/>
        </p:nvGrpSpPr>
        <p:grpSpPr bwMode="auto">
          <a:xfrm>
            <a:off x="4251325" y="5214938"/>
            <a:ext cx="3906838" cy="1223962"/>
            <a:chOff x="2678" y="3285"/>
            <a:chExt cx="2461" cy="771"/>
          </a:xfrm>
        </p:grpSpPr>
        <p:grpSp>
          <p:nvGrpSpPr>
            <p:cNvPr id="119830" name="Group 45"/>
            <p:cNvGrpSpPr>
              <a:grpSpLocks/>
            </p:cNvGrpSpPr>
            <p:nvPr/>
          </p:nvGrpSpPr>
          <p:grpSpPr bwMode="auto">
            <a:xfrm>
              <a:off x="2678" y="3285"/>
              <a:ext cx="1580" cy="771"/>
              <a:chOff x="2434" y="1362"/>
              <a:chExt cx="2184" cy="1025"/>
            </a:xfrm>
          </p:grpSpPr>
          <p:sp>
            <p:nvSpPr>
              <p:cNvPr id="119832" name="Line 46"/>
              <p:cNvSpPr>
                <a:spLocks noChangeShapeType="1"/>
              </p:cNvSpPr>
              <p:nvPr/>
            </p:nvSpPr>
            <p:spPr bwMode="auto">
              <a:xfrm>
                <a:off x="2972" y="1362"/>
                <a:ext cx="1646" cy="0"/>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9833" name="Line 47"/>
              <p:cNvSpPr>
                <a:spLocks noChangeShapeType="1"/>
              </p:cNvSpPr>
              <p:nvPr/>
            </p:nvSpPr>
            <p:spPr bwMode="auto">
              <a:xfrm>
                <a:off x="4613" y="1362"/>
                <a:ext cx="0" cy="1025"/>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19834" name="Line 48"/>
              <p:cNvSpPr>
                <a:spLocks noChangeShapeType="1"/>
              </p:cNvSpPr>
              <p:nvPr/>
            </p:nvSpPr>
            <p:spPr bwMode="auto">
              <a:xfrm flipH="1">
                <a:off x="2434" y="2387"/>
                <a:ext cx="2179" cy="0"/>
              </a:xfrm>
              <a:prstGeom prst="line">
                <a:avLst/>
              </a:prstGeom>
              <a:noFill/>
              <a:ln w="19050">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71153" name="Rectangle 49"/>
            <p:cNvSpPr>
              <a:spLocks noChangeArrowheads="1"/>
            </p:cNvSpPr>
            <p:nvPr/>
          </p:nvSpPr>
          <p:spPr bwMode="auto">
            <a:xfrm>
              <a:off x="4232" y="3439"/>
              <a:ext cx="90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局部变量</a:t>
              </a:r>
              <a:r>
                <a:rPr lang="en-US" altLang="zh-CN" sz="2000" b="1">
                  <a:solidFill>
                    <a:srgbClr val="3333CC"/>
                  </a:solidFill>
                  <a:effectLst>
                    <a:outerShdw blurRad="38100" dist="38100" dir="2700000" algn="tl">
                      <a:srgbClr val="000000"/>
                    </a:outerShdw>
                  </a:effectLst>
                  <a:ea typeface="楷体_GB2312" pitchFamily="49" charset="-122"/>
                </a:rPr>
                <a:t>r</a:t>
              </a:r>
            </a:p>
            <a:p>
              <a:pPr>
                <a:defRPr/>
              </a:pPr>
              <a:r>
                <a:rPr lang="zh-CN" altLang="en-US" sz="2000" b="1">
                  <a:solidFill>
                    <a:srgbClr val="3333CC"/>
                  </a:solidFill>
                  <a:effectLst>
                    <a:outerShdw blurRad="38100" dist="38100" dir="2700000" algn="tl">
                      <a:srgbClr val="000000"/>
                    </a:outerShdw>
                  </a:effectLst>
                  <a:ea typeface="楷体_GB2312" pitchFamily="49" charset="-122"/>
                </a:rPr>
                <a:t>的作用域</a:t>
              </a:r>
            </a:p>
          </p:txBody>
        </p:sp>
      </p:grpSp>
      <p:sp>
        <p:nvSpPr>
          <p:cNvPr id="1071155" name="Oval 51"/>
          <p:cNvSpPr>
            <a:spLocks noChangeArrowheads="1"/>
          </p:cNvSpPr>
          <p:nvPr/>
        </p:nvSpPr>
        <p:spPr bwMode="auto">
          <a:xfrm>
            <a:off x="1162050" y="5030788"/>
            <a:ext cx="212725" cy="377825"/>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grpSp>
        <p:nvGrpSpPr>
          <p:cNvPr id="1071159" name="Group 55"/>
          <p:cNvGrpSpPr>
            <a:grpSpLocks/>
          </p:cNvGrpSpPr>
          <p:nvPr/>
        </p:nvGrpSpPr>
        <p:grpSpPr bwMode="auto">
          <a:xfrm>
            <a:off x="1330325" y="4437063"/>
            <a:ext cx="2116138" cy="792162"/>
            <a:chOff x="838" y="2795"/>
            <a:chExt cx="1333" cy="499"/>
          </a:xfrm>
        </p:grpSpPr>
        <p:sp>
          <p:nvSpPr>
            <p:cNvPr id="1071157" name="AutoShape 53"/>
            <p:cNvSpPr>
              <a:spLocks noChangeArrowheads="1"/>
            </p:cNvSpPr>
            <p:nvPr/>
          </p:nvSpPr>
          <p:spPr bwMode="auto">
            <a:xfrm>
              <a:off x="1264" y="2795"/>
              <a:ext cx="907" cy="499"/>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CC0000"/>
                  </a:solidFill>
                  <a:effectLst>
                    <a:outerShdw blurRad="38100" dist="38100" dir="2700000" algn="tl">
                      <a:srgbClr val="000000"/>
                    </a:outerShdw>
                  </a:effectLst>
                  <a:ea typeface="楷体_GB2312" pitchFamily="49" charset="-122"/>
                </a:rPr>
                <a:t>错误！</a:t>
              </a:r>
            </a:p>
          </p:txBody>
        </p:sp>
        <p:sp>
          <p:nvSpPr>
            <p:cNvPr id="119829" name="Line 54"/>
            <p:cNvSpPr>
              <a:spLocks noChangeShapeType="1"/>
            </p:cNvSpPr>
            <p:nvPr/>
          </p:nvSpPr>
          <p:spPr bwMode="auto">
            <a:xfrm flipV="1">
              <a:off x="838" y="3031"/>
              <a:ext cx="454" cy="136"/>
            </a:xfrm>
            <a:prstGeom prst="line">
              <a:avLst/>
            </a:prstGeom>
            <a:noFill/>
            <a:ln w="19050">
              <a:solidFill>
                <a:srgbClr val="CC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207735467"/>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1106"/>
                                        </p:tgtEl>
                                        <p:attrNameLst>
                                          <p:attrName>style.visibility</p:attrName>
                                        </p:attrNameLst>
                                      </p:cBhvr>
                                      <p:to>
                                        <p:strVal val="visible"/>
                                      </p:to>
                                    </p:set>
                                    <p:anim calcmode="lin" valueType="num">
                                      <p:cBhvr additive="base">
                                        <p:cTn id="7" dur="500" fill="hold"/>
                                        <p:tgtEl>
                                          <p:spTgt spid="1071106"/>
                                        </p:tgtEl>
                                        <p:attrNameLst>
                                          <p:attrName>ppt_x</p:attrName>
                                        </p:attrNameLst>
                                      </p:cBhvr>
                                      <p:tavLst>
                                        <p:tav tm="0">
                                          <p:val>
                                            <p:strVal val="0-#ppt_w/2"/>
                                          </p:val>
                                        </p:tav>
                                        <p:tav tm="100000">
                                          <p:val>
                                            <p:strVal val="#ppt_x"/>
                                          </p:val>
                                        </p:tav>
                                      </p:tavLst>
                                    </p:anim>
                                    <p:anim calcmode="lin" valueType="num">
                                      <p:cBhvr additive="base">
                                        <p:cTn id="8" dur="500" fill="hold"/>
                                        <p:tgtEl>
                                          <p:spTgt spid="10711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71110">
                                            <p:txEl>
                                              <p:pRg st="0" end="0"/>
                                            </p:txEl>
                                          </p:spTgt>
                                        </p:tgtEl>
                                        <p:attrNameLst>
                                          <p:attrName>style.visibility</p:attrName>
                                        </p:attrNameLst>
                                      </p:cBhvr>
                                      <p:to>
                                        <p:strVal val="visible"/>
                                      </p:to>
                                    </p:set>
                                    <p:anim calcmode="lin" valueType="num">
                                      <p:cBhvr additive="base">
                                        <p:cTn id="13" dur="500" fill="hold"/>
                                        <p:tgtEl>
                                          <p:spTgt spid="10711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711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071110">
                                            <p:txEl>
                                              <p:pRg st="1" end="1"/>
                                            </p:txEl>
                                          </p:spTgt>
                                        </p:tgtEl>
                                        <p:attrNameLst>
                                          <p:attrName>style.visibility</p:attrName>
                                        </p:attrNameLst>
                                      </p:cBhvr>
                                      <p:to>
                                        <p:strVal val="visible"/>
                                      </p:to>
                                    </p:set>
                                    <p:animEffect transition="in" filter="box(in)">
                                      <p:cBhvr>
                                        <p:cTn id="19" dur="500"/>
                                        <p:tgtEl>
                                          <p:spTgt spid="1071110">
                                            <p:txEl>
                                              <p:pRg st="1" end="1"/>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4"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071110">
                                            <p:txEl>
                                              <p:pRg st="2" end="2"/>
                                            </p:txEl>
                                          </p:spTgt>
                                        </p:tgtEl>
                                        <p:attrNameLst>
                                          <p:attrName>style.visibility</p:attrName>
                                        </p:attrNameLst>
                                      </p:cBhvr>
                                      <p:to>
                                        <p:strVal val="visible"/>
                                      </p:to>
                                    </p:set>
                                    <p:anim calcmode="lin" valueType="num">
                                      <p:cBhvr additive="base">
                                        <p:cTn id="24" dur="500" fill="hold"/>
                                        <p:tgtEl>
                                          <p:spTgt spid="1071110">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711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071110">
                                            <p:txEl>
                                              <p:pRg st="3" end="3"/>
                                            </p:txEl>
                                          </p:spTgt>
                                        </p:tgtEl>
                                        <p:attrNameLst>
                                          <p:attrName>style.visibility</p:attrName>
                                        </p:attrNameLst>
                                      </p:cBhvr>
                                      <p:to>
                                        <p:strVal val="visible"/>
                                      </p:to>
                                    </p:set>
                                    <p:animEffect transition="in" filter="box(in)">
                                      <p:cBhvr>
                                        <p:cTn id="30" dur="500"/>
                                        <p:tgtEl>
                                          <p:spTgt spid="1071110">
                                            <p:txEl>
                                              <p:pRg st="3" end="3"/>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1071110">
                                            <p:txEl>
                                              <p:pRg st="4" end="4"/>
                                            </p:txEl>
                                          </p:spTgt>
                                        </p:tgtEl>
                                        <p:attrNameLst>
                                          <p:attrName>style.visibility</p:attrName>
                                        </p:attrNameLst>
                                      </p:cBhvr>
                                      <p:to>
                                        <p:strVal val="visible"/>
                                      </p:to>
                                    </p:set>
                                    <p:anim calcmode="lin" valueType="num">
                                      <p:cBhvr additive="base">
                                        <p:cTn id="35" dur="500" fill="hold"/>
                                        <p:tgtEl>
                                          <p:spTgt spid="1071110">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7111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1071110">
                                            <p:txEl>
                                              <p:pRg st="5" end="5"/>
                                            </p:txEl>
                                          </p:spTgt>
                                        </p:tgtEl>
                                        <p:attrNameLst>
                                          <p:attrName>style.visibility</p:attrName>
                                        </p:attrNameLst>
                                      </p:cBhvr>
                                      <p:to>
                                        <p:strVal val="visible"/>
                                      </p:to>
                                    </p:set>
                                    <p:animEffect transition="in" filter="box(in)">
                                      <p:cBhvr>
                                        <p:cTn id="41" dur="500"/>
                                        <p:tgtEl>
                                          <p:spTgt spid="1071110">
                                            <p:txEl>
                                              <p:pRg st="5" end="5"/>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4"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071124"/>
                                        </p:tgtEl>
                                        <p:attrNameLst>
                                          <p:attrName>style.visibility</p:attrName>
                                        </p:attrNameLst>
                                      </p:cBhvr>
                                      <p:to>
                                        <p:strVal val="visible"/>
                                      </p:to>
                                    </p:set>
                                    <p:animEffect transition="in" filter="box(out)">
                                      <p:cBhvr>
                                        <p:cTn id="46" dur="500"/>
                                        <p:tgtEl>
                                          <p:spTgt spid="1071124"/>
                                        </p:tgtEl>
                                      </p:cBhvr>
                                    </p:animEffect>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071125"/>
                                        </p:tgtEl>
                                        <p:attrNameLst>
                                          <p:attrName>style.visibility</p:attrName>
                                        </p:attrNameLst>
                                      </p:cBhvr>
                                      <p:to>
                                        <p:strVal val="visible"/>
                                      </p:to>
                                    </p:set>
                                    <p:animEffect transition="in" filter="box(out)">
                                      <p:cBhvr>
                                        <p:cTn id="51" dur="500"/>
                                        <p:tgtEl>
                                          <p:spTgt spid="1071125"/>
                                        </p:tgtEl>
                                      </p:cBhvr>
                                    </p:animEffect>
                                  </p:childTnLst>
                                  <p:subTnLst>
                                    <p:audio>
                                      <p:cMediaNode>
                                        <p:cTn display="0" masterRel="sameClick">
                                          <p:stCondLst>
                                            <p:cond evt="begin" delay="0">
                                              <p:tn val="49"/>
                                            </p:cond>
                                          </p:stCondLst>
                                          <p:endCondLst>
                                            <p:cond evt="onStopAudio" delay="0">
                                              <p:tgtEl>
                                                <p:sldTgt/>
                                              </p:tgtEl>
                                            </p:cond>
                                          </p:endCondLst>
                                        </p:cTn>
                                        <p:tgtEl>
                                          <p:sndTgt r:embed="rId4" name="camera.wav"/>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1071126"/>
                                        </p:tgtEl>
                                        <p:attrNameLst>
                                          <p:attrName>style.visibility</p:attrName>
                                        </p:attrNameLst>
                                      </p:cBhvr>
                                      <p:to>
                                        <p:strVal val="visible"/>
                                      </p:to>
                                    </p:set>
                                    <p:animEffect transition="in" filter="strips(upRight)">
                                      <p:cBhvr>
                                        <p:cTn id="56" dur="500"/>
                                        <p:tgtEl>
                                          <p:spTgt spid="1071126"/>
                                        </p:tgtEl>
                                      </p:cBhvr>
                                    </p:animEffect>
                                  </p:childTnLst>
                                  <p:subTnLst>
                                    <p:audio>
                                      <p:cMediaNode>
                                        <p:cTn display="0" masterRel="sameClick">
                                          <p:stCondLst>
                                            <p:cond evt="begin" delay="0">
                                              <p:tn val="54"/>
                                            </p:cond>
                                          </p:stCondLst>
                                          <p:endCondLst>
                                            <p:cond evt="onStopAudio" delay="0">
                                              <p:tgtEl>
                                                <p:sldTgt/>
                                              </p:tgtEl>
                                            </p:cond>
                                          </p:endCondLst>
                                        </p:cTn>
                                        <p:tgtEl>
                                          <p:sndTgt r:embed="rId4" name="camera.wav"/>
                                        </p:tgtEl>
                                      </p:cMediaNode>
                                    </p:audio>
                                  </p:subTnLst>
                                </p:cTn>
                              </p:par>
                            </p:childTnLst>
                          </p:cTn>
                        </p:par>
                        <p:par>
                          <p:cTn id="57" fill="hold" nodeType="afterGroup">
                            <p:stCondLst>
                              <p:cond delay="500"/>
                            </p:stCondLst>
                            <p:childTnLst>
                              <p:par>
                                <p:cTn id="58" presetID="18" presetClass="entr" presetSubtype="3" fill="hold" grpId="0" nodeType="afterEffect">
                                  <p:stCondLst>
                                    <p:cond delay="0"/>
                                  </p:stCondLst>
                                  <p:childTnLst>
                                    <p:set>
                                      <p:cBhvr>
                                        <p:cTn id="59" dur="1" fill="hold">
                                          <p:stCondLst>
                                            <p:cond delay="0"/>
                                          </p:stCondLst>
                                        </p:cTn>
                                        <p:tgtEl>
                                          <p:spTgt spid="1071127"/>
                                        </p:tgtEl>
                                        <p:attrNameLst>
                                          <p:attrName>style.visibility</p:attrName>
                                        </p:attrNameLst>
                                      </p:cBhvr>
                                      <p:to>
                                        <p:strVal val="visible"/>
                                      </p:to>
                                    </p:set>
                                    <p:animEffect transition="in" filter="strips(upRight)">
                                      <p:cBhvr>
                                        <p:cTn id="60" dur="500"/>
                                        <p:tgtEl>
                                          <p:spTgt spid="1071127"/>
                                        </p:tgtEl>
                                      </p:cBhvr>
                                    </p:animEffect>
                                  </p:childTnLst>
                                  <p:subTnLst>
                                    <p:audio>
                                      <p:cMediaNode>
                                        <p:cTn display="0" masterRel="sameClick">
                                          <p:stCondLst>
                                            <p:cond evt="begin" delay="0">
                                              <p:tn val="58"/>
                                            </p:cond>
                                          </p:stCondLst>
                                          <p:endCondLst>
                                            <p:cond evt="onStopAudio" delay="0">
                                              <p:tgtEl>
                                                <p:sldTgt/>
                                              </p:tgtEl>
                                            </p:cond>
                                          </p:endCondLst>
                                        </p:cTn>
                                        <p:tgtEl>
                                          <p:sndTgt r:embed="rId5" name="laser.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12" fill="hold" nodeType="clickEffect">
                                  <p:stCondLst>
                                    <p:cond delay="0"/>
                                  </p:stCondLst>
                                  <p:childTnLst>
                                    <p:set>
                                      <p:cBhvr>
                                        <p:cTn id="64" dur="1" fill="hold">
                                          <p:stCondLst>
                                            <p:cond delay="0"/>
                                          </p:stCondLst>
                                        </p:cTn>
                                        <p:tgtEl>
                                          <p:spTgt spid="1071137"/>
                                        </p:tgtEl>
                                        <p:attrNameLst>
                                          <p:attrName>style.visibility</p:attrName>
                                        </p:attrNameLst>
                                      </p:cBhvr>
                                      <p:to>
                                        <p:strVal val="visible"/>
                                      </p:to>
                                    </p:set>
                                    <p:animEffect transition="in" filter="strips(downLeft)">
                                      <p:cBhvr>
                                        <p:cTn id="65" dur="500"/>
                                        <p:tgtEl>
                                          <p:spTgt spid="1071137"/>
                                        </p:tgtEl>
                                      </p:cBhvr>
                                    </p:animEffect>
                                  </p:childTnLst>
                                  <p:subTnLst>
                                    <p:audio>
                                      <p:cMediaNode>
                                        <p:cTn display="0" masterRel="sameClick">
                                          <p:stCondLst>
                                            <p:cond evt="begin" delay="0">
                                              <p:tn val="63"/>
                                            </p:cond>
                                          </p:stCondLst>
                                          <p:endCondLst>
                                            <p:cond evt="onStopAudio" delay="0">
                                              <p:tgtEl>
                                                <p:sldTgt/>
                                              </p:tgtEl>
                                            </p:cond>
                                          </p:endCondLst>
                                        </p:cTn>
                                        <p:tgtEl>
                                          <p:sndTgt r:embed="rId4"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3" fill="hold" grpId="0" nodeType="clickEffect">
                                  <p:stCondLst>
                                    <p:cond delay="0"/>
                                  </p:stCondLst>
                                  <p:childTnLst>
                                    <p:set>
                                      <p:cBhvr>
                                        <p:cTn id="69" dur="1" fill="hold">
                                          <p:stCondLst>
                                            <p:cond delay="0"/>
                                          </p:stCondLst>
                                        </p:cTn>
                                        <p:tgtEl>
                                          <p:spTgt spid="1071128"/>
                                        </p:tgtEl>
                                        <p:attrNameLst>
                                          <p:attrName>style.visibility</p:attrName>
                                        </p:attrNameLst>
                                      </p:cBhvr>
                                      <p:to>
                                        <p:strVal val="visible"/>
                                      </p:to>
                                    </p:set>
                                    <p:animEffect transition="in" filter="strips(upRight)">
                                      <p:cBhvr>
                                        <p:cTn id="70" dur="500"/>
                                        <p:tgtEl>
                                          <p:spTgt spid="1071128"/>
                                        </p:tgtEl>
                                      </p:cBhvr>
                                    </p:animEffect>
                                  </p:childTnLst>
                                  <p:subTnLst>
                                    <p:audio>
                                      <p:cMediaNode>
                                        <p:cTn display="0" masterRel="sameClick">
                                          <p:stCondLst>
                                            <p:cond evt="begin" delay="0">
                                              <p:tn val="68"/>
                                            </p:cond>
                                          </p:stCondLst>
                                          <p:endCondLst>
                                            <p:cond evt="onStopAudio" delay="0">
                                              <p:tgtEl>
                                                <p:sldTgt/>
                                              </p:tgtEl>
                                            </p:cond>
                                          </p:endCondLst>
                                        </p:cTn>
                                        <p:tgtEl>
                                          <p:sndTgt r:embed="rId4" name="camera.wav"/>
                                        </p:tgtEl>
                                      </p:cMediaNode>
                                    </p:audio>
                                  </p:subTnLst>
                                </p:cTn>
                              </p:par>
                            </p:childTnLst>
                          </p:cTn>
                        </p:par>
                        <p:par>
                          <p:cTn id="71" fill="hold" nodeType="afterGroup">
                            <p:stCondLst>
                              <p:cond delay="500"/>
                            </p:stCondLst>
                            <p:childTnLst>
                              <p:par>
                                <p:cTn id="72" presetID="18" presetClass="entr" presetSubtype="3" fill="hold" grpId="0" nodeType="afterEffect">
                                  <p:stCondLst>
                                    <p:cond delay="0"/>
                                  </p:stCondLst>
                                  <p:childTnLst>
                                    <p:set>
                                      <p:cBhvr>
                                        <p:cTn id="73" dur="1" fill="hold">
                                          <p:stCondLst>
                                            <p:cond delay="0"/>
                                          </p:stCondLst>
                                        </p:cTn>
                                        <p:tgtEl>
                                          <p:spTgt spid="1071129"/>
                                        </p:tgtEl>
                                        <p:attrNameLst>
                                          <p:attrName>style.visibility</p:attrName>
                                        </p:attrNameLst>
                                      </p:cBhvr>
                                      <p:to>
                                        <p:strVal val="visible"/>
                                      </p:to>
                                    </p:set>
                                    <p:animEffect transition="in" filter="strips(upRight)">
                                      <p:cBhvr>
                                        <p:cTn id="74" dur="500"/>
                                        <p:tgtEl>
                                          <p:spTgt spid="1071129"/>
                                        </p:tgtEl>
                                      </p:cBhvr>
                                    </p:animEffect>
                                  </p:childTnLst>
                                  <p:subTnLst>
                                    <p:audio>
                                      <p:cMediaNode>
                                        <p:cTn display="0" masterRel="sameClick">
                                          <p:stCondLst>
                                            <p:cond evt="begin" delay="0">
                                              <p:tn val="72"/>
                                            </p:cond>
                                          </p:stCondLst>
                                          <p:endCondLst>
                                            <p:cond evt="onStopAudio" delay="0">
                                              <p:tgtEl>
                                                <p:sldTgt/>
                                              </p:tgtEl>
                                            </p:cond>
                                          </p:endCondLst>
                                        </p:cTn>
                                        <p:tgtEl>
                                          <p:sndTgt r:embed="rId5" name="laser.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12" fill="hold" nodeType="clickEffect">
                                  <p:stCondLst>
                                    <p:cond delay="0"/>
                                  </p:stCondLst>
                                  <p:childTnLst>
                                    <p:set>
                                      <p:cBhvr>
                                        <p:cTn id="78" dur="1" fill="hold">
                                          <p:stCondLst>
                                            <p:cond delay="0"/>
                                          </p:stCondLst>
                                        </p:cTn>
                                        <p:tgtEl>
                                          <p:spTgt spid="1071145"/>
                                        </p:tgtEl>
                                        <p:attrNameLst>
                                          <p:attrName>style.visibility</p:attrName>
                                        </p:attrNameLst>
                                      </p:cBhvr>
                                      <p:to>
                                        <p:strVal val="visible"/>
                                      </p:to>
                                    </p:set>
                                    <p:animEffect transition="in" filter="strips(downLeft)">
                                      <p:cBhvr>
                                        <p:cTn id="79" dur="500"/>
                                        <p:tgtEl>
                                          <p:spTgt spid="1071145"/>
                                        </p:tgtEl>
                                      </p:cBhvr>
                                    </p:animEffect>
                                  </p:childTnLst>
                                  <p:subTnLst>
                                    <p:audio>
                                      <p:cMediaNode>
                                        <p:cTn display="0" masterRel="sameClick">
                                          <p:stCondLst>
                                            <p:cond evt="begin" delay="0">
                                              <p:tn val="77"/>
                                            </p:cond>
                                          </p:stCondLst>
                                          <p:endCondLst>
                                            <p:cond evt="onStopAudio" delay="0">
                                              <p:tgtEl>
                                                <p:sldTgt/>
                                              </p:tgtEl>
                                            </p:cond>
                                          </p:endCondLst>
                                        </p:cTn>
                                        <p:tgtEl>
                                          <p:sndTgt r:embed="rId4" name="camera.wav"/>
                                        </p:tgtEl>
                                      </p:cMediaNode>
                                    </p:audio>
                                  </p:sub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3" fill="hold" grpId="0" nodeType="clickEffect">
                                  <p:stCondLst>
                                    <p:cond delay="0"/>
                                  </p:stCondLst>
                                  <p:childTnLst>
                                    <p:set>
                                      <p:cBhvr>
                                        <p:cTn id="83" dur="1" fill="hold">
                                          <p:stCondLst>
                                            <p:cond delay="0"/>
                                          </p:stCondLst>
                                        </p:cTn>
                                        <p:tgtEl>
                                          <p:spTgt spid="1071146"/>
                                        </p:tgtEl>
                                        <p:attrNameLst>
                                          <p:attrName>style.visibility</p:attrName>
                                        </p:attrNameLst>
                                      </p:cBhvr>
                                      <p:to>
                                        <p:strVal val="visible"/>
                                      </p:to>
                                    </p:set>
                                    <p:animEffect transition="in" filter="strips(upRight)">
                                      <p:cBhvr>
                                        <p:cTn id="84" dur="500"/>
                                        <p:tgtEl>
                                          <p:spTgt spid="1071146"/>
                                        </p:tgtEl>
                                      </p:cBhvr>
                                    </p:animEffect>
                                  </p:childTnLst>
                                  <p:subTnLst>
                                    <p:audio>
                                      <p:cMediaNode>
                                        <p:cTn display="0" masterRel="sameClick">
                                          <p:stCondLst>
                                            <p:cond evt="begin" delay="0">
                                              <p:tn val="82"/>
                                            </p:cond>
                                          </p:stCondLst>
                                          <p:endCondLst>
                                            <p:cond evt="onStopAudio" delay="0">
                                              <p:tgtEl>
                                                <p:sldTgt/>
                                              </p:tgtEl>
                                            </p:cond>
                                          </p:endCondLst>
                                        </p:cTn>
                                        <p:tgtEl>
                                          <p:sndTgt r:embed="rId4" name="camera.wav"/>
                                        </p:tgtEl>
                                      </p:cMediaNode>
                                    </p:audio>
                                  </p:subTnLst>
                                </p:cTn>
                              </p:par>
                            </p:childTnLst>
                          </p:cTn>
                        </p:par>
                        <p:par>
                          <p:cTn id="85" fill="hold" nodeType="afterGroup">
                            <p:stCondLst>
                              <p:cond delay="500"/>
                            </p:stCondLst>
                            <p:childTnLst>
                              <p:par>
                                <p:cTn id="86" presetID="18" presetClass="entr" presetSubtype="3" fill="hold" grpId="0" nodeType="afterEffect">
                                  <p:stCondLst>
                                    <p:cond delay="0"/>
                                  </p:stCondLst>
                                  <p:childTnLst>
                                    <p:set>
                                      <p:cBhvr>
                                        <p:cTn id="87" dur="1" fill="hold">
                                          <p:stCondLst>
                                            <p:cond delay="0"/>
                                          </p:stCondLst>
                                        </p:cTn>
                                        <p:tgtEl>
                                          <p:spTgt spid="1071147"/>
                                        </p:tgtEl>
                                        <p:attrNameLst>
                                          <p:attrName>style.visibility</p:attrName>
                                        </p:attrNameLst>
                                      </p:cBhvr>
                                      <p:to>
                                        <p:strVal val="visible"/>
                                      </p:to>
                                    </p:set>
                                    <p:animEffect transition="in" filter="strips(upRight)">
                                      <p:cBhvr>
                                        <p:cTn id="88" dur="500"/>
                                        <p:tgtEl>
                                          <p:spTgt spid="1071147"/>
                                        </p:tgtEl>
                                      </p:cBhvr>
                                    </p:animEffect>
                                  </p:childTnLst>
                                  <p:subTnLst>
                                    <p:audio>
                                      <p:cMediaNode>
                                        <p:cTn display="0" masterRel="sameClick">
                                          <p:stCondLst>
                                            <p:cond evt="begin" delay="0">
                                              <p:tn val="86"/>
                                            </p:cond>
                                          </p:stCondLst>
                                          <p:endCondLst>
                                            <p:cond evt="onStopAudio" delay="0">
                                              <p:tgtEl>
                                                <p:sldTgt/>
                                              </p:tgtEl>
                                            </p:cond>
                                          </p:endCondLst>
                                        </p:cTn>
                                        <p:tgtEl>
                                          <p:sndTgt r:embed="rId5" name="laser.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18" presetClass="entr" presetSubtype="12" fill="hold" nodeType="clickEffect">
                                  <p:stCondLst>
                                    <p:cond delay="0"/>
                                  </p:stCondLst>
                                  <p:childTnLst>
                                    <p:set>
                                      <p:cBhvr>
                                        <p:cTn id="92" dur="1" fill="hold">
                                          <p:stCondLst>
                                            <p:cond delay="0"/>
                                          </p:stCondLst>
                                        </p:cTn>
                                        <p:tgtEl>
                                          <p:spTgt spid="1071154"/>
                                        </p:tgtEl>
                                        <p:attrNameLst>
                                          <p:attrName>style.visibility</p:attrName>
                                        </p:attrNameLst>
                                      </p:cBhvr>
                                      <p:to>
                                        <p:strVal val="visible"/>
                                      </p:to>
                                    </p:set>
                                    <p:animEffect transition="in" filter="strips(downLeft)">
                                      <p:cBhvr>
                                        <p:cTn id="93" dur="500"/>
                                        <p:tgtEl>
                                          <p:spTgt spid="1071154"/>
                                        </p:tgtEl>
                                      </p:cBhvr>
                                    </p:animEffect>
                                  </p:childTnLst>
                                  <p:subTnLst>
                                    <p:audio>
                                      <p:cMediaNode>
                                        <p:cTn display="0" masterRel="sameClick">
                                          <p:stCondLst>
                                            <p:cond evt="begin" delay="0">
                                              <p:tn val="91"/>
                                            </p:cond>
                                          </p:stCondLst>
                                          <p:endCondLst>
                                            <p:cond evt="onStopAudio" delay="0">
                                              <p:tgtEl>
                                                <p:sldTgt/>
                                              </p:tgtEl>
                                            </p:cond>
                                          </p:endCondLst>
                                        </p:cTn>
                                        <p:tgtEl>
                                          <p:sndTgt r:embed="rId4"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18" presetClass="entr" presetSubtype="3" fill="hold" grpId="0" nodeType="clickEffect">
                                  <p:stCondLst>
                                    <p:cond delay="0"/>
                                  </p:stCondLst>
                                  <p:childTnLst>
                                    <p:set>
                                      <p:cBhvr>
                                        <p:cTn id="97" dur="1" fill="hold">
                                          <p:stCondLst>
                                            <p:cond delay="0"/>
                                          </p:stCondLst>
                                        </p:cTn>
                                        <p:tgtEl>
                                          <p:spTgt spid="1071155"/>
                                        </p:tgtEl>
                                        <p:attrNameLst>
                                          <p:attrName>style.visibility</p:attrName>
                                        </p:attrNameLst>
                                      </p:cBhvr>
                                      <p:to>
                                        <p:strVal val="visible"/>
                                      </p:to>
                                    </p:set>
                                    <p:animEffect transition="in" filter="strips(upRight)">
                                      <p:cBhvr>
                                        <p:cTn id="98" dur="500"/>
                                        <p:tgtEl>
                                          <p:spTgt spid="1071155"/>
                                        </p:tgtEl>
                                      </p:cBhvr>
                                    </p:animEffect>
                                  </p:childTnLst>
                                  <p:subTnLst>
                                    <p:audio>
                                      <p:cMediaNode>
                                        <p:cTn display="0" masterRel="sameClick">
                                          <p:stCondLst>
                                            <p:cond evt="begin" delay="0">
                                              <p:tn val="96"/>
                                            </p:cond>
                                          </p:stCondLst>
                                          <p:endCondLst>
                                            <p:cond evt="onStopAudio" delay="0">
                                              <p:tgtEl>
                                                <p:sldTgt/>
                                              </p:tgtEl>
                                            </p:cond>
                                          </p:endCondLst>
                                        </p:cTn>
                                        <p:tgtEl>
                                          <p:sndTgt r:embed="rId4" name="camera.wav"/>
                                        </p:tgtEl>
                                      </p:cMediaNode>
                                    </p:audio>
                                  </p:subTnLst>
                                </p:cTn>
                              </p:par>
                            </p:childTnLst>
                          </p:cTn>
                        </p:par>
                        <p:par>
                          <p:cTn id="99" fill="hold" nodeType="afterGroup">
                            <p:stCondLst>
                              <p:cond delay="500"/>
                            </p:stCondLst>
                            <p:childTnLst>
                              <p:par>
                                <p:cTn id="100" presetID="18" presetClass="entr" presetSubtype="3" fill="hold" nodeType="afterEffect">
                                  <p:stCondLst>
                                    <p:cond delay="0"/>
                                  </p:stCondLst>
                                  <p:childTnLst>
                                    <p:set>
                                      <p:cBhvr>
                                        <p:cTn id="101" dur="1" fill="hold">
                                          <p:stCondLst>
                                            <p:cond delay="0"/>
                                          </p:stCondLst>
                                        </p:cTn>
                                        <p:tgtEl>
                                          <p:spTgt spid="1071159"/>
                                        </p:tgtEl>
                                        <p:attrNameLst>
                                          <p:attrName>style.visibility</p:attrName>
                                        </p:attrNameLst>
                                      </p:cBhvr>
                                      <p:to>
                                        <p:strVal val="visible"/>
                                      </p:to>
                                    </p:set>
                                    <p:animEffect transition="in" filter="strips(upRight)">
                                      <p:cBhvr>
                                        <p:cTn id="102" dur="500"/>
                                        <p:tgtEl>
                                          <p:spTgt spid="1071159"/>
                                        </p:tgtEl>
                                      </p:cBhvr>
                                    </p:animEffect>
                                  </p:childTnLst>
                                  <p:subTnLst>
                                    <p:audio>
                                      <p:cMediaNode>
                                        <p:cTn display="0" masterRel="sameClick">
                                          <p:stCondLst>
                                            <p:cond evt="begin" delay="0">
                                              <p:tn val="100"/>
                                            </p:cond>
                                          </p:stCondLst>
                                          <p:endCondLst>
                                            <p:cond evt="onStopAudio" delay="0">
                                              <p:tgtEl>
                                                <p:sldTgt/>
                                              </p:tgtEl>
                                            </p:cond>
                                          </p:endCondLst>
                                        </p:cTn>
                                        <p:tgtEl>
                                          <p:sndTgt r:embed="rId6"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6" grpId="0"/>
      <p:bldP spid="1071124" grpId="0" animBg="1"/>
      <p:bldP spid="1071125" grpId="0" animBg="1"/>
      <p:bldP spid="1071126" grpId="0" animBg="1"/>
      <p:bldP spid="1071127" grpId="0" animBg="1"/>
      <p:bldP spid="1071128" grpId="0" animBg="1"/>
      <p:bldP spid="1071129" grpId="0" animBg="1"/>
      <p:bldP spid="1071146" grpId="0" animBg="1"/>
      <p:bldP spid="1071147" grpId="0" animBg="1"/>
      <p:bldP spid="1071155"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3157" name="Rectangle 5"/>
          <p:cNvSpPr>
            <a:spLocks noChangeArrowheads="1"/>
          </p:cNvSpPr>
          <p:nvPr/>
        </p:nvSpPr>
        <p:spPr bwMode="auto">
          <a:xfrm>
            <a:off x="827088" y="98425"/>
            <a:ext cx="1192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6600"/>
              </a:buClr>
              <a:buFont typeface="Wingdings" pitchFamily="2" charset="2"/>
              <a:buChar char="Ø"/>
              <a:defRPr/>
            </a:pPr>
            <a:r>
              <a:rPr lang="en-US" altLang="zh-CN">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说明</a:t>
            </a:r>
          </a:p>
        </p:txBody>
      </p:sp>
      <p:sp>
        <p:nvSpPr>
          <p:cNvPr id="1073158" name="Rectangle 6"/>
          <p:cNvSpPr>
            <a:spLocks noChangeArrowheads="1"/>
          </p:cNvSpPr>
          <p:nvPr/>
        </p:nvSpPr>
        <p:spPr bwMode="auto">
          <a:xfrm>
            <a:off x="539750" y="577850"/>
            <a:ext cx="827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kumimoji="1" sz="2400">
                <a:solidFill>
                  <a:schemeClr val="tx1"/>
                </a:solidFill>
                <a:latin typeface="Times New Roman" pitchFamily="18" charset="0"/>
                <a:ea typeface="宋体" pitchFamily="2" charset="-122"/>
              </a:defRPr>
            </a:lvl1pPr>
            <a:lvl2pPr>
              <a:tabLst>
                <a:tab pos="457200" algn="l"/>
              </a:tabLst>
              <a:defRPr kumimoji="1" sz="2400">
                <a:solidFill>
                  <a:schemeClr val="tx1"/>
                </a:solidFill>
                <a:latin typeface="Times New Roman" pitchFamily="18" charset="0"/>
                <a:ea typeface="宋体" pitchFamily="2" charset="-122"/>
              </a:defRPr>
            </a:lvl2pPr>
            <a:lvl3pPr>
              <a:tabLst>
                <a:tab pos="457200" algn="l"/>
              </a:tabLst>
              <a:defRPr kumimoji="1" sz="2400">
                <a:solidFill>
                  <a:schemeClr val="tx1"/>
                </a:solidFill>
                <a:latin typeface="Times New Roman" pitchFamily="18" charset="0"/>
                <a:ea typeface="宋体" pitchFamily="2" charset="-122"/>
              </a:defRPr>
            </a:lvl3pPr>
            <a:lvl4pPr>
              <a:tabLst>
                <a:tab pos="457200" algn="l"/>
              </a:tabLst>
              <a:defRPr kumimoji="1" sz="2400">
                <a:solidFill>
                  <a:schemeClr val="tx1"/>
                </a:solidFill>
                <a:latin typeface="Times New Roman" pitchFamily="18" charset="0"/>
                <a:ea typeface="宋体" pitchFamily="2" charset="-122"/>
              </a:defRPr>
            </a:lvl4pPr>
            <a:lvl5pPr>
              <a:tabLst>
                <a:tab pos="4572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ea typeface="楷体_GB2312" pitchFamily="49" charset="-122"/>
              </a:rPr>
              <a:t>        (1)  </a:t>
            </a:r>
            <a:r>
              <a:rPr lang="zh-CN" altLang="en-US" b="1" smtClean="0">
                <a:solidFill>
                  <a:srgbClr val="000000"/>
                </a:solidFill>
                <a:effectLst>
                  <a:outerShdw blurRad="38100" dist="38100" dir="2700000" algn="tl">
                    <a:srgbClr val="FFFFFF"/>
                  </a:outerShdw>
                </a:effectLst>
                <a:ea typeface="楷体_GB2312" pitchFamily="49" charset="-122"/>
              </a:rPr>
              <a:t>应尽量少使用全局变量。              </a:t>
            </a:r>
          </a:p>
        </p:txBody>
      </p:sp>
      <p:sp>
        <p:nvSpPr>
          <p:cNvPr id="1073181" name="Rectangle 29"/>
          <p:cNvSpPr>
            <a:spLocks noChangeArrowheads="1"/>
          </p:cNvSpPr>
          <p:nvPr/>
        </p:nvSpPr>
        <p:spPr bwMode="auto">
          <a:xfrm>
            <a:off x="1617663" y="941388"/>
            <a:ext cx="72723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FF3399"/>
              </a:buClr>
              <a:buFont typeface="Wingdings" pitchFamily="2" charset="2"/>
              <a:buChar char="Ø"/>
              <a:defRPr/>
            </a:pPr>
            <a:r>
              <a:rPr lang="en-US" altLang="zh-CN" b="1">
                <a:solidFill>
                  <a:srgbClr val="000000"/>
                </a:solidFill>
                <a:effectLst>
                  <a:outerShdw blurRad="38100" dist="38100" dir="2700000" algn="tl">
                    <a:srgbClr val="FFFFFF"/>
                  </a:outerShdw>
                </a:effectLst>
                <a:ea typeface="隶书" pitchFamily="49" charset="-122"/>
              </a:rPr>
              <a:t> </a:t>
            </a:r>
            <a:r>
              <a:rPr lang="zh-CN" altLang="en-US" b="1">
                <a:solidFill>
                  <a:srgbClr val="FF3399"/>
                </a:solidFill>
                <a:effectLst>
                  <a:outerShdw blurRad="38100" dist="38100" dir="2700000" algn="tl">
                    <a:srgbClr val="000000"/>
                  </a:outerShdw>
                </a:effectLst>
                <a:ea typeface="隶书" pitchFamily="49" charset="-122"/>
              </a:rPr>
              <a:t>全局变量在程序全部执行过程中始终占用存储单元</a:t>
            </a:r>
          </a:p>
          <a:p>
            <a:pPr>
              <a:buFont typeface="Wingdings" pitchFamily="2" charset="2"/>
              <a:buChar char="Ø"/>
              <a:defRPr/>
            </a:pPr>
            <a:r>
              <a:rPr lang="zh-CN" altLang="en-US" b="1">
                <a:solidFill>
                  <a:srgbClr val="FF3399"/>
                </a:solidFill>
                <a:effectLst>
                  <a:outerShdw blurRad="38100" dist="38100" dir="2700000" algn="tl">
                    <a:srgbClr val="000000"/>
                  </a:outerShdw>
                </a:effectLst>
                <a:ea typeface="隶书" pitchFamily="49" charset="-122"/>
              </a:rPr>
              <a:t> 降低了函数的独立性、通用性、可靠性及可移植性</a:t>
            </a:r>
          </a:p>
          <a:p>
            <a:pPr>
              <a:buFont typeface="Wingdings" pitchFamily="2" charset="2"/>
              <a:buChar char="Ø"/>
              <a:defRPr/>
            </a:pPr>
            <a:r>
              <a:rPr lang="zh-CN" altLang="en-US" b="1">
                <a:solidFill>
                  <a:srgbClr val="FF3399"/>
                </a:solidFill>
                <a:effectLst>
                  <a:outerShdw blurRad="38100" dist="38100" dir="2700000" algn="tl">
                    <a:srgbClr val="000000"/>
                  </a:outerShdw>
                </a:effectLst>
                <a:ea typeface="隶书" pitchFamily="49" charset="-122"/>
              </a:rPr>
              <a:t> 降低程序清晰性，容易出错</a:t>
            </a:r>
          </a:p>
        </p:txBody>
      </p:sp>
      <p:sp>
        <p:nvSpPr>
          <p:cNvPr id="1073182" name="Rectangle 30"/>
          <p:cNvSpPr>
            <a:spLocks noChangeArrowheads="1"/>
          </p:cNvSpPr>
          <p:nvPr/>
        </p:nvSpPr>
        <p:spPr bwMode="auto">
          <a:xfrm>
            <a:off x="857250" y="2076450"/>
            <a:ext cx="8107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FFCC00"/>
              </a:buClr>
              <a:buFont typeface="Wingdings" pitchFamily="2" charset="2"/>
              <a:buNone/>
              <a:defRPr/>
            </a:pPr>
            <a:r>
              <a:rPr lang="en-US" altLang="zh-CN" b="1">
                <a:solidFill>
                  <a:srgbClr val="000000"/>
                </a:solidFill>
                <a:effectLst>
                  <a:outerShdw blurRad="38100" dist="38100" dir="2700000" algn="tl">
                    <a:srgbClr val="FFFFFF"/>
                  </a:outerShdw>
                </a:effectLst>
                <a:ea typeface="楷体_GB2312" pitchFamily="49" charset="-122"/>
              </a:rPr>
              <a:t>    (2)  </a:t>
            </a:r>
            <a:r>
              <a:rPr lang="zh-CN" altLang="en-US" b="1">
                <a:solidFill>
                  <a:srgbClr val="CC0099"/>
                </a:solidFill>
                <a:effectLst>
                  <a:outerShdw blurRad="38100" dist="38100" dir="2700000" algn="tl">
                    <a:srgbClr val="000000"/>
                  </a:outerShdw>
                </a:effectLst>
                <a:ea typeface="楷体_GB2312" pitchFamily="49" charset="-122"/>
              </a:rPr>
              <a:t>若外部变量与局部变量同名，则外部变量被屏蔽</a:t>
            </a:r>
            <a:r>
              <a:rPr lang="zh-CN" altLang="en-US" b="1">
                <a:solidFill>
                  <a:srgbClr val="000000"/>
                </a:solidFill>
                <a:effectLst>
                  <a:outerShdw blurRad="38100" dist="38100" dir="2700000" algn="tl">
                    <a:srgbClr val="FFFFFF"/>
                  </a:outerShdw>
                </a:effectLst>
                <a:ea typeface="楷体_GB2312" pitchFamily="49" charset="-122"/>
              </a:rPr>
              <a:t>。要引用全局变量，则必须在变量名前家上两个冒号“</a:t>
            </a:r>
            <a:r>
              <a:rPr lang="en-US" altLang="zh-CN" b="1">
                <a:solidFill>
                  <a:srgbClr val="FF0000"/>
                </a:solidFill>
                <a:effectLst>
                  <a:outerShdw blurRad="38100" dist="38100" dir="2700000" algn="tl">
                    <a:srgbClr val="000000"/>
                  </a:outerShdw>
                </a:effectLst>
                <a:ea typeface="楷体_GB2312" pitchFamily="49" charset="-122"/>
              </a:rPr>
              <a:t>::</a:t>
            </a:r>
            <a:r>
              <a:rPr lang="en-US" altLang="zh-CN" b="1">
                <a:solidFill>
                  <a:srgbClr val="000000"/>
                </a:solidFill>
                <a:effectLst>
                  <a:outerShdw blurRad="38100" dist="38100" dir="2700000" algn="tl">
                    <a:srgbClr val="FFFFFF"/>
                  </a:outerShdw>
                </a:effectLst>
                <a:ea typeface="楷体_GB2312" pitchFamily="49" charset="-122"/>
              </a:rPr>
              <a:t>”</a:t>
            </a:r>
            <a:r>
              <a:rPr lang="en-US" altLang="zh-CN">
                <a:solidFill>
                  <a:srgbClr val="000000"/>
                </a:solidFill>
                <a:ea typeface="楷体_GB2312" pitchFamily="49" charset="-122"/>
              </a:rPr>
              <a:t> </a:t>
            </a:r>
          </a:p>
        </p:txBody>
      </p:sp>
      <p:sp>
        <p:nvSpPr>
          <p:cNvPr id="1073183" name="Rectangle 31" descr="信纸"/>
          <p:cNvSpPr>
            <a:spLocks noChangeArrowheads="1"/>
          </p:cNvSpPr>
          <p:nvPr/>
        </p:nvSpPr>
        <p:spPr bwMode="auto">
          <a:xfrm>
            <a:off x="971550" y="3070225"/>
            <a:ext cx="5832475" cy="3416300"/>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ea typeface="楷体_GB2312" pitchFamily="49" charset="-122"/>
              </a:rPr>
              <a:t>#include &lt;stdio.h&gt;</a:t>
            </a:r>
          </a:p>
          <a:p>
            <a:pPr>
              <a:defRPr/>
            </a:pPr>
            <a:r>
              <a:rPr lang="en-US" altLang="zh-CN" b="1" smtClean="0">
                <a:solidFill>
                  <a:srgbClr val="FF0000"/>
                </a:solidFill>
                <a:effectLst>
                  <a:outerShdw blurRad="38100" dist="38100" dir="2700000" algn="tl">
                    <a:srgbClr val="000000"/>
                  </a:outerShdw>
                </a:effectLst>
                <a:ea typeface="楷体_GB2312" pitchFamily="49" charset="-122"/>
              </a:rPr>
              <a:t>int a = 10;</a:t>
            </a:r>
            <a:r>
              <a:rPr lang="en-US" altLang="zh-CN" b="1" smtClean="0">
                <a:solidFill>
                  <a:srgbClr val="000000"/>
                </a:solidFill>
                <a:effectLst>
                  <a:outerShdw blurRad="38100" dist="38100" dir="2700000" algn="tl">
                    <a:srgbClr val="FFFFFF"/>
                  </a:outerShdw>
                </a:effectLst>
                <a:ea typeface="楷体_GB2312" pitchFamily="49" charset="-122"/>
              </a:rPr>
              <a:t>       </a:t>
            </a:r>
            <a:r>
              <a:rPr lang="en-US" altLang="zh-CN" sz="2000" b="1" smtClean="0">
                <a:solidFill>
                  <a:srgbClr val="3333CC"/>
                </a:solidFill>
                <a:effectLst>
                  <a:outerShdw blurRad="38100" dist="38100" dir="2700000" algn="tl">
                    <a:srgbClr val="000000"/>
                  </a:outerShdw>
                </a:effectLst>
                <a:ea typeface="楷体_GB2312" pitchFamily="49" charset="-122"/>
              </a:rPr>
              <a:t>//</a:t>
            </a:r>
            <a:r>
              <a:rPr lang="zh-CN" altLang="en-US" sz="2000" b="1" smtClean="0">
                <a:solidFill>
                  <a:srgbClr val="3333CC"/>
                </a:solidFill>
                <a:effectLst>
                  <a:outerShdw blurRad="38100" dist="38100" dir="2700000" algn="tl">
                    <a:srgbClr val="000000"/>
                  </a:outerShdw>
                </a:effectLst>
                <a:ea typeface="楷体_GB2312" pitchFamily="49" charset="-122"/>
              </a:rPr>
              <a:t>全局变量</a:t>
            </a:r>
          </a:p>
          <a:p>
            <a:pPr>
              <a:defRPr/>
            </a:pPr>
            <a:endParaRPr lang="zh-CN" altLang="en-US" b="1" smtClean="0">
              <a:solidFill>
                <a:srgbClr val="000000"/>
              </a:solidFill>
              <a:effectLst>
                <a:outerShdw blurRad="38100" dist="38100" dir="2700000" algn="tl">
                  <a:srgbClr val="FFFFFF"/>
                </a:outerShdw>
              </a:effectLst>
              <a:ea typeface="楷体_GB2312" pitchFamily="49" charset="-122"/>
            </a:endParaRPr>
          </a:p>
          <a:p>
            <a:pPr>
              <a:defRPr/>
            </a:pPr>
            <a:r>
              <a:rPr lang="en-US" altLang="zh-CN" b="1" smtClean="0">
                <a:solidFill>
                  <a:srgbClr val="CC0000"/>
                </a:solidFill>
                <a:effectLst>
                  <a:outerShdw blurRad="38100" dist="38100" dir="2700000" algn="tl">
                    <a:srgbClr val="000000"/>
                  </a:outerShdw>
                </a:effectLst>
                <a:ea typeface="楷体_GB2312" pitchFamily="49" charset="-122"/>
              </a:rPr>
              <a:t>void main ( )</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a:p>
            <a:pPr>
              <a:defRPr/>
            </a:pPr>
            <a:r>
              <a:rPr lang="en-US" altLang="zh-CN" b="1" smtClean="0">
                <a:solidFill>
                  <a:srgbClr val="000000"/>
                </a:solidFill>
                <a:effectLst>
                  <a:outerShdw blurRad="38100" dist="38100" dir="2700000" algn="tl">
                    <a:srgbClr val="FFFFFF"/>
                  </a:outerShdw>
                </a:effectLst>
                <a:ea typeface="楷体_GB2312" pitchFamily="49" charset="-122"/>
              </a:rPr>
              <a:t>  </a:t>
            </a:r>
            <a:r>
              <a:rPr lang="en-US" altLang="zh-CN" b="1" smtClean="0">
                <a:solidFill>
                  <a:srgbClr val="00CC99"/>
                </a:solidFill>
                <a:effectLst>
                  <a:outerShdw blurRad="38100" dist="38100" dir="2700000" algn="tl">
                    <a:srgbClr val="000000"/>
                  </a:outerShdw>
                </a:effectLst>
                <a:ea typeface="楷体_GB2312" pitchFamily="49" charset="-122"/>
              </a:rPr>
              <a:t>int a = 100;</a:t>
            </a:r>
            <a:r>
              <a:rPr lang="en-US" altLang="zh-CN" b="1" smtClean="0">
                <a:solidFill>
                  <a:srgbClr val="000000"/>
                </a:solidFill>
                <a:effectLst>
                  <a:outerShdw blurRad="38100" dist="38100" dir="2700000" algn="tl">
                    <a:srgbClr val="FFFFFF"/>
                  </a:outerShdw>
                </a:effectLst>
                <a:ea typeface="楷体_GB2312" pitchFamily="49" charset="-122"/>
              </a:rPr>
              <a:t>    </a:t>
            </a:r>
            <a:r>
              <a:rPr lang="en-US" altLang="zh-CN" sz="2000" b="1" smtClean="0">
                <a:solidFill>
                  <a:srgbClr val="3333CC"/>
                </a:solidFill>
                <a:effectLst>
                  <a:outerShdw blurRad="38100" dist="38100" dir="2700000" algn="tl">
                    <a:srgbClr val="000000"/>
                  </a:outerShdw>
                </a:effectLst>
                <a:ea typeface="楷体_GB2312" pitchFamily="49" charset="-122"/>
              </a:rPr>
              <a:t>//</a:t>
            </a:r>
            <a:r>
              <a:rPr lang="zh-CN" altLang="en-US" sz="2000" b="1" smtClean="0">
                <a:solidFill>
                  <a:srgbClr val="3333CC"/>
                </a:solidFill>
                <a:effectLst>
                  <a:outerShdw blurRad="38100" dist="38100" dir="2700000" algn="tl">
                    <a:srgbClr val="000000"/>
                  </a:outerShdw>
                </a:effectLst>
                <a:ea typeface="楷体_GB2312" pitchFamily="49" charset="-122"/>
              </a:rPr>
              <a:t>局部变量（与全局变量同名）</a:t>
            </a:r>
          </a:p>
          <a:p>
            <a:pPr>
              <a:defRPr/>
            </a:pPr>
            <a:r>
              <a:rPr lang="zh-CN" altLang="en-US" b="1" smtClean="0">
                <a:solidFill>
                  <a:srgbClr val="000000"/>
                </a:solidFill>
                <a:effectLst>
                  <a:outerShdw blurRad="38100" dist="38100" dir="2700000" algn="tl">
                    <a:srgbClr val="FFFFFF"/>
                  </a:outerShdw>
                </a:effectLst>
                <a:ea typeface="楷体_GB2312" pitchFamily="49" charset="-122"/>
              </a:rPr>
              <a:t>  </a:t>
            </a:r>
            <a:r>
              <a:rPr lang="en-US" altLang="zh-CN" b="1" smtClean="0">
                <a:solidFill>
                  <a:srgbClr val="000000"/>
                </a:solidFill>
                <a:effectLst>
                  <a:outerShdw blurRad="38100" dist="38100" dir="2700000" algn="tl">
                    <a:srgbClr val="FFFFFF"/>
                  </a:outerShdw>
                </a:effectLst>
                <a:ea typeface="楷体_GB2312" pitchFamily="49" charset="-122"/>
              </a:rPr>
              <a:t>printf ("local a = %d\n", a);</a:t>
            </a:r>
          </a:p>
          <a:p>
            <a:pPr>
              <a:defRPr/>
            </a:pPr>
            <a:r>
              <a:rPr lang="en-US" altLang="zh-CN" b="1" smtClean="0">
                <a:solidFill>
                  <a:srgbClr val="000000"/>
                </a:solidFill>
                <a:effectLst>
                  <a:outerShdw blurRad="38100" dist="38100" dir="2700000" algn="tl">
                    <a:srgbClr val="FFFFFF"/>
                  </a:outerShdw>
                </a:effectLst>
                <a:ea typeface="楷体_GB2312" pitchFamily="49" charset="-122"/>
              </a:rPr>
              <a:t>  printf ("global a = %d\n", </a:t>
            </a:r>
            <a:r>
              <a:rPr lang="en-US" altLang="zh-CN" b="1" smtClean="0">
                <a:solidFill>
                  <a:srgbClr val="FF0000"/>
                </a:solidFill>
                <a:effectLst>
                  <a:outerShdw blurRad="38100" dist="38100" dir="2700000" algn="tl">
                    <a:srgbClr val="000000"/>
                  </a:outerShdw>
                </a:effectLst>
                <a:ea typeface="楷体_GB2312" pitchFamily="49" charset="-122"/>
              </a:rPr>
              <a:t>::a</a:t>
            </a:r>
            <a:r>
              <a:rPr lang="en-US" altLang="zh-CN" b="1" smtClean="0">
                <a:solidFill>
                  <a:srgbClr val="000000"/>
                </a:solidFill>
                <a:effectLst>
                  <a:outerShdw blurRad="38100" dist="38100" dir="2700000" algn="tl">
                    <a:srgbClr val="FFFFFF"/>
                  </a:outerShdw>
                </a:effectLst>
                <a:ea typeface="楷体_GB2312" pitchFamily="49" charset="-122"/>
              </a:rPr>
              <a:t>);</a:t>
            </a:r>
          </a:p>
          <a:p>
            <a:pPr>
              <a:defRPr/>
            </a:pPr>
            <a:r>
              <a:rPr lang="en-US" altLang="zh-CN" b="1" smtClean="0">
                <a:solidFill>
                  <a:srgbClr val="000000"/>
                </a:solidFill>
                <a:effectLst>
                  <a:outerShdw blurRad="38100" dist="38100" dir="2700000" algn="tl">
                    <a:srgbClr val="FFFFFF"/>
                  </a:outerShdw>
                </a:effectLst>
                <a:ea typeface="楷体_GB2312" pitchFamily="49" charset="-122"/>
              </a:rPr>
              <a:t>}</a:t>
            </a:r>
          </a:p>
        </p:txBody>
      </p:sp>
      <p:sp>
        <p:nvSpPr>
          <p:cNvPr id="1073184" name="Rectangle 32"/>
          <p:cNvSpPr>
            <a:spLocks noChangeArrowheads="1"/>
          </p:cNvSpPr>
          <p:nvPr/>
        </p:nvSpPr>
        <p:spPr bwMode="auto">
          <a:xfrm>
            <a:off x="7019925" y="5229225"/>
            <a:ext cx="1944688" cy="122555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b="1">
                <a:solidFill>
                  <a:srgbClr val="FF3300"/>
                </a:solidFill>
                <a:effectLst>
                  <a:outerShdw blurRad="38100" dist="38100" dir="2700000" algn="tl">
                    <a:srgbClr val="C0C0C0"/>
                  </a:outerShdw>
                </a:effectLst>
                <a:ea typeface="楷体_GB2312" pitchFamily="49" charset="-122"/>
              </a:rPr>
              <a:t>运行结果：</a:t>
            </a:r>
          </a:p>
          <a:p>
            <a:pPr>
              <a:defRPr/>
            </a:pPr>
            <a:r>
              <a:rPr lang="en-US" altLang="zh-CN" b="1">
                <a:solidFill>
                  <a:srgbClr val="3333CC"/>
                </a:solidFill>
                <a:effectLst>
                  <a:outerShdw blurRad="38100" dist="38100" dir="2700000" algn="tl">
                    <a:srgbClr val="C0C0C0"/>
                  </a:outerShdw>
                </a:effectLst>
              </a:rPr>
              <a:t>local a = 100</a:t>
            </a:r>
          </a:p>
          <a:p>
            <a:pPr>
              <a:defRPr/>
            </a:pPr>
            <a:r>
              <a:rPr lang="en-US" altLang="zh-CN" b="1">
                <a:solidFill>
                  <a:srgbClr val="3333CC"/>
                </a:solidFill>
                <a:effectLst>
                  <a:outerShdw blurRad="38100" dist="38100" dir="2700000" algn="tl">
                    <a:srgbClr val="C0C0C0"/>
                  </a:outerShdw>
                </a:effectLst>
              </a:rPr>
              <a:t>global a = 10</a:t>
            </a:r>
          </a:p>
        </p:txBody>
      </p:sp>
      <p:sp>
        <p:nvSpPr>
          <p:cNvPr id="1073186" name="Rectangle 34"/>
          <p:cNvSpPr>
            <a:spLocks noChangeArrowheads="1"/>
          </p:cNvSpPr>
          <p:nvPr/>
        </p:nvSpPr>
        <p:spPr bwMode="auto">
          <a:xfrm>
            <a:off x="1619250" y="2997200"/>
            <a:ext cx="6769100" cy="860425"/>
          </a:xfrm>
          <a:prstGeom prst="rect">
            <a:avLst/>
          </a:prstGeom>
          <a:gradFill rotWithShape="1">
            <a:gsLst>
              <a:gs pos="0">
                <a:srgbClr val="00FFFF"/>
              </a:gs>
              <a:gs pos="100000">
                <a:srgbClr val="00FFFF">
                  <a:gamma/>
                  <a:shade val="87843"/>
                  <a:invGamma/>
                </a:srgbClr>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a:spAutoFit/>
          </a:bodyPr>
          <a:lstStyle/>
          <a:p>
            <a:pPr>
              <a:defRPr/>
            </a:pPr>
            <a:r>
              <a:rPr lang="en-US" altLang="zh-CN" b="1">
                <a:solidFill>
                  <a:srgbClr val="000000"/>
                </a:solidFill>
                <a:effectLst>
                  <a:outerShdw blurRad="38100" dist="38100" dir="2700000" algn="tl">
                    <a:srgbClr val="FFFFFF"/>
                  </a:outerShdw>
                </a:effectLst>
                <a:ea typeface="隶书" pitchFamily="49" charset="-122"/>
              </a:rPr>
              <a:t>        </a:t>
            </a:r>
            <a:r>
              <a:rPr lang="zh-CN" altLang="en-US" b="1">
                <a:solidFill>
                  <a:srgbClr val="FF0000"/>
                </a:solidFill>
                <a:effectLst>
                  <a:outerShdw blurRad="38100" dist="38100" dir="2700000" algn="tl">
                    <a:srgbClr val="000000"/>
                  </a:outerShdw>
                </a:effectLst>
                <a:ea typeface="隶书" pitchFamily="49" charset="-122"/>
              </a:rPr>
              <a:t>注意：</a:t>
            </a:r>
            <a:r>
              <a:rPr lang="zh-CN" altLang="en-US" b="1">
                <a:solidFill>
                  <a:srgbClr val="000000"/>
                </a:solidFill>
                <a:effectLst>
                  <a:outerShdw blurRad="38100" dist="38100" dir="2700000" algn="tl">
                    <a:srgbClr val="FFFFFF"/>
                  </a:outerShdw>
                </a:effectLst>
                <a:ea typeface="隶书" pitchFamily="49" charset="-122"/>
              </a:rPr>
              <a:t>局部变量与全局变量同名极易导致程序员犯逻辑错误。</a:t>
            </a:r>
          </a:p>
        </p:txBody>
      </p:sp>
    </p:spTree>
    <p:extLst>
      <p:ext uri="{BB962C8B-B14F-4D97-AF65-F5344CB8AC3E}">
        <p14:creationId xmlns:p14="http://schemas.microsoft.com/office/powerpoint/2010/main" val="4280386324"/>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3157"/>
                                        </p:tgtEl>
                                        <p:attrNameLst>
                                          <p:attrName>style.visibility</p:attrName>
                                        </p:attrNameLst>
                                      </p:cBhvr>
                                      <p:to>
                                        <p:strVal val="visible"/>
                                      </p:to>
                                    </p:set>
                                    <p:anim calcmode="lin" valueType="num">
                                      <p:cBhvr additive="base">
                                        <p:cTn id="7" dur="500" fill="hold"/>
                                        <p:tgtEl>
                                          <p:spTgt spid="1073157"/>
                                        </p:tgtEl>
                                        <p:attrNameLst>
                                          <p:attrName>ppt_x</p:attrName>
                                        </p:attrNameLst>
                                      </p:cBhvr>
                                      <p:tavLst>
                                        <p:tav tm="0">
                                          <p:val>
                                            <p:strVal val="0-#ppt_w/2"/>
                                          </p:val>
                                        </p:tav>
                                        <p:tav tm="100000">
                                          <p:val>
                                            <p:strVal val="#ppt_x"/>
                                          </p:val>
                                        </p:tav>
                                      </p:tavLst>
                                    </p:anim>
                                    <p:anim calcmode="lin" valueType="num">
                                      <p:cBhvr additive="base">
                                        <p:cTn id="8" dur="500" fill="hold"/>
                                        <p:tgtEl>
                                          <p:spTgt spid="10731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073158">
                                            <p:txEl>
                                              <p:pRg st="0" end="0"/>
                                            </p:txEl>
                                          </p:spTgt>
                                        </p:tgtEl>
                                        <p:attrNameLst>
                                          <p:attrName>style.visibility</p:attrName>
                                        </p:attrNameLst>
                                      </p:cBhvr>
                                      <p:to>
                                        <p:strVal val="visible"/>
                                      </p:to>
                                    </p:set>
                                    <p:animEffect transition="in" filter="box(out)">
                                      <p:cBhvr>
                                        <p:cTn id="13" dur="500"/>
                                        <p:tgtEl>
                                          <p:spTgt spid="1073158">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073181">
                                            <p:txEl>
                                              <p:pRg st="0" end="0"/>
                                            </p:txEl>
                                          </p:spTgt>
                                        </p:tgtEl>
                                        <p:attrNameLst>
                                          <p:attrName>style.visibility</p:attrName>
                                        </p:attrNameLst>
                                      </p:cBhvr>
                                      <p:to>
                                        <p:strVal val="visible"/>
                                      </p:to>
                                    </p:set>
                                    <p:anim calcmode="lin" valueType="num">
                                      <p:cBhvr additive="base">
                                        <p:cTn id="18" dur="500" fill="hold"/>
                                        <p:tgtEl>
                                          <p:spTgt spid="1073181">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07318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073181">
                                            <p:txEl>
                                              <p:pRg st="1" end="1"/>
                                            </p:txEl>
                                          </p:spTgt>
                                        </p:tgtEl>
                                        <p:attrNameLst>
                                          <p:attrName>style.visibility</p:attrName>
                                        </p:attrNameLst>
                                      </p:cBhvr>
                                      <p:to>
                                        <p:strVal val="visible"/>
                                      </p:to>
                                    </p:set>
                                    <p:anim calcmode="lin" valueType="num">
                                      <p:cBhvr additive="base">
                                        <p:cTn id="24" dur="500" fill="hold"/>
                                        <p:tgtEl>
                                          <p:spTgt spid="1073181">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7318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073181">
                                            <p:txEl>
                                              <p:pRg st="2" end="2"/>
                                            </p:txEl>
                                          </p:spTgt>
                                        </p:tgtEl>
                                        <p:attrNameLst>
                                          <p:attrName>style.visibility</p:attrName>
                                        </p:attrNameLst>
                                      </p:cBhvr>
                                      <p:to>
                                        <p:strVal val="visible"/>
                                      </p:to>
                                    </p:set>
                                    <p:anim calcmode="lin" valueType="num">
                                      <p:cBhvr additive="base">
                                        <p:cTn id="30" dur="500" fill="hold"/>
                                        <p:tgtEl>
                                          <p:spTgt spid="1073181">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7318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073182"/>
                                        </p:tgtEl>
                                        <p:attrNameLst>
                                          <p:attrName>style.visibility</p:attrName>
                                        </p:attrNameLst>
                                      </p:cBhvr>
                                      <p:to>
                                        <p:strVal val="visible"/>
                                      </p:to>
                                    </p:set>
                                    <p:animEffect transition="in" filter="box(out)">
                                      <p:cBhvr>
                                        <p:cTn id="36" dur="500"/>
                                        <p:tgtEl>
                                          <p:spTgt spid="1073182"/>
                                        </p:tgtEl>
                                      </p:cBhvr>
                                    </p:animEffect>
                                  </p:childTnLst>
                                  <p:subTnLst>
                                    <p:audio>
                                      <p:cMediaNode>
                                        <p:cTn display="0" masterRel="sameClick">
                                          <p:stCondLst>
                                            <p:cond evt="begin" delay="0">
                                              <p:tn val="34"/>
                                            </p:cond>
                                          </p:stCondLst>
                                          <p:endCondLst>
                                            <p:cond evt="onStopAudio" delay="0">
                                              <p:tgtEl>
                                                <p:sldTgt/>
                                              </p:tgtEl>
                                            </p:cond>
                                          </p:endCondLst>
                                        </p:cTn>
                                        <p:tgtEl>
                                          <p:sndTgt r:embed="rId4"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073183"/>
                                        </p:tgtEl>
                                        <p:attrNameLst>
                                          <p:attrName>style.visibility</p:attrName>
                                        </p:attrNameLst>
                                      </p:cBhvr>
                                      <p:to>
                                        <p:strVal val="visible"/>
                                      </p:to>
                                    </p:set>
                                    <p:animEffect transition="in" filter="box(out)">
                                      <p:cBhvr>
                                        <p:cTn id="41" dur="500"/>
                                        <p:tgtEl>
                                          <p:spTgt spid="1073183"/>
                                        </p:tgtEl>
                                      </p:cBhvr>
                                    </p:animEffect>
                                  </p:childTnLst>
                                  <p:subTnLst>
                                    <p:audio>
                                      <p:cMediaNode>
                                        <p:cTn display="0" masterRel="sameClick">
                                          <p:stCondLst>
                                            <p:cond evt="begin" delay="0">
                                              <p:tn val="39"/>
                                            </p:cond>
                                          </p:stCondLst>
                                          <p:endCondLst>
                                            <p:cond evt="onStopAudio" delay="0">
                                              <p:tgtEl>
                                                <p:sldTgt/>
                                              </p:tgtEl>
                                            </p:cond>
                                          </p:endCondLst>
                                        </p:cTn>
                                        <p:tgtEl>
                                          <p:sndTgt r:embed="rId4"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073184"/>
                                        </p:tgtEl>
                                        <p:attrNameLst>
                                          <p:attrName>style.visibility</p:attrName>
                                        </p:attrNameLst>
                                      </p:cBhvr>
                                      <p:to>
                                        <p:strVal val="visible"/>
                                      </p:to>
                                    </p:set>
                                    <p:animEffect transition="in" filter="box(in)">
                                      <p:cBhvr>
                                        <p:cTn id="46" dur="500"/>
                                        <p:tgtEl>
                                          <p:spTgt spid="1073184"/>
                                        </p:tgtEl>
                                      </p:cBhvr>
                                    </p:animEffect>
                                  </p:childTnLst>
                                  <p:subTnLst>
                                    <p:audio>
                                      <p:cMediaNode>
                                        <p:cTn display="0" masterRel="sameClick">
                                          <p:stCondLst>
                                            <p:cond evt="begin" delay="0">
                                              <p:tn val="44"/>
                                            </p:cond>
                                          </p:stCondLst>
                                          <p:endCondLst>
                                            <p:cond evt="onStopAudio" delay="0">
                                              <p:tgtEl>
                                                <p:sldTgt/>
                                              </p:tgtEl>
                                            </p:cond>
                                          </p:endCondLst>
                                        </p:cTn>
                                        <p:tgtEl>
                                          <p:sndTgt r:embed="rId5" name="chimes.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073186"/>
                                        </p:tgtEl>
                                        <p:attrNameLst>
                                          <p:attrName>style.visibility</p:attrName>
                                        </p:attrNameLst>
                                      </p:cBhvr>
                                      <p:to>
                                        <p:strVal val="visible"/>
                                      </p:to>
                                    </p:set>
                                    <p:animEffect transition="in" filter="box(out)">
                                      <p:cBhvr>
                                        <p:cTn id="51" dur="500"/>
                                        <p:tgtEl>
                                          <p:spTgt spid="1073186"/>
                                        </p:tgtEl>
                                      </p:cBhvr>
                                    </p:animEffect>
                                  </p:childTnLst>
                                  <p:subTnLst>
                                    <p:audio>
                                      <p:cMediaNode>
                                        <p:cTn display="0" masterRel="sameClick">
                                          <p:stCondLst>
                                            <p:cond evt="begin" delay="0">
                                              <p:tn val="49"/>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57" grpId="0"/>
      <p:bldP spid="1073182" grpId="0"/>
      <p:bldP spid="1073183" grpId="0" animBg="1"/>
      <p:bldP spid="1073184" grpId="0" animBg="1"/>
      <p:bldP spid="1073186"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05" name="Rectangle 5"/>
          <p:cNvSpPr>
            <a:spLocks noChangeArrowheads="1"/>
          </p:cNvSpPr>
          <p:nvPr/>
        </p:nvSpPr>
        <p:spPr bwMode="auto">
          <a:xfrm>
            <a:off x="827088" y="98425"/>
            <a:ext cx="1192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6600"/>
              </a:buClr>
              <a:buFont typeface="Wingdings" pitchFamily="2" charset="2"/>
              <a:buChar char="Ø"/>
              <a:defRPr/>
            </a:pPr>
            <a:r>
              <a:rPr lang="en-US" altLang="zh-CN">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说明</a:t>
            </a:r>
          </a:p>
        </p:txBody>
      </p:sp>
      <p:sp>
        <p:nvSpPr>
          <p:cNvPr id="1075206" name="Rectangle 6"/>
          <p:cNvSpPr>
            <a:spLocks noChangeArrowheads="1"/>
          </p:cNvSpPr>
          <p:nvPr/>
        </p:nvSpPr>
        <p:spPr bwMode="auto">
          <a:xfrm>
            <a:off x="539750" y="563563"/>
            <a:ext cx="8278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kumimoji="1" sz="2400">
                <a:solidFill>
                  <a:schemeClr val="tx1"/>
                </a:solidFill>
                <a:latin typeface="Times New Roman" pitchFamily="18" charset="0"/>
                <a:ea typeface="宋体" pitchFamily="2" charset="-122"/>
              </a:defRPr>
            </a:lvl1pPr>
            <a:lvl2pPr>
              <a:tabLst>
                <a:tab pos="457200" algn="l"/>
              </a:tabLst>
              <a:defRPr kumimoji="1" sz="2400">
                <a:solidFill>
                  <a:schemeClr val="tx1"/>
                </a:solidFill>
                <a:latin typeface="Times New Roman" pitchFamily="18" charset="0"/>
                <a:ea typeface="宋体" pitchFamily="2" charset="-122"/>
              </a:defRPr>
            </a:lvl2pPr>
            <a:lvl3pPr>
              <a:tabLst>
                <a:tab pos="457200" algn="l"/>
              </a:tabLst>
              <a:defRPr kumimoji="1" sz="2400">
                <a:solidFill>
                  <a:schemeClr val="tx1"/>
                </a:solidFill>
                <a:latin typeface="Times New Roman" pitchFamily="18" charset="0"/>
                <a:ea typeface="宋体" pitchFamily="2" charset="-122"/>
              </a:defRPr>
            </a:lvl3pPr>
            <a:lvl4pPr>
              <a:tabLst>
                <a:tab pos="457200" algn="l"/>
              </a:tabLst>
              <a:defRPr kumimoji="1" sz="2400">
                <a:solidFill>
                  <a:schemeClr val="tx1"/>
                </a:solidFill>
                <a:latin typeface="Times New Roman" pitchFamily="18" charset="0"/>
                <a:ea typeface="宋体" pitchFamily="2" charset="-122"/>
              </a:defRPr>
            </a:lvl4pPr>
            <a:lvl5pPr>
              <a:tabLst>
                <a:tab pos="4572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latin typeface="楷体_GB2312" pitchFamily="49" charset="-122"/>
                <a:ea typeface="楷体_GB2312" pitchFamily="49" charset="-122"/>
              </a:rPr>
              <a:t>    (3) </a:t>
            </a:r>
            <a:r>
              <a:rPr lang="zh-CN" altLang="en-US" b="1" smtClean="0">
                <a:solidFill>
                  <a:srgbClr val="000000"/>
                </a:solidFill>
                <a:effectLst>
                  <a:outerShdw blurRad="38100" dist="38100" dir="2700000" algn="tl">
                    <a:srgbClr val="FFFFFF"/>
                  </a:outerShdw>
                </a:effectLst>
                <a:latin typeface="楷体_GB2312" pitchFamily="49" charset="-122"/>
                <a:ea typeface="楷体_GB2312" pitchFamily="49" charset="-122"/>
              </a:rPr>
              <a:t>全局变量定义必须在所有的函数之外，且只能定义一次，并可赋初始值。全局变量定义的一般形式为：</a:t>
            </a:r>
            <a:r>
              <a:rPr lang="zh-CN" altLang="en-US" smtClean="0">
                <a:solidFill>
                  <a:srgbClr val="000000"/>
                </a:solidFill>
                <a:latin typeface="楷体_GB2312" pitchFamily="49" charset="-122"/>
                <a:ea typeface="楷体_GB2312" pitchFamily="49" charset="-122"/>
              </a:rPr>
              <a:t> </a:t>
            </a:r>
          </a:p>
        </p:txBody>
      </p:sp>
      <p:sp>
        <p:nvSpPr>
          <p:cNvPr id="1075212" name="Text Box 12"/>
          <p:cNvSpPr txBox="1">
            <a:spLocks noChangeArrowheads="1"/>
          </p:cNvSpPr>
          <p:nvPr/>
        </p:nvSpPr>
        <p:spPr bwMode="auto">
          <a:xfrm>
            <a:off x="755650" y="1500188"/>
            <a:ext cx="7920038" cy="863600"/>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just">
              <a:defRPr/>
            </a:pPr>
            <a:r>
              <a:rPr lang="en-US" altLang="zh-CN" b="1">
                <a:solidFill>
                  <a:srgbClr val="FF0000"/>
                </a:solidFill>
                <a:effectLst>
                  <a:outerShdw blurRad="38100" dist="38100" dir="2700000" algn="tl">
                    <a:srgbClr val="000000"/>
                  </a:outerShdw>
                </a:effectLst>
                <a:ea typeface="楷体_GB2312" pitchFamily="49" charset="-122"/>
              </a:rPr>
              <a:t>[extern]  </a:t>
            </a:r>
            <a:r>
              <a:rPr lang="zh-CN" altLang="en-US" b="1">
                <a:solidFill>
                  <a:srgbClr val="FF0000"/>
                </a:solidFill>
                <a:effectLst>
                  <a:outerShdw blurRad="38100" dist="38100" dir="2700000" algn="tl">
                    <a:srgbClr val="000000"/>
                  </a:outerShdw>
                </a:effectLst>
                <a:ea typeface="楷体_GB2312" pitchFamily="49" charset="-122"/>
              </a:rPr>
              <a:t>类型说明符  全局变量名</a:t>
            </a:r>
            <a:r>
              <a:rPr lang="en-US" altLang="zh-CN" b="1">
                <a:solidFill>
                  <a:srgbClr val="FF0000"/>
                </a:solidFill>
                <a:effectLst>
                  <a:outerShdw blurRad="38100" dist="38100" dir="2700000" algn="tl">
                    <a:srgbClr val="000000"/>
                  </a:outerShdw>
                </a:effectLst>
                <a:ea typeface="楷体_GB2312" pitchFamily="49" charset="-122"/>
              </a:rPr>
              <a:t>1[ = </a:t>
            </a:r>
            <a:r>
              <a:rPr lang="zh-CN" altLang="en-US" b="1">
                <a:solidFill>
                  <a:srgbClr val="FF0000"/>
                </a:solidFill>
                <a:effectLst>
                  <a:outerShdw blurRad="38100" dist="38100" dir="2700000" algn="tl">
                    <a:srgbClr val="000000"/>
                  </a:outerShdw>
                </a:effectLst>
                <a:ea typeface="楷体_GB2312" pitchFamily="49" charset="-122"/>
              </a:rPr>
              <a:t>初始值</a:t>
            </a:r>
            <a:r>
              <a:rPr lang="en-US" altLang="zh-CN" b="1">
                <a:solidFill>
                  <a:srgbClr val="FF0000"/>
                </a:solidFill>
                <a:effectLst>
                  <a:outerShdw blurRad="38100" dist="38100" dir="2700000" algn="tl">
                    <a:srgbClr val="000000"/>
                  </a:outerShdw>
                </a:effectLst>
                <a:ea typeface="楷体_GB2312" pitchFamily="49" charset="-122"/>
              </a:rPr>
              <a:t>1],  …… </a:t>
            </a:r>
            <a:r>
              <a:rPr lang="zh-CN" altLang="en-US" b="1">
                <a:solidFill>
                  <a:srgbClr val="FF0000"/>
                </a:solidFill>
                <a:effectLst>
                  <a:outerShdw blurRad="38100" dist="38100" dir="2700000" algn="tl">
                    <a:srgbClr val="000000"/>
                  </a:outerShdw>
                </a:effectLst>
                <a:ea typeface="楷体_GB2312" pitchFamily="49" charset="-122"/>
              </a:rPr>
              <a:t>，</a:t>
            </a:r>
          </a:p>
          <a:p>
            <a:pPr algn="just">
              <a:defRPr/>
            </a:pPr>
            <a:r>
              <a:rPr lang="zh-CN" altLang="en-US" b="1">
                <a:solidFill>
                  <a:srgbClr val="FF0000"/>
                </a:solidFill>
                <a:effectLst>
                  <a:outerShdw blurRad="38100" dist="38100" dir="2700000" algn="tl">
                    <a:srgbClr val="000000"/>
                  </a:outerShdw>
                </a:effectLst>
                <a:ea typeface="楷体_GB2312" pitchFamily="49" charset="-122"/>
              </a:rPr>
              <a:t>                                      全局变量名</a:t>
            </a:r>
            <a:r>
              <a:rPr lang="en-US" altLang="zh-CN" b="1">
                <a:solidFill>
                  <a:srgbClr val="FF0000"/>
                </a:solidFill>
                <a:effectLst>
                  <a:outerShdw blurRad="38100" dist="38100" dir="2700000" algn="tl">
                    <a:srgbClr val="000000"/>
                  </a:outerShdw>
                </a:effectLst>
                <a:ea typeface="楷体_GB2312" pitchFamily="49" charset="-122"/>
              </a:rPr>
              <a:t>n[ = </a:t>
            </a:r>
            <a:r>
              <a:rPr lang="zh-CN" altLang="en-US" b="1">
                <a:solidFill>
                  <a:srgbClr val="FF0000"/>
                </a:solidFill>
                <a:effectLst>
                  <a:outerShdw blurRad="38100" dist="38100" dir="2700000" algn="tl">
                    <a:srgbClr val="000000"/>
                  </a:outerShdw>
                </a:effectLst>
                <a:ea typeface="楷体_GB2312" pitchFamily="49" charset="-122"/>
              </a:rPr>
              <a:t>初始值</a:t>
            </a:r>
            <a:r>
              <a:rPr lang="en-US" altLang="zh-CN" b="1">
                <a:solidFill>
                  <a:srgbClr val="FF0000"/>
                </a:solidFill>
                <a:effectLst>
                  <a:outerShdw blurRad="38100" dist="38100" dir="2700000" algn="tl">
                    <a:srgbClr val="000000"/>
                  </a:outerShdw>
                </a:effectLst>
                <a:ea typeface="楷体_GB2312" pitchFamily="49" charset="-122"/>
              </a:rPr>
              <a:t>n]</a:t>
            </a:r>
            <a:r>
              <a:rPr lang="zh-CN" altLang="en-US" b="1">
                <a:solidFill>
                  <a:srgbClr val="FF0000"/>
                </a:solidFill>
                <a:effectLst>
                  <a:outerShdw blurRad="38100" dist="38100" dir="2700000" algn="tl">
                    <a:srgbClr val="000000"/>
                  </a:outerShdw>
                </a:effectLst>
                <a:ea typeface="楷体_GB2312" pitchFamily="49" charset="-122"/>
              </a:rPr>
              <a:t>；</a:t>
            </a:r>
          </a:p>
        </p:txBody>
      </p:sp>
      <p:sp>
        <p:nvSpPr>
          <p:cNvPr id="1075213" name="AutoShape 13"/>
          <p:cNvSpPr>
            <a:spLocks noChangeArrowheads="1"/>
          </p:cNvSpPr>
          <p:nvPr/>
        </p:nvSpPr>
        <p:spPr bwMode="auto">
          <a:xfrm>
            <a:off x="1692275" y="2522538"/>
            <a:ext cx="1441450" cy="431800"/>
          </a:xfrm>
          <a:prstGeom prst="wedgeRoundRectCallout">
            <a:avLst>
              <a:gd name="adj1" fmla="val -75551"/>
              <a:gd name="adj2" fmla="val -187500"/>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just">
              <a:defRPr/>
            </a:pPr>
            <a:r>
              <a:rPr lang="zh-CN" altLang="en-US" sz="2000" b="1">
                <a:solidFill>
                  <a:srgbClr val="FF33CC"/>
                </a:solidFill>
                <a:effectLst>
                  <a:outerShdw blurRad="38100" dist="38100" dir="2700000" algn="tl">
                    <a:srgbClr val="000000"/>
                  </a:outerShdw>
                </a:effectLst>
                <a:ea typeface="隶书" pitchFamily="49" charset="-122"/>
              </a:rPr>
              <a:t>可缺省！</a:t>
            </a:r>
          </a:p>
        </p:txBody>
      </p:sp>
      <p:sp>
        <p:nvSpPr>
          <p:cNvPr id="1075214" name="Rectangle 14" descr="信纸"/>
          <p:cNvSpPr>
            <a:spLocks noChangeArrowheads="1"/>
          </p:cNvSpPr>
          <p:nvPr/>
        </p:nvSpPr>
        <p:spPr bwMode="auto">
          <a:xfrm>
            <a:off x="3721100" y="2565400"/>
            <a:ext cx="5256213" cy="3781425"/>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rPr>
              <a:t>char ch = 'Y'; </a:t>
            </a:r>
          </a:p>
          <a:p>
            <a:pPr>
              <a:defRPr/>
            </a:pPr>
            <a:r>
              <a:rPr lang="en-US" altLang="zh-CN" b="1" smtClean="0">
                <a:solidFill>
                  <a:srgbClr val="000000"/>
                </a:solidFill>
                <a:effectLst>
                  <a:outerShdw blurRad="38100" dist="38100" dir="2700000" algn="tl">
                    <a:srgbClr val="FFFFFF"/>
                  </a:outerShdw>
                </a:effectLst>
              </a:rPr>
              <a:t>void main ( )</a:t>
            </a:r>
          </a:p>
          <a:p>
            <a:pPr>
              <a:defRPr/>
            </a:pPr>
            <a:r>
              <a:rPr lang="en-US" altLang="zh-CN" b="1" smtClean="0">
                <a:solidFill>
                  <a:srgbClr val="000000"/>
                </a:solidFill>
                <a:effectLst>
                  <a:outerShdw blurRad="38100" dist="38100" dir="2700000" algn="tl">
                    <a:srgbClr val="FFFFFF"/>
                  </a:outerShdw>
                </a:effectLst>
              </a:rPr>
              <a:t>{</a:t>
            </a:r>
          </a:p>
          <a:p>
            <a:pPr>
              <a:defRPr/>
            </a:pPr>
            <a:r>
              <a:rPr lang="en-US" altLang="zh-CN" b="1" smtClean="0">
                <a:solidFill>
                  <a:srgbClr val="000000"/>
                </a:solidFill>
                <a:effectLst>
                  <a:outerShdw blurRad="38100" dist="38100" dir="2700000" algn="tl">
                    <a:srgbClr val="FFFFFF"/>
                  </a:outerShdw>
                </a:effectLst>
              </a:rPr>
              <a:t>  ……</a:t>
            </a:r>
          </a:p>
          <a:p>
            <a:pPr>
              <a:defRPr/>
            </a:pPr>
            <a:r>
              <a:rPr lang="en-US" altLang="zh-CN" b="1" smtClean="0">
                <a:solidFill>
                  <a:srgbClr val="000000"/>
                </a:solidFill>
                <a:effectLst>
                  <a:outerShdw blurRad="38100" dist="38100" dir="2700000" algn="tl">
                    <a:srgbClr val="FFFFFF"/>
                  </a:outerShdw>
                </a:effectLst>
              </a:rPr>
              <a:t>}</a:t>
            </a:r>
          </a:p>
          <a:p>
            <a:pPr>
              <a:defRPr/>
            </a:pPr>
            <a:r>
              <a:rPr lang="en-US" altLang="zh-CN" b="1" smtClean="0">
                <a:solidFill>
                  <a:srgbClr val="000000"/>
                </a:solidFill>
                <a:effectLst>
                  <a:outerShdw blurRad="38100" dist="38100" dir="2700000" algn="tl">
                    <a:srgbClr val="FFFFFF"/>
                  </a:outerShdw>
                </a:effectLst>
              </a:rPr>
              <a:t>char ch; </a:t>
            </a:r>
          </a:p>
          <a:p>
            <a:pPr>
              <a:defRPr/>
            </a:pPr>
            <a:r>
              <a:rPr lang="en-US" altLang="zh-CN" b="1" smtClean="0">
                <a:solidFill>
                  <a:srgbClr val="000000"/>
                </a:solidFill>
                <a:effectLst>
                  <a:outerShdw blurRad="38100" dist="38100" dir="2700000" algn="tl">
                    <a:srgbClr val="FFFFFF"/>
                  </a:outerShdw>
                </a:effectLst>
              </a:rPr>
              <a:t>void func ( )</a:t>
            </a:r>
          </a:p>
          <a:p>
            <a:pPr>
              <a:defRPr/>
            </a:pPr>
            <a:r>
              <a:rPr lang="en-US" altLang="zh-CN" b="1" smtClean="0">
                <a:solidFill>
                  <a:srgbClr val="000000"/>
                </a:solidFill>
                <a:effectLst>
                  <a:outerShdw blurRad="38100" dist="38100" dir="2700000" algn="tl">
                    <a:srgbClr val="FFFFFF"/>
                  </a:outerShdw>
                </a:effectLst>
              </a:rPr>
              <a:t>{</a:t>
            </a:r>
          </a:p>
          <a:p>
            <a:pPr>
              <a:defRPr/>
            </a:pPr>
            <a:r>
              <a:rPr lang="en-US" altLang="zh-CN" b="1" smtClean="0">
                <a:solidFill>
                  <a:srgbClr val="000000"/>
                </a:solidFill>
                <a:effectLst>
                  <a:outerShdw blurRad="38100" dist="38100" dir="2700000" algn="tl">
                    <a:srgbClr val="FFFFFF"/>
                  </a:outerShdw>
                </a:effectLst>
              </a:rPr>
              <a:t>  ……</a:t>
            </a:r>
          </a:p>
          <a:p>
            <a:pPr>
              <a:defRPr/>
            </a:pPr>
            <a:r>
              <a:rPr lang="en-US" altLang="zh-CN" b="1" smtClean="0">
                <a:solidFill>
                  <a:srgbClr val="000000"/>
                </a:solidFill>
                <a:effectLst>
                  <a:outerShdw blurRad="38100" dist="38100" dir="2700000" algn="tl">
                    <a:srgbClr val="FFFFFF"/>
                  </a:outerShdw>
                </a:effectLst>
              </a:rPr>
              <a:t>}</a:t>
            </a:r>
          </a:p>
        </p:txBody>
      </p:sp>
      <p:sp>
        <p:nvSpPr>
          <p:cNvPr id="1075215" name="Rectangle 15"/>
          <p:cNvSpPr>
            <a:spLocks noChangeArrowheads="1"/>
          </p:cNvSpPr>
          <p:nvPr/>
        </p:nvSpPr>
        <p:spPr bwMode="auto">
          <a:xfrm>
            <a:off x="3778250" y="2636838"/>
            <a:ext cx="1944688" cy="36036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75216" name="AutoShape 16"/>
          <p:cNvSpPr>
            <a:spLocks/>
          </p:cNvSpPr>
          <p:nvPr/>
        </p:nvSpPr>
        <p:spPr bwMode="auto">
          <a:xfrm>
            <a:off x="6473825" y="2998788"/>
            <a:ext cx="2159000" cy="433387"/>
          </a:xfrm>
          <a:prstGeom prst="borderCallout2">
            <a:avLst>
              <a:gd name="adj1" fmla="val 26375"/>
              <a:gd name="adj2" fmla="val -3528"/>
              <a:gd name="adj3" fmla="val 26375"/>
              <a:gd name="adj4" fmla="val -18454"/>
              <a:gd name="adj5" fmla="val -14287"/>
              <a:gd name="adj6" fmla="val -33898"/>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定义全局变量</a:t>
            </a:r>
            <a:r>
              <a:rPr lang="en-US" altLang="zh-CN" sz="2000" b="1">
                <a:solidFill>
                  <a:srgbClr val="3333CC"/>
                </a:solidFill>
                <a:effectLst>
                  <a:outerShdw blurRad="38100" dist="38100" dir="2700000" algn="tl">
                    <a:srgbClr val="000000"/>
                  </a:outerShdw>
                </a:effectLst>
                <a:ea typeface="楷体_GB2312" pitchFamily="49" charset="-122"/>
              </a:rPr>
              <a:t>ch</a:t>
            </a:r>
          </a:p>
        </p:txBody>
      </p:sp>
      <p:sp>
        <p:nvSpPr>
          <p:cNvPr id="1075217" name="Oval 17"/>
          <p:cNvSpPr>
            <a:spLocks noChangeArrowheads="1"/>
          </p:cNvSpPr>
          <p:nvPr/>
        </p:nvSpPr>
        <p:spPr bwMode="auto">
          <a:xfrm>
            <a:off x="3749675" y="4494213"/>
            <a:ext cx="1295400" cy="360362"/>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solidFill>
                <a:srgbClr val="CC0000"/>
              </a:solidFill>
            </a:endParaRPr>
          </a:p>
        </p:txBody>
      </p:sp>
      <p:grpSp>
        <p:nvGrpSpPr>
          <p:cNvPr id="1075221" name="Group 21"/>
          <p:cNvGrpSpPr>
            <a:grpSpLocks/>
          </p:cNvGrpSpPr>
          <p:nvPr/>
        </p:nvGrpSpPr>
        <p:grpSpPr bwMode="auto">
          <a:xfrm>
            <a:off x="5016500" y="4005263"/>
            <a:ext cx="4044950" cy="1871662"/>
            <a:chOff x="3016" y="2523"/>
            <a:chExt cx="2548" cy="1179"/>
          </a:xfrm>
        </p:grpSpPr>
        <p:sp>
          <p:nvSpPr>
            <p:cNvPr id="1075219" name="AutoShape 19"/>
            <p:cNvSpPr>
              <a:spLocks noChangeArrowheads="1"/>
            </p:cNvSpPr>
            <p:nvPr/>
          </p:nvSpPr>
          <p:spPr bwMode="auto">
            <a:xfrm>
              <a:off x="3315" y="2523"/>
              <a:ext cx="2249" cy="1179"/>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CC0000"/>
                  </a:solidFill>
                  <a:effectLst>
                    <a:outerShdw blurRad="38100" dist="38100" dir="2700000" algn="tl">
                      <a:srgbClr val="000000"/>
                    </a:outerShdw>
                  </a:effectLst>
                  <a:ea typeface="楷体_GB2312" pitchFamily="49" charset="-122"/>
                </a:rPr>
                <a:t>错误！</a:t>
              </a:r>
            </a:p>
            <a:p>
              <a:pPr algn="ctr">
                <a:defRPr/>
              </a:pPr>
              <a:r>
                <a:rPr lang="en-US" altLang="zh-CN" sz="2000" b="1">
                  <a:solidFill>
                    <a:srgbClr val="3333CC"/>
                  </a:solidFill>
                  <a:effectLst>
                    <a:outerShdw blurRad="38100" dist="38100" dir="2700000" algn="tl">
                      <a:srgbClr val="000000"/>
                    </a:outerShdw>
                  </a:effectLst>
                  <a:ea typeface="楷体_GB2312" pitchFamily="49" charset="-122"/>
                </a:rPr>
                <a:t>ch</a:t>
              </a:r>
              <a:r>
                <a:rPr lang="zh-CN" altLang="en-US" sz="2000" b="1">
                  <a:solidFill>
                    <a:srgbClr val="3333CC"/>
                  </a:solidFill>
                  <a:effectLst>
                    <a:outerShdw blurRad="38100" dist="38100" dir="2700000" algn="tl">
                      <a:srgbClr val="000000"/>
                    </a:outerShdw>
                  </a:effectLst>
                  <a:ea typeface="楷体_GB2312" pitchFamily="49" charset="-122"/>
                </a:rPr>
                <a:t>只能定义一次</a:t>
              </a:r>
            </a:p>
          </p:txBody>
        </p:sp>
        <p:sp>
          <p:nvSpPr>
            <p:cNvPr id="121874" name="Line 20"/>
            <p:cNvSpPr>
              <a:spLocks noChangeShapeType="1"/>
            </p:cNvSpPr>
            <p:nvPr/>
          </p:nvSpPr>
          <p:spPr bwMode="auto">
            <a:xfrm flipV="1">
              <a:off x="3016" y="2759"/>
              <a:ext cx="454" cy="136"/>
            </a:xfrm>
            <a:prstGeom prst="line">
              <a:avLst/>
            </a:prstGeom>
            <a:noFill/>
            <a:ln w="19050">
              <a:solidFill>
                <a:srgbClr val="CC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75222" name="Rectangle 22"/>
          <p:cNvSpPr>
            <a:spLocks noChangeArrowheads="1"/>
          </p:cNvSpPr>
          <p:nvPr/>
        </p:nvSpPr>
        <p:spPr bwMode="auto">
          <a:xfrm>
            <a:off x="884238" y="3317875"/>
            <a:ext cx="2171700" cy="860425"/>
          </a:xfrm>
          <a:prstGeom prst="rect">
            <a:avLst/>
          </a:prstGeom>
          <a:gradFill rotWithShape="1">
            <a:gsLst>
              <a:gs pos="0">
                <a:srgbClr val="CCFFFF"/>
              </a:gs>
              <a:gs pos="100000">
                <a:schemeClr val="bg1"/>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b="1">
                <a:solidFill>
                  <a:srgbClr val="FF0000"/>
                </a:solidFill>
                <a:effectLst>
                  <a:outerShdw blurRad="38100" dist="38100" dir="2700000" algn="tl">
                    <a:srgbClr val="000000"/>
                  </a:outerShdw>
                </a:effectLst>
                <a:ea typeface="隶书" pitchFamily="49" charset="-122"/>
              </a:rPr>
              <a:t>例：</a:t>
            </a:r>
          </a:p>
          <a:p>
            <a:pPr>
              <a:defRPr/>
            </a:pPr>
            <a:r>
              <a:rPr lang="en-US" altLang="zh-CN" b="1">
                <a:solidFill>
                  <a:srgbClr val="000000"/>
                </a:solidFill>
                <a:effectLst>
                  <a:outerShdw blurRad="38100" dist="38100" dir="2700000" algn="tl">
                    <a:srgbClr val="FFFFFF"/>
                  </a:outerShdw>
                </a:effectLst>
              </a:rPr>
              <a:t>int a = 2, b = 4; </a:t>
            </a:r>
          </a:p>
        </p:txBody>
      </p:sp>
      <p:sp>
        <p:nvSpPr>
          <p:cNvPr id="1075223" name="Rectangle 23"/>
          <p:cNvSpPr>
            <a:spLocks noChangeArrowheads="1"/>
          </p:cNvSpPr>
          <p:nvPr/>
        </p:nvSpPr>
        <p:spPr bwMode="auto">
          <a:xfrm>
            <a:off x="542925" y="4859338"/>
            <a:ext cx="3006725" cy="495300"/>
          </a:xfrm>
          <a:prstGeom prst="rect">
            <a:avLst/>
          </a:prstGeom>
          <a:gradFill rotWithShape="1">
            <a:gsLst>
              <a:gs pos="0">
                <a:srgbClr val="CCFFFF"/>
              </a:gs>
              <a:gs pos="100000">
                <a:schemeClr val="bg1"/>
              </a:gs>
            </a:gsLst>
            <a:lin ang="5400000" scaled="1"/>
          </a:gradFill>
          <a:ln w="38100">
            <a:solidFill>
              <a:srgbClr val="0000FF"/>
            </a:solidFill>
            <a:miter lim="800000"/>
            <a:headEnd/>
            <a:tailEnd/>
          </a:ln>
          <a:effectLst>
            <a:outerShdw dist="107763" dir="2700000" algn="ctr" rotWithShape="0">
              <a:schemeClr val="bg2">
                <a:alpha val="50000"/>
              </a:schemeClr>
            </a:outerShdw>
          </a:effectLst>
        </p:spPr>
        <p:txBody>
          <a:bodyPr anchor="ctr">
            <a:spAutoFit/>
          </a:bodyPr>
          <a:lstStyle/>
          <a:p>
            <a:pPr>
              <a:defRPr/>
            </a:pPr>
            <a:r>
              <a:rPr lang="en-US" altLang="zh-CN" b="1">
                <a:solidFill>
                  <a:srgbClr val="CC0099"/>
                </a:solidFill>
                <a:effectLst>
                  <a:outerShdw blurRad="38100" dist="38100" dir="2700000" algn="tl">
                    <a:srgbClr val="000000"/>
                  </a:outerShdw>
                </a:effectLst>
              </a:rPr>
              <a:t>extern</a:t>
            </a:r>
            <a:r>
              <a:rPr lang="en-US" altLang="zh-CN" b="1">
                <a:solidFill>
                  <a:srgbClr val="000000"/>
                </a:solidFill>
                <a:effectLst>
                  <a:outerShdw blurRad="38100" dist="38100" dir="2700000" algn="tl">
                    <a:srgbClr val="FFFFFF"/>
                  </a:outerShdw>
                </a:effectLst>
              </a:rPr>
              <a:t> int a = 2, b = 4; </a:t>
            </a:r>
          </a:p>
        </p:txBody>
      </p:sp>
      <p:sp>
        <p:nvSpPr>
          <p:cNvPr id="1075224" name="AutoShape 24"/>
          <p:cNvSpPr>
            <a:spLocks noChangeArrowheads="1"/>
          </p:cNvSpPr>
          <p:nvPr/>
        </p:nvSpPr>
        <p:spPr bwMode="auto">
          <a:xfrm>
            <a:off x="1762125" y="4262438"/>
            <a:ext cx="288925" cy="504825"/>
          </a:xfrm>
          <a:prstGeom prst="upDownArrow">
            <a:avLst>
              <a:gd name="adj1" fmla="val 50000"/>
              <a:gd name="adj2" fmla="val 34945"/>
            </a:avLst>
          </a:prstGeom>
          <a:solidFill>
            <a:srgbClr val="FFCC99"/>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Tree>
    <p:extLst>
      <p:ext uri="{BB962C8B-B14F-4D97-AF65-F5344CB8AC3E}">
        <p14:creationId xmlns:p14="http://schemas.microsoft.com/office/powerpoint/2010/main" val="769996621"/>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75206">
                                            <p:txEl>
                                              <p:pRg st="0" end="0"/>
                                            </p:txEl>
                                          </p:spTgt>
                                        </p:tgtEl>
                                        <p:attrNameLst>
                                          <p:attrName>style.visibility</p:attrName>
                                        </p:attrNameLst>
                                      </p:cBhvr>
                                      <p:to>
                                        <p:strVal val="visible"/>
                                      </p:to>
                                    </p:set>
                                    <p:animEffect transition="in" filter="box(out)">
                                      <p:cBhvr>
                                        <p:cTn id="7" dur="500"/>
                                        <p:tgtEl>
                                          <p:spTgt spid="107520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075212"/>
                                        </p:tgtEl>
                                        <p:attrNameLst>
                                          <p:attrName>style.visibility</p:attrName>
                                        </p:attrNameLst>
                                      </p:cBhvr>
                                      <p:to>
                                        <p:strVal val="visible"/>
                                      </p:to>
                                    </p:set>
                                    <p:animEffect transition="in" filter="box(out)">
                                      <p:cBhvr>
                                        <p:cTn id="11" dur="500"/>
                                        <p:tgtEl>
                                          <p:spTgt spid="1075212"/>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75213"/>
                                        </p:tgtEl>
                                        <p:attrNameLst>
                                          <p:attrName>style.visibility</p:attrName>
                                        </p:attrNameLst>
                                      </p:cBhvr>
                                      <p:to>
                                        <p:strVal val="visible"/>
                                      </p:to>
                                    </p:set>
                                    <p:animEffect transition="in" filter="strips(downRight)">
                                      <p:cBhvr>
                                        <p:cTn id="16" dur="500"/>
                                        <p:tgtEl>
                                          <p:spTgt spid="1075213"/>
                                        </p:tgtEl>
                                      </p:cBhvr>
                                    </p:animEffect>
                                  </p:childTnLst>
                                  <p:subTnLst>
                                    <p:audio>
                                      <p:cMediaNode>
                                        <p:cTn display="0" masterRel="sameClick">
                                          <p:stCondLst>
                                            <p:cond evt="begin" delay="0">
                                              <p:tn val="14"/>
                                            </p:cond>
                                          </p:stCondLst>
                                          <p:endCondLst>
                                            <p:cond evt="onStopAudio" delay="0">
                                              <p:tgtEl>
                                                <p:sldTgt/>
                                              </p:tgtEl>
                                            </p:cond>
                                          </p:endCondLst>
                                        </p:cTn>
                                        <p:tgtEl>
                                          <p:sndTgt r:embed="rId4" name="lase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075222"/>
                                        </p:tgtEl>
                                        <p:attrNameLst>
                                          <p:attrName>style.visibility</p:attrName>
                                        </p:attrNameLst>
                                      </p:cBhvr>
                                      <p:to>
                                        <p:strVal val="visible"/>
                                      </p:to>
                                    </p:set>
                                    <p:animEffect transition="in" filter="box(in)">
                                      <p:cBhvr>
                                        <p:cTn id="21" dur="500"/>
                                        <p:tgtEl>
                                          <p:spTgt spid="1075222"/>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2" fill="hold" nodeType="afterGroup">
                            <p:stCondLst>
                              <p:cond delay="500"/>
                            </p:stCondLst>
                            <p:childTnLst>
                              <p:par>
                                <p:cTn id="23" presetID="18" presetClass="entr" presetSubtype="12" fill="hold" grpId="0" nodeType="afterEffect">
                                  <p:stCondLst>
                                    <p:cond delay="0"/>
                                  </p:stCondLst>
                                  <p:childTnLst>
                                    <p:set>
                                      <p:cBhvr>
                                        <p:cTn id="24" dur="1" fill="hold">
                                          <p:stCondLst>
                                            <p:cond delay="0"/>
                                          </p:stCondLst>
                                        </p:cTn>
                                        <p:tgtEl>
                                          <p:spTgt spid="1075224"/>
                                        </p:tgtEl>
                                        <p:attrNameLst>
                                          <p:attrName>style.visibility</p:attrName>
                                        </p:attrNameLst>
                                      </p:cBhvr>
                                      <p:to>
                                        <p:strVal val="visible"/>
                                      </p:to>
                                    </p:set>
                                    <p:animEffect transition="in" filter="strips(downLeft)">
                                      <p:cBhvr>
                                        <p:cTn id="25" dur="500"/>
                                        <p:tgtEl>
                                          <p:spTgt spid="1075224"/>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6" fill="hold" nodeType="afterGroup">
                            <p:stCondLst>
                              <p:cond delay="1000"/>
                            </p:stCondLst>
                            <p:childTnLst>
                              <p:par>
                                <p:cTn id="27" presetID="4" presetClass="entr" presetSubtype="16" fill="hold" grpId="0" nodeType="afterEffect">
                                  <p:stCondLst>
                                    <p:cond delay="0"/>
                                  </p:stCondLst>
                                  <p:childTnLst>
                                    <p:set>
                                      <p:cBhvr>
                                        <p:cTn id="28" dur="1" fill="hold">
                                          <p:stCondLst>
                                            <p:cond delay="0"/>
                                          </p:stCondLst>
                                        </p:cTn>
                                        <p:tgtEl>
                                          <p:spTgt spid="1075223"/>
                                        </p:tgtEl>
                                        <p:attrNameLst>
                                          <p:attrName>style.visibility</p:attrName>
                                        </p:attrNameLst>
                                      </p:cBhvr>
                                      <p:to>
                                        <p:strVal val="visible"/>
                                      </p:to>
                                    </p:set>
                                    <p:animEffect transition="in" filter="box(in)">
                                      <p:cBhvr>
                                        <p:cTn id="29" dur="500"/>
                                        <p:tgtEl>
                                          <p:spTgt spid="1075223"/>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075214"/>
                                        </p:tgtEl>
                                        <p:attrNameLst>
                                          <p:attrName>style.visibility</p:attrName>
                                        </p:attrNameLst>
                                      </p:cBhvr>
                                      <p:to>
                                        <p:strVal val="visible"/>
                                      </p:to>
                                    </p:set>
                                    <p:animEffect transition="in" filter="box(out)">
                                      <p:cBhvr>
                                        <p:cTn id="34" dur="500"/>
                                        <p:tgtEl>
                                          <p:spTgt spid="1075214"/>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1075215"/>
                                        </p:tgtEl>
                                        <p:attrNameLst>
                                          <p:attrName>style.visibility</p:attrName>
                                        </p:attrNameLst>
                                      </p:cBhvr>
                                      <p:to>
                                        <p:strVal val="visible"/>
                                      </p:to>
                                    </p:set>
                                    <p:animEffect transition="in" filter="strips(upRight)">
                                      <p:cBhvr>
                                        <p:cTn id="39" dur="500"/>
                                        <p:tgtEl>
                                          <p:spTgt spid="1075215"/>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0" fill="hold" nodeType="afterGroup">
                            <p:stCondLst>
                              <p:cond delay="500"/>
                            </p:stCondLst>
                            <p:childTnLst>
                              <p:par>
                                <p:cTn id="41" presetID="18" presetClass="entr" presetSubtype="3" fill="hold" grpId="0" nodeType="afterEffect">
                                  <p:stCondLst>
                                    <p:cond delay="0"/>
                                  </p:stCondLst>
                                  <p:childTnLst>
                                    <p:set>
                                      <p:cBhvr>
                                        <p:cTn id="42" dur="1" fill="hold">
                                          <p:stCondLst>
                                            <p:cond delay="0"/>
                                          </p:stCondLst>
                                        </p:cTn>
                                        <p:tgtEl>
                                          <p:spTgt spid="1075216"/>
                                        </p:tgtEl>
                                        <p:attrNameLst>
                                          <p:attrName>style.visibility</p:attrName>
                                        </p:attrNameLst>
                                      </p:cBhvr>
                                      <p:to>
                                        <p:strVal val="visible"/>
                                      </p:to>
                                    </p:set>
                                    <p:animEffect transition="in" filter="strips(upRight)">
                                      <p:cBhvr>
                                        <p:cTn id="43" dur="500"/>
                                        <p:tgtEl>
                                          <p:spTgt spid="1075216"/>
                                        </p:tgtEl>
                                      </p:cBhvr>
                                    </p:animEffect>
                                  </p:childTnLst>
                                  <p:subTnLst>
                                    <p:audio>
                                      <p:cMediaNode>
                                        <p:cTn display="0" masterRel="sameClick">
                                          <p:stCondLst>
                                            <p:cond evt="begin" delay="0">
                                              <p:tn val="41"/>
                                            </p:cond>
                                          </p:stCondLst>
                                          <p:endCondLst>
                                            <p:cond evt="onStopAudio" delay="0">
                                              <p:tgtEl>
                                                <p:sldTgt/>
                                              </p:tgtEl>
                                            </p:cond>
                                          </p:endCondLst>
                                        </p:cTn>
                                        <p:tgtEl>
                                          <p:sndTgt r:embed="rId4" name="laser.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3" fill="hold" grpId="0" nodeType="clickEffect">
                                  <p:stCondLst>
                                    <p:cond delay="0"/>
                                  </p:stCondLst>
                                  <p:childTnLst>
                                    <p:set>
                                      <p:cBhvr>
                                        <p:cTn id="47" dur="1" fill="hold">
                                          <p:stCondLst>
                                            <p:cond delay="0"/>
                                          </p:stCondLst>
                                        </p:cTn>
                                        <p:tgtEl>
                                          <p:spTgt spid="1075217"/>
                                        </p:tgtEl>
                                        <p:attrNameLst>
                                          <p:attrName>style.visibility</p:attrName>
                                        </p:attrNameLst>
                                      </p:cBhvr>
                                      <p:to>
                                        <p:strVal val="visible"/>
                                      </p:to>
                                    </p:set>
                                    <p:animEffect transition="in" filter="strips(upRight)">
                                      <p:cBhvr>
                                        <p:cTn id="48" dur="500"/>
                                        <p:tgtEl>
                                          <p:spTgt spid="1075217"/>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par>
                          <p:cTn id="49" fill="hold" nodeType="afterGroup">
                            <p:stCondLst>
                              <p:cond delay="500"/>
                            </p:stCondLst>
                            <p:childTnLst>
                              <p:par>
                                <p:cTn id="50" presetID="18" presetClass="entr" presetSubtype="3" fill="hold" nodeType="afterEffect">
                                  <p:stCondLst>
                                    <p:cond delay="0"/>
                                  </p:stCondLst>
                                  <p:childTnLst>
                                    <p:set>
                                      <p:cBhvr>
                                        <p:cTn id="51" dur="1" fill="hold">
                                          <p:stCondLst>
                                            <p:cond delay="0"/>
                                          </p:stCondLst>
                                        </p:cTn>
                                        <p:tgtEl>
                                          <p:spTgt spid="1075221"/>
                                        </p:tgtEl>
                                        <p:attrNameLst>
                                          <p:attrName>style.visibility</p:attrName>
                                        </p:attrNameLst>
                                      </p:cBhvr>
                                      <p:to>
                                        <p:strVal val="visible"/>
                                      </p:to>
                                    </p:set>
                                    <p:animEffect transition="in" filter="strips(upRight)">
                                      <p:cBhvr>
                                        <p:cTn id="52" dur="500"/>
                                        <p:tgtEl>
                                          <p:spTgt spid="1075221"/>
                                        </p:tgtEl>
                                      </p:cBhvr>
                                    </p:animEffect>
                                  </p:childTnLst>
                                  <p:subTnLst>
                                    <p:audio>
                                      <p:cMediaNode>
                                        <p:cTn display="0" masterRel="sameClick">
                                          <p:stCondLst>
                                            <p:cond evt="begin" delay="0">
                                              <p:tn val="50"/>
                                            </p:cond>
                                          </p:stCondLst>
                                          <p:endCondLst>
                                            <p:cond evt="onStopAudio" delay="0">
                                              <p:tgtEl>
                                                <p:sldTgt/>
                                              </p:tgtEl>
                                            </p:cond>
                                          </p:endCondLst>
                                        </p:cTn>
                                        <p:tgtEl>
                                          <p:sndTgt r:embed="rId5"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12" grpId="0" animBg="1"/>
      <p:bldP spid="1075213" grpId="0" animBg="1"/>
      <p:bldP spid="1075214" grpId="0" animBg="1"/>
      <p:bldP spid="1075215" grpId="0" animBg="1"/>
      <p:bldP spid="1075216" grpId="0" animBg="1"/>
      <p:bldP spid="1075217" grpId="0" animBg="1"/>
      <p:bldP spid="1075222" grpId="0" animBg="1"/>
      <p:bldP spid="1075223" grpId="0" animBg="1"/>
      <p:bldP spid="107522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2989" name="Text Box 13"/>
          <p:cNvSpPr txBox="1">
            <a:spLocks noChangeArrowheads="1"/>
          </p:cNvSpPr>
          <p:nvPr/>
        </p:nvSpPr>
        <p:spPr bwMode="auto">
          <a:xfrm>
            <a:off x="2886075" y="4213225"/>
            <a:ext cx="576263" cy="1552575"/>
          </a:xfrm>
          <a:prstGeom prst="rect">
            <a:avLst/>
          </a:prstGeom>
          <a:solidFill>
            <a:srgbClr val="00FFFF"/>
          </a:solidFill>
          <a:ln>
            <a:noFill/>
          </a:ln>
          <a:effectLst/>
          <a:scene3d>
            <a:camera prst="legacyObliqueTopRight"/>
            <a:lightRig rig="legacyFlat3" dir="b"/>
          </a:scene3d>
          <a:sp3d extrusionH="430200" prstMaterial="legacyMatte">
            <a:bevelT w="13500" h="13500" prst="angle"/>
            <a:bevelB w="13500" h="13500" prst="angle"/>
            <a:extrusionClr>
              <a:srgbClr val="00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zh-CN" altLang="en-US" b="1">
                <a:effectLst>
                  <a:outerShdw blurRad="38100" dist="38100" dir="2700000" algn="tl">
                    <a:srgbClr val="FFFFFF"/>
                  </a:outerShdw>
                </a:effectLst>
                <a:ea typeface="楷体_GB2312" pitchFamily="49" charset="-122"/>
              </a:rPr>
              <a:t>子模块</a:t>
            </a:r>
            <a:r>
              <a:rPr lang="en-US" altLang="zh-CN" b="1">
                <a:effectLst>
                  <a:outerShdw blurRad="38100" dist="38100" dir="2700000" algn="tl">
                    <a:srgbClr val="FFFFFF"/>
                  </a:outerShdw>
                </a:effectLst>
                <a:ea typeface="楷体_GB2312" pitchFamily="49" charset="-122"/>
              </a:rPr>
              <a:t>1</a:t>
            </a:r>
          </a:p>
        </p:txBody>
      </p:sp>
      <p:sp>
        <p:nvSpPr>
          <p:cNvPr id="1022990" name="Text Box 14"/>
          <p:cNvSpPr txBox="1">
            <a:spLocks noChangeArrowheads="1"/>
          </p:cNvSpPr>
          <p:nvPr/>
        </p:nvSpPr>
        <p:spPr bwMode="auto">
          <a:xfrm>
            <a:off x="3995738" y="4225925"/>
            <a:ext cx="576262" cy="1552575"/>
          </a:xfrm>
          <a:prstGeom prst="rect">
            <a:avLst/>
          </a:prstGeom>
          <a:solidFill>
            <a:srgbClr val="00FFFF"/>
          </a:solidFill>
          <a:ln>
            <a:noFill/>
          </a:ln>
          <a:effectLst/>
          <a:scene3d>
            <a:camera prst="legacyObliqueTopRight"/>
            <a:lightRig rig="legacyFlat3" dir="b"/>
          </a:scene3d>
          <a:sp3d extrusionH="430200" prstMaterial="legacyMatte">
            <a:bevelT w="13500" h="13500" prst="angle"/>
            <a:bevelB w="13500" h="13500" prst="angle"/>
            <a:extrusionClr>
              <a:srgbClr val="00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zh-CN" altLang="en-US" b="1">
                <a:effectLst>
                  <a:outerShdw blurRad="38100" dist="38100" dir="2700000" algn="tl">
                    <a:srgbClr val="FFFFFF"/>
                  </a:outerShdw>
                </a:effectLst>
                <a:ea typeface="楷体_GB2312" pitchFamily="49" charset="-122"/>
              </a:rPr>
              <a:t>子模块</a:t>
            </a:r>
            <a:r>
              <a:rPr lang="en-US" altLang="zh-CN" b="1">
                <a:effectLst>
                  <a:outerShdw blurRad="38100" dist="38100" dir="2700000" algn="tl">
                    <a:srgbClr val="FFFFFF"/>
                  </a:outerShdw>
                </a:effectLst>
                <a:ea typeface="楷体_GB2312" pitchFamily="49" charset="-122"/>
              </a:rPr>
              <a:t>2</a:t>
            </a:r>
          </a:p>
        </p:txBody>
      </p:sp>
      <p:sp>
        <p:nvSpPr>
          <p:cNvPr id="1022991" name="Text Box 15"/>
          <p:cNvSpPr txBox="1">
            <a:spLocks noChangeArrowheads="1"/>
          </p:cNvSpPr>
          <p:nvPr/>
        </p:nvSpPr>
        <p:spPr bwMode="auto">
          <a:xfrm>
            <a:off x="5791200" y="4183063"/>
            <a:ext cx="576263" cy="1552575"/>
          </a:xfrm>
          <a:prstGeom prst="rect">
            <a:avLst/>
          </a:prstGeom>
          <a:solidFill>
            <a:srgbClr val="00FFFF"/>
          </a:solidFill>
          <a:ln>
            <a:noFill/>
          </a:ln>
          <a:effectLst/>
          <a:scene3d>
            <a:camera prst="legacyObliqueTopRight"/>
            <a:lightRig rig="legacyFlat3" dir="b"/>
          </a:scene3d>
          <a:sp3d extrusionH="430200" prstMaterial="legacyMatte">
            <a:bevelT w="13500" h="13500" prst="angle"/>
            <a:bevelB w="13500" h="13500" prst="angle"/>
            <a:extrusionClr>
              <a:srgbClr val="00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zh-CN" altLang="en-US" b="1">
                <a:effectLst>
                  <a:outerShdw blurRad="38100" dist="38100" dir="2700000" algn="tl">
                    <a:srgbClr val="FFFFFF"/>
                  </a:outerShdw>
                </a:effectLst>
                <a:ea typeface="楷体_GB2312" pitchFamily="49" charset="-122"/>
              </a:rPr>
              <a:t>子模块</a:t>
            </a:r>
            <a:r>
              <a:rPr lang="en-US" altLang="zh-CN" b="1">
                <a:effectLst>
                  <a:outerShdw blurRad="38100" dist="38100" dir="2700000" algn="tl">
                    <a:srgbClr val="FFFFFF"/>
                  </a:outerShdw>
                </a:effectLst>
                <a:ea typeface="楷体_GB2312" pitchFamily="49" charset="-122"/>
              </a:rPr>
              <a:t>n</a:t>
            </a:r>
          </a:p>
        </p:txBody>
      </p:sp>
      <p:grpSp>
        <p:nvGrpSpPr>
          <p:cNvPr id="1023010" name="Group 34"/>
          <p:cNvGrpSpPr>
            <a:grpSpLocks/>
          </p:cNvGrpSpPr>
          <p:nvPr/>
        </p:nvGrpSpPr>
        <p:grpSpPr bwMode="auto">
          <a:xfrm>
            <a:off x="3203575" y="3152775"/>
            <a:ext cx="2897188" cy="1076325"/>
            <a:chOff x="2018" y="1986"/>
            <a:chExt cx="1825" cy="678"/>
          </a:xfrm>
        </p:grpSpPr>
        <p:sp>
          <p:nvSpPr>
            <p:cNvPr id="1023004" name="Line 28"/>
            <p:cNvSpPr>
              <a:spLocks noChangeShapeType="1"/>
            </p:cNvSpPr>
            <p:nvPr/>
          </p:nvSpPr>
          <p:spPr bwMode="auto">
            <a:xfrm>
              <a:off x="2699" y="2346"/>
              <a:ext cx="0" cy="318"/>
            </a:xfrm>
            <a:prstGeom prst="line">
              <a:avLst/>
            </a:prstGeom>
            <a:noFill/>
            <a:ln w="9525">
              <a:solidFill>
                <a:srgbClr val="00FFFF"/>
              </a:solidFill>
              <a:round/>
              <a:headEnd/>
              <a:tailEnd type="stealth" w="lg" len="lg"/>
            </a:ln>
            <a:effectLst/>
            <a:scene3d>
              <a:camera prst="legacyObliqueTopRight"/>
              <a:lightRig rig="legacyFlat3" dir="b"/>
            </a:scene3d>
            <a:sp3d extrusionH="430200" prstMaterial="legacyMatte">
              <a:bevelT w="13500" h="13500" prst="angle"/>
              <a:bevelB w="13500" h="13500" prst="angle"/>
              <a:extrusionClr>
                <a:srgbClr val="00FF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023003" name="Line 27"/>
            <p:cNvSpPr>
              <a:spLocks noChangeShapeType="1"/>
            </p:cNvSpPr>
            <p:nvPr/>
          </p:nvSpPr>
          <p:spPr bwMode="auto">
            <a:xfrm>
              <a:off x="2027" y="2330"/>
              <a:ext cx="0" cy="318"/>
            </a:xfrm>
            <a:prstGeom prst="line">
              <a:avLst/>
            </a:prstGeom>
            <a:noFill/>
            <a:ln w="9525">
              <a:solidFill>
                <a:srgbClr val="00FFFF"/>
              </a:solidFill>
              <a:round/>
              <a:headEnd/>
              <a:tailEnd type="stealth" w="lg" len="lg"/>
            </a:ln>
            <a:effectLst/>
            <a:scene3d>
              <a:camera prst="legacyObliqueTopRight"/>
              <a:lightRig rig="legacyFlat3" dir="b"/>
            </a:scene3d>
            <a:sp3d extrusionH="430200" prstMaterial="legacyMatte">
              <a:bevelT w="13500" h="13500" prst="angle"/>
              <a:bevelB w="13500" h="13500" prst="angle"/>
              <a:extrusionClr>
                <a:srgbClr val="00FF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023002" name="Line 26"/>
            <p:cNvSpPr>
              <a:spLocks noChangeShapeType="1"/>
            </p:cNvSpPr>
            <p:nvPr/>
          </p:nvSpPr>
          <p:spPr bwMode="auto">
            <a:xfrm>
              <a:off x="2018" y="2331"/>
              <a:ext cx="1815" cy="0"/>
            </a:xfrm>
            <a:prstGeom prst="line">
              <a:avLst/>
            </a:prstGeom>
            <a:noFill/>
            <a:ln w="9525">
              <a:solidFill>
                <a:srgbClr val="00FFFF"/>
              </a:solidFill>
              <a:round/>
              <a:headEnd/>
              <a:tailEnd/>
            </a:ln>
            <a:effectLst/>
            <a:scene3d>
              <a:camera prst="legacyObliqueTopRight"/>
              <a:lightRig rig="legacyFlat3" dir="b"/>
            </a:scene3d>
            <a:sp3d extrusionH="430200" prstMaterial="legacyMatte">
              <a:bevelT w="13500" h="13500" prst="angle"/>
              <a:bevelB w="13500" h="13500" prst="angle"/>
              <a:extrusionClr>
                <a:srgbClr val="00FF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023001" name="Line 25"/>
            <p:cNvSpPr>
              <a:spLocks noChangeShapeType="1"/>
            </p:cNvSpPr>
            <p:nvPr/>
          </p:nvSpPr>
          <p:spPr bwMode="auto">
            <a:xfrm>
              <a:off x="2699" y="1986"/>
              <a:ext cx="0" cy="318"/>
            </a:xfrm>
            <a:prstGeom prst="line">
              <a:avLst/>
            </a:prstGeom>
            <a:noFill/>
            <a:ln w="9525">
              <a:solidFill>
                <a:srgbClr val="00FFFF"/>
              </a:solidFill>
              <a:round/>
              <a:headEnd/>
              <a:tailEnd type="stealth" w="lg" len="lg"/>
            </a:ln>
            <a:effectLst/>
            <a:scene3d>
              <a:camera prst="legacyObliqueTopRight"/>
              <a:lightRig rig="legacyFlat3" dir="b"/>
            </a:scene3d>
            <a:sp3d extrusionH="430200" prstMaterial="legacyMatte">
              <a:bevelT w="13500" h="13500" prst="angle"/>
              <a:bevelB w="13500" h="13500" prst="angle"/>
              <a:extrusionClr>
                <a:srgbClr val="00FF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023005" name="Line 29"/>
            <p:cNvSpPr>
              <a:spLocks noChangeShapeType="1"/>
            </p:cNvSpPr>
            <p:nvPr/>
          </p:nvSpPr>
          <p:spPr bwMode="auto">
            <a:xfrm>
              <a:off x="3843" y="2330"/>
              <a:ext cx="0" cy="318"/>
            </a:xfrm>
            <a:prstGeom prst="line">
              <a:avLst/>
            </a:prstGeom>
            <a:noFill/>
            <a:ln w="9525">
              <a:solidFill>
                <a:srgbClr val="00FFFF"/>
              </a:solidFill>
              <a:round/>
              <a:headEnd/>
              <a:tailEnd type="stealth" w="lg" len="lg"/>
            </a:ln>
            <a:effectLst/>
            <a:scene3d>
              <a:camera prst="legacyObliqueTopRight"/>
              <a:lightRig rig="legacyFlat3" dir="b"/>
            </a:scene3d>
            <a:sp3d extrusionH="430200" prstMaterial="legacyMatte">
              <a:bevelT w="13500" h="13500" prst="angle"/>
              <a:bevelB w="13500" h="13500" prst="angle"/>
              <a:extrusionClr>
                <a:srgbClr val="00FF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grpSp>
      <p:sp>
        <p:nvSpPr>
          <p:cNvPr id="1022979" name="Text Box 3"/>
          <p:cNvSpPr txBox="1">
            <a:spLocks noChangeArrowheads="1"/>
          </p:cNvSpPr>
          <p:nvPr/>
        </p:nvSpPr>
        <p:spPr bwMode="auto">
          <a:xfrm>
            <a:off x="468313" y="188913"/>
            <a:ext cx="7129462" cy="5794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tabLst>
                <a:tab pos="177800" algn="l"/>
              </a:tabLst>
              <a:defRPr kumimoji="1" sz="2400">
                <a:solidFill>
                  <a:schemeClr val="tx1"/>
                </a:solidFill>
                <a:latin typeface="Times New Roman" pitchFamily="18" charset="0"/>
                <a:ea typeface="宋体" pitchFamily="2" charset="-122"/>
              </a:defRPr>
            </a:lvl1pPr>
            <a:lvl2pPr marL="1081088" indent="-457200">
              <a:tabLst>
                <a:tab pos="177800" algn="l"/>
              </a:tabLst>
              <a:defRPr kumimoji="1" sz="2400">
                <a:solidFill>
                  <a:schemeClr val="tx1"/>
                </a:solidFill>
                <a:latin typeface="Times New Roman" pitchFamily="18" charset="0"/>
                <a:ea typeface="宋体" pitchFamily="2" charset="-122"/>
              </a:defRPr>
            </a:lvl2pPr>
            <a:lvl3pPr marL="1717675" indent="-457200">
              <a:tabLst>
                <a:tab pos="177800" algn="l"/>
              </a:tabLst>
              <a:defRPr kumimoji="1" sz="2400">
                <a:solidFill>
                  <a:schemeClr val="tx1"/>
                </a:solidFill>
                <a:latin typeface="Times New Roman" pitchFamily="18" charset="0"/>
                <a:ea typeface="宋体" pitchFamily="2" charset="-122"/>
              </a:defRPr>
            </a:lvl3pPr>
            <a:lvl4pPr marL="2354263" indent="-457200">
              <a:tabLst>
                <a:tab pos="177800" algn="l"/>
              </a:tabLst>
              <a:defRPr kumimoji="1" sz="2400">
                <a:solidFill>
                  <a:schemeClr val="tx1"/>
                </a:solidFill>
                <a:latin typeface="Times New Roman" pitchFamily="18" charset="0"/>
                <a:ea typeface="宋体" pitchFamily="2" charset="-122"/>
              </a:defRPr>
            </a:lvl4pPr>
            <a:lvl5pPr marL="2990850" indent="-457200">
              <a:tabLst>
                <a:tab pos="177800" algn="l"/>
              </a:tabLst>
              <a:defRPr kumimoji="1" sz="2400">
                <a:solidFill>
                  <a:schemeClr val="tx1"/>
                </a:solidFill>
                <a:latin typeface="Times New Roman" pitchFamily="18" charset="0"/>
                <a:ea typeface="宋体" pitchFamily="2" charset="-122"/>
              </a:defRPr>
            </a:lvl5pPr>
            <a:lvl6pPr marL="34480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39052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43624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48196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a:spcBef>
                <a:spcPct val="50000"/>
              </a:spcBef>
              <a:buFont typeface="Wingdings" pitchFamily="2" charset="2"/>
              <a:buChar char="u"/>
            </a:pPr>
            <a:r>
              <a:rPr kumimoji="0" lang="zh-CN" altLang="en-US" sz="3200" b="1" dirty="0">
                <a:solidFill>
                  <a:schemeClr val="bg1"/>
                </a:solidFill>
                <a:effectLst>
                  <a:outerShdw blurRad="38100" dist="38100" dir="2700000" algn="tl">
                    <a:srgbClr val="000000"/>
                  </a:outerShdw>
                </a:effectLst>
                <a:latin typeface="Arial" pitchFamily="34" charset="0"/>
                <a:ea typeface="隶书" pitchFamily="49" charset="-122"/>
              </a:rPr>
              <a:t>学习的意义</a:t>
            </a:r>
            <a:r>
              <a:rPr kumimoji="0" lang="zh-CN" altLang="en-US" b="1" dirty="0">
                <a:solidFill>
                  <a:schemeClr val="bg1"/>
                </a:solidFill>
                <a:effectLst>
                  <a:outerShdw blurRad="38100" dist="38100" dir="2700000" algn="tl">
                    <a:srgbClr val="FFFFFF"/>
                  </a:outerShdw>
                </a:effectLst>
              </a:rPr>
              <a:t>   </a:t>
            </a:r>
            <a:endParaRPr kumimoji="0" lang="zh-CN" altLang="en-US" dirty="0">
              <a:solidFill>
                <a:schemeClr val="bg1"/>
              </a:solidFill>
            </a:endParaRPr>
          </a:p>
        </p:txBody>
      </p:sp>
      <p:sp>
        <p:nvSpPr>
          <p:cNvPr id="1022986" name="Text Box 10"/>
          <p:cNvSpPr txBox="1">
            <a:spLocks noChangeArrowheads="1"/>
          </p:cNvSpPr>
          <p:nvPr/>
        </p:nvSpPr>
        <p:spPr bwMode="auto">
          <a:xfrm>
            <a:off x="704850" y="2679700"/>
            <a:ext cx="1800225" cy="457200"/>
          </a:xfrm>
          <a:prstGeom prst="rect">
            <a:avLst/>
          </a:prstGeom>
          <a:solidFill>
            <a:srgbClr val="00FF00"/>
          </a:solidFill>
          <a:ln>
            <a:noFill/>
          </a:ln>
          <a:effectLst/>
          <a:scene3d>
            <a:camera prst="legacyObliqueTopRight"/>
            <a:lightRig rig="legacyFlat3" dir="b"/>
          </a:scene3d>
          <a:sp3d extrusionH="430200" prstMaterial="legacyMatte">
            <a:bevelT w="13500" h="13500" prst="angle"/>
            <a:bevelB w="13500" h="13500" prst="angle"/>
            <a:extrusionClr>
              <a:srgbClr val="00FF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zh-CN" altLang="en-US" b="1">
                <a:effectLst>
                  <a:outerShdw blurRad="38100" dist="38100" dir="2700000" algn="tl">
                    <a:srgbClr val="FFFFFF"/>
                  </a:outerShdw>
                </a:effectLst>
                <a:ea typeface="楷体_GB2312" pitchFamily="49" charset="-122"/>
              </a:rPr>
              <a:t>功能模块</a:t>
            </a:r>
            <a:r>
              <a:rPr lang="en-US" altLang="zh-CN" b="1">
                <a:effectLst>
                  <a:outerShdw blurRad="38100" dist="38100" dir="2700000" algn="tl">
                    <a:srgbClr val="FFFFFF"/>
                  </a:outerShdw>
                </a:effectLst>
                <a:ea typeface="楷体_GB2312" pitchFamily="49" charset="-122"/>
              </a:rPr>
              <a:t>1</a:t>
            </a:r>
          </a:p>
        </p:txBody>
      </p:sp>
      <p:sp>
        <p:nvSpPr>
          <p:cNvPr id="1022987" name="Text Box 11"/>
          <p:cNvSpPr txBox="1">
            <a:spLocks noChangeArrowheads="1"/>
          </p:cNvSpPr>
          <p:nvPr/>
        </p:nvSpPr>
        <p:spPr bwMode="auto">
          <a:xfrm>
            <a:off x="3348038" y="2682875"/>
            <a:ext cx="1871662" cy="457200"/>
          </a:xfrm>
          <a:prstGeom prst="rect">
            <a:avLst/>
          </a:prstGeom>
          <a:solidFill>
            <a:srgbClr val="66FFFF"/>
          </a:solidFill>
          <a:ln>
            <a:noFill/>
          </a:ln>
          <a:effectLst/>
          <a:scene3d>
            <a:camera prst="legacyObliqueTopRight"/>
            <a:lightRig rig="legacyFlat3" dir="b"/>
          </a:scene3d>
          <a:sp3d extrusionH="430200" prstMaterial="legacyMatte">
            <a:bevelT w="13500" h="13500" prst="angle"/>
            <a:bevelB w="13500" h="13500" prst="angle"/>
            <a:extrusionClr>
              <a:srgbClr val="66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zh-CN" altLang="en-US" b="1">
                <a:effectLst>
                  <a:outerShdw blurRad="38100" dist="38100" dir="2700000" algn="tl">
                    <a:srgbClr val="FFFFFF"/>
                  </a:outerShdw>
                </a:effectLst>
                <a:ea typeface="楷体_GB2312" pitchFamily="49" charset="-122"/>
              </a:rPr>
              <a:t>功能模块</a:t>
            </a:r>
            <a:r>
              <a:rPr lang="en-US" altLang="zh-CN" b="1">
                <a:effectLst>
                  <a:outerShdw blurRad="38100" dist="38100" dir="2700000" algn="tl">
                    <a:srgbClr val="FFFFFF"/>
                  </a:outerShdw>
                </a:effectLst>
                <a:ea typeface="楷体_GB2312" pitchFamily="49" charset="-122"/>
              </a:rPr>
              <a:t>2</a:t>
            </a:r>
          </a:p>
        </p:txBody>
      </p:sp>
      <p:sp>
        <p:nvSpPr>
          <p:cNvPr id="1022988" name="Text Box 12"/>
          <p:cNvSpPr txBox="1">
            <a:spLocks noChangeArrowheads="1"/>
          </p:cNvSpPr>
          <p:nvPr/>
        </p:nvSpPr>
        <p:spPr bwMode="auto">
          <a:xfrm>
            <a:off x="6732588" y="2679700"/>
            <a:ext cx="1655762" cy="457200"/>
          </a:xfrm>
          <a:prstGeom prst="rect">
            <a:avLst/>
          </a:prstGeom>
          <a:solidFill>
            <a:srgbClr val="FF99CC"/>
          </a:solidFill>
          <a:ln>
            <a:noFill/>
          </a:ln>
          <a:effectLst/>
          <a:scene3d>
            <a:camera prst="legacyObliqueTopRight"/>
            <a:lightRig rig="legacyFlat3" dir="b"/>
          </a:scene3d>
          <a:sp3d extrusionH="430200" prstMaterial="legacyMatte">
            <a:bevelT w="13500" h="13500" prst="angle"/>
            <a:bevelB w="13500" h="13500" prst="angle"/>
            <a:extrusionClr>
              <a:srgbClr val="FF99CC"/>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zh-CN" altLang="en-US" b="1">
                <a:effectLst>
                  <a:outerShdw blurRad="38100" dist="38100" dir="2700000" algn="tl">
                    <a:srgbClr val="FFFFFF"/>
                  </a:outerShdw>
                </a:effectLst>
                <a:ea typeface="楷体_GB2312" pitchFamily="49" charset="-122"/>
              </a:rPr>
              <a:t>功能模块</a:t>
            </a:r>
            <a:r>
              <a:rPr lang="en-US" altLang="zh-CN" b="1">
                <a:effectLst>
                  <a:outerShdw blurRad="38100" dist="38100" dir="2700000" algn="tl">
                    <a:srgbClr val="FFFFFF"/>
                  </a:outerShdw>
                </a:effectLst>
                <a:ea typeface="楷体_GB2312" pitchFamily="49" charset="-122"/>
              </a:rPr>
              <a:t>n</a:t>
            </a:r>
          </a:p>
        </p:txBody>
      </p:sp>
      <p:sp>
        <p:nvSpPr>
          <p:cNvPr id="1022993" name="Text Box 17"/>
          <p:cNvSpPr txBox="1">
            <a:spLocks noChangeArrowheads="1"/>
          </p:cNvSpPr>
          <p:nvPr/>
        </p:nvSpPr>
        <p:spPr bwMode="auto">
          <a:xfrm>
            <a:off x="5635625" y="2425700"/>
            <a:ext cx="16557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effectLst>
                  <a:outerShdw blurRad="38100" dist="38100" dir="2700000" algn="tl">
                    <a:srgbClr val="FFFFFF"/>
                  </a:outerShdw>
                </a:effectLst>
              </a:rPr>
              <a:t>……</a:t>
            </a:r>
          </a:p>
        </p:txBody>
      </p:sp>
      <p:sp>
        <p:nvSpPr>
          <p:cNvPr id="1022994" name="Text Box 18"/>
          <p:cNvSpPr txBox="1">
            <a:spLocks noChangeArrowheads="1"/>
          </p:cNvSpPr>
          <p:nvPr/>
        </p:nvSpPr>
        <p:spPr bwMode="auto">
          <a:xfrm>
            <a:off x="4795838" y="4411663"/>
            <a:ext cx="1655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effectLst>
                  <a:outerShdw blurRad="38100" dist="38100" dir="2700000" algn="tl">
                    <a:srgbClr val="FFFFFF"/>
                  </a:outerShdw>
                </a:effectLst>
              </a:rPr>
              <a:t>……</a:t>
            </a:r>
          </a:p>
        </p:txBody>
      </p:sp>
      <p:grpSp>
        <p:nvGrpSpPr>
          <p:cNvPr id="1023009" name="Group 33"/>
          <p:cNvGrpSpPr>
            <a:grpSpLocks/>
          </p:cNvGrpSpPr>
          <p:nvPr/>
        </p:nvGrpSpPr>
        <p:grpSpPr bwMode="auto">
          <a:xfrm>
            <a:off x="1403350" y="1628775"/>
            <a:ext cx="6210300" cy="1038225"/>
            <a:chOff x="884" y="1026"/>
            <a:chExt cx="3912" cy="654"/>
          </a:xfrm>
        </p:grpSpPr>
        <p:sp>
          <p:nvSpPr>
            <p:cNvPr id="1022997" name="Line 21"/>
            <p:cNvSpPr>
              <a:spLocks noChangeShapeType="1"/>
            </p:cNvSpPr>
            <p:nvPr/>
          </p:nvSpPr>
          <p:spPr bwMode="auto">
            <a:xfrm>
              <a:off x="889" y="1361"/>
              <a:ext cx="0" cy="318"/>
            </a:xfrm>
            <a:prstGeom prst="line">
              <a:avLst/>
            </a:prstGeom>
            <a:noFill/>
            <a:ln w="9525">
              <a:solidFill>
                <a:srgbClr val="00CCFF"/>
              </a:solidFill>
              <a:round/>
              <a:headEnd/>
              <a:tailEnd type="stealth" w="lg" len="lg"/>
            </a:ln>
            <a:effectLst/>
            <a:scene3d>
              <a:camera prst="legacyObliqueTopRight"/>
              <a:lightRig rig="legacyFlat3" dir="b"/>
            </a:scene3d>
            <a:sp3d extrusionH="430200" prstMaterial="legacyMatte">
              <a:bevelT w="13500" h="13500" prst="angle"/>
              <a:bevelB w="13500" h="13500" prst="angle"/>
              <a:extrusionClr>
                <a:srgbClr val="00CC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022998" name="Line 22"/>
            <p:cNvSpPr>
              <a:spLocks noChangeShapeType="1"/>
            </p:cNvSpPr>
            <p:nvPr/>
          </p:nvSpPr>
          <p:spPr bwMode="auto">
            <a:xfrm>
              <a:off x="2688" y="1362"/>
              <a:ext cx="0" cy="318"/>
            </a:xfrm>
            <a:prstGeom prst="line">
              <a:avLst/>
            </a:prstGeom>
            <a:noFill/>
            <a:ln w="9525">
              <a:solidFill>
                <a:srgbClr val="00CCFF"/>
              </a:solidFill>
              <a:round/>
              <a:headEnd/>
              <a:tailEnd type="stealth" w="lg" len="lg"/>
            </a:ln>
            <a:effectLst/>
            <a:scene3d>
              <a:camera prst="legacyObliqueTopRight"/>
              <a:lightRig rig="legacyFlat3" dir="b"/>
            </a:scene3d>
            <a:sp3d extrusionH="430200" prstMaterial="legacyMatte">
              <a:bevelT w="13500" h="13500" prst="angle"/>
              <a:bevelB w="13500" h="13500" prst="angle"/>
              <a:extrusionClr>
                <a:srgbClr val="00CC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022999" name="Line 23"/>
            <p:cNvSpPr>
              <a:spLocks noChangeShapeType="1"/>
            </p:cNvSpPr>
            <p:nvPr/>
          </p:nvSpPr>
          <p:spPr bwMode="auto">
            <a:xfrm>
              <a:off x="4796" y="1352"/>
              <a:ext cx="0" cy="318"/>
            </a:xfrm>
            <a:prstGeom prst="line">
              <a:avLst/>
            </a:prstGeom>
            <a:noFill/>
            <a:ln w="9525">
              <a:solidFill>
                <a:srgbClr val="00CCFF"/>
              </a:solidFill>
              <a:round/>
              <a:headEnd/>
              <a:tailEnd type="stealth" w="lg" len="lg"/>
            </a:ln>
            <a:effectLst/>
            <a:scene3d>
              <a:camera prst="legacyObliqueTopRight"/>
              <a:lightRig rig="legacyFlat3" dir="b"/>
            </a:scene3d>
            <a:sp3d extrusionH="430200" prstMaterial="legacyMatte">
              <a:bevelT w="13500" h="13500" prst="angle"/>
              <a:bevelB w="13500" h="13500" prst="angle"/>
              <a:extrusionClr>
                <a:srgbClr val="00CC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022995" name="Line 19"/>
            <p:cNvSpPr>
              <a:spLocks noChangeShapeType="1"/>
            </p:cNvSpPr>
            <p:nvPr/>
          </p:nvSpPr>
          <p:spPr bwMode="auto">
            <a:xfrm>
              <a:off x="884" y="1359"/>
              <a:ext cx="3901" cy="0"/>
            </a:xfrm>
            <a:prstGeom prst="line">
              <a:avLst/>
            </a:prstGeom>
            <a:noFill/>
            <a:ln w="9525">
              <a:solidFill>
                <a:srgbClr val="00CCFF"/>
              </a:solidFill>
              <a:round/>
              <a:headEnd/>
              <a:tailEnd/>
            </a:ln>
            <a:effectLst/>
            <a:scene3d>
              <a:camera prst="legacyObliqueTopRight"/>
              <a:lightRig rig="legacyFlat3" dir="b"/>
            </a:scene3d>
            <a:sp3d extrusionH="430200" prstMaterial="legacyMatte">
              <a:bevelT w="13500" h="13500" prst="angle"/>
              <a:bevelB w="13500" h="13500" prst="angle"/>
              <a:extrusionClr>
                <a:srgbClr val="00CC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sp>
          <p:nvSpPr>
            <p:cNvPr id="1022996" name="Line 20"/>
            <p:cNvSpPr>
              <a:spLocks noChangeShapeType="1"/>
            </p:cNvSpPr>
            <p:nvPr/>
          </p:nvSpPr>
          <p:spPr bwMode="auto">
            <a:xfrm>
              <a:off x="2690" y="1026"/>
              <a:ext cx="0" cy="318"/>
            </a:xfrm>
            <a:prstGeom prst="line">
              <a:avLst/>
            </a:prstGeom>
            <a:noFill/>
            <a:ln w="9525">
              <a:solidFill>
                <a:srgbClr val="00CCFF"/>
              </a:solidFill>
              <a:round/>
              <a:headEnd/>
              <a:tailEnd type="stealth" w="lg" len="lg"/>
            </a:ln>
            <a:effectLst/>
            <a:scene3d>
              <a:camera prst="legacyObliqueTopRight"/>
              <a:lightRig rig="legacyFlat3" dir="b"/>
            </a:scene3d>
            <a:sp3d extrusionH="430200" prstMaterial="legacyMatte">
              <a:bevelT w="13500" h="13500" prst="angle"/>
              <a:bevelB w="13500" h="13500" prst="angle"/>
              <a:extrusionClr>
                <a:srgbClr val="00CCFF"/>
              </a:extrusion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flatTx/>
            </a:bodyPr>
            <a:lstStyle/>
            <a:p>
              <a:endParaRPr lang="zh-CN" altLang="en-US"/>
            </a:p>
          </p:txBody>
        </p:sp>
      </p:grpSp>
      <p:sp>
        <p:nvSpPr>
          <p:cNvPr id="1023006" name="Text Box 30"/>
          <p:cNvSpPr txBox="1">
            <a:spLocks noChangeArrowheads="1"/>
          </p:cNvSpPr>
          <p:nvPr/>
        </p:nvSpPr>
        <p:spPr bwMode="auto">
          <a:xfrm>
            <a:off x="1042988" y="3081338"/>
            <a:ext cx="1655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effectLst>
                  <a:outerShdw blurRad="38100" dist="38100" dir="2700000" algn="tl">
                    <a:srgbClr val="FFFFFF"/>
                  </a:outerShdw>
                </a:effectLst>
              </a:rPr>
              <a:t>……</a:t>
            </a:r>
          </a:p>
        </p:txBody>
      </p:sp>
      <p:sp>
        <p:nvSpPr>
          <p:cNvPr id="1023007" name="Text Box 31"/>
          <p:cNvSpPr txBox="1">
            <a:spLocks noChangeArrowheads="1"/>
          </p:cNvSpPr>
          <p:nvPr/>
        </p:nvSpPr>
        <p:spPr bwMode="auto">
          <a:xfrm>
            <a:off x="7105650" y="3043238"/>
            <a:ext cx="1655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effectLst>
                  <a:outerShdw blurRad="38100" dist="38100" dir="2700000" algn="tl">
                    <a:srgbClr val="FFFFFF"/>
                  </a:outerShdw>
                </a:effectLst>
              </a:rPr>
              <a:t>……</a:t>
            </a:r>
          </a:p>
        </p:txBody>
      </p:sp>
      <p:sp>
        <p:nvSpPr>
          <p:cNvPr id="1022984" name="Text Box 8"/>
          <p:cNvSpPr txBox="1">
            <a:spLocks noChangeArrowheads="1"/>
          </p:cNvSpPr>
          <p:nvPr/>
        </p:nvSpPr>
        <p:spPr bwMode="auto">
          <a:xfrm>
            <a:off x="3203575" y="1176338"/>
            <a:ext cx="2232025" cy="457200"/>
          </a:xfrm>
          <a:prstGeom prst="rect">
            <a:avLst/>
          </a:prstGeom>
          <a:solidFill>
            <a:srgbClr val="FF0000"/>
          </a:solidFill>
          <a:ln>
            <a:noFill/>
          </a:ln>
          <a:effectLst/>
          <a:scene3d>
            <a:camera prst="legacyObliqueTopRight"/>
            <a:lightRig rig="legacyFlat3" dir="b"/>
          </a:scene3d>
          <a:sp3d extrusionH="430200" prstMaterial="legacyMatte">
            <a:bevelT w="13500" h="13500" prst="angle"/>
            <a:bevelB w="13500" h="13500" prst="angle"/>
            <a:extrusionClr>
              <a:srgbClr val="FF0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zh-CN" altLang="en-US" b="1">
                <a:effectLst>
                  <a:outerShdw blurRad="38100" dist="38100" dir="2700000" algn="tl">
                    <a:srgbClr val="FFFFFF"/>
                  </a:outerShdw>
                </a:effectLst>
                <a:ea typeface="楷体_GB2312" pitchFamily="49" charset="-122"/>
              </a:rPr>
              <a:t>软件项目</a:t>
            </a:r>
          </a:p>
        </p:txBody>
      </p:sp>
      <p:sp>
        <p:nvSpPr>
          <p:cNvPr id="1023011" name="AutoShape 35"/>
          <p:cNvSpPr>
            <a:spLocks noChangeArrowheads="1"/>
          </p:cNvSpPr>
          <p:nvPr/>
        </p:nvSpPr>
        <p:spPr bwMode="auto">
          <a:xfrm>
            <a:off x="684213" y="3789363"/>
            <a:ext cx="1871662" cy="576262"/>
          </a:xfrm>
          <a:prstGeom prst="wedgeRoundRectCallout">
            <a:avLst>
              <a:gd name="adj1" fmla="val 92153"/>
              <a:gd name="adj2" fmla="val -192977"/>
              <a:gd name="adj3" fmla="val 16667"/>
            </a:avLst>
          </a:prstGeom>
          <a:gradFill rotWithShape="1">
            <a:gsLst>
              <a:gs pos="0">
                <a:srgbClr val="CCFFFF"/>
              </a:gs>
              <a:gs pos="100000">
                <a:schemeClr val="bg1"/>
              </a:gs>
            </a:gsLst>
            <a:lin ang="5400000" scaled="1"/>
          </a:gradFill>
          <a:ln w="28575">
            <a:solidFill>
              <a:srgbClr val="FF00FF"/>
            </a:solidFill>
            <a:miter lim="800000"/>
            <a:headEnd/>
            <a:tailEnd/>
          </a:ln>
          <a:effectLst>
            <a:outerShdw dist="107763" dir="2700000" algn="ctr" rotWithShape="0">
              <a:schemeClr val="bg2">
                <a:alpha val="50000"/>
              </a:schemeClr>
            </a:outerShdw>
          </a:effectLst>
        </p:spPr>
        <p:txBody>
          <a:bodyPr/>
          <a:lstStyle/>
          <a:p>
            <a:pPr algn="ctr"/>
            <a:r>
              <a:rPr lang="en-US" altLang="zh-CN" b="1">
                <a:solidFill>
                  <a:srgbClr val="CC0099"/>
                </a:solidFill>
                <a:effectLst>
                  <a:outerShdw blurRad="38100" dist="38100" dir="2700000" algn="tl">
                    <a:srgbClr val="000000"/>
                  </a:outerShdw>
                </a:effectLst>
                <a:latin typeface="隶书" pitchFamily="49" charset="-122"/>
                <a:ea typeface="隶书" pitchFamily="49" charset="-122"/>
              </a:rPr>
              <a:t>C</a:t>
            </a:r>
            <a:r>
              <a:rPr lang="zh-CN" altLang="en-US" b="1">
                <a:solidFill>
                  <a:srgbClr val="CC0099"/>
                </a:solidFill>
                <a:effectLst>
                  <a:outerShdw blurRad="38100" dist="38100" dir="2700000" algn="tl">
                    <a:srgbClr val="000000"/>
                  </a:outerShdw>
                </a:effectLst>
                <a:latin typeface="隶书" pitchFamily="49" charset="-122"/>
                <a:ea typeface="隶书" pitchFamily="49" charset="-122"/>
              </a:rPr>
              <a:t>语言程序</a:t>
            </a:r>
          </a:p>
        </p:txBody>
      </p:sp>
      <p:sp>
        <p:nvSpPr>
          <p:cNvPr id="1023012" name="AutoShape 36"/>
          <p:cNvSpPr>
            <a:spLocks noChangeArrowheads="1"/>
          </p:cNvSpPr>
          <p:nvPr/>
        </p:nvSpPr>
        <p:spPr bwMode="auto">
          <a:xfrm>
            <a:off x="6659563" y="5805488"/>
            <a:ext cx="1871662" cy="576262"/>
          </a:xfrm>
          <a:prstGeom prst="wedgeRoundRectCallout">
            <a:avLst>
              <a:gd name="adj1" fmla="val -70694"/>
              <a:gd name="adj2" fmla="val -195454"/>
              <a:gd name="adj3" fmla="val 16667"/>
            </a:avLst>
          </a:prstGeom>
          <a:gradFill rotWithShape="1">
            <a:gsLst>
              <a:gs pos="0">
                <a:srgbClr val="CCFFFF"/>
              </a:gs>
              <a:gs pos="100000">
                <a:schemeClr val="bg1"/>
              </a:gs>
            </a:gsLst>
            <a:lin ang="5400000" scaled="1"/>
          </a:gradFill>
          <a:ln w="28575">
            <a:solidFill>
              <a:srgbClr val="FF00FF"/>
            </a:solidFill>
            <a:miter lim="800000"/>
            <a:headEnd/>
            <a:tailEnd/>
          </a:ln>
          <a:effectLst>
            <a:outerShdw dist="107763" dir="2700000" algn="ctr" rotWithShape="0">
              <a:schemeClr val="bg2">
                <a:alpha val="50000"/>
              </a:schemeClr>
            </a:outerShdw>
          </a:effectLst>
        </p:spPr>
        <p:txBody>
          <a:bodyPr/>
          <a:lstStyle/>
          <a:p>
            <a:pPr algn="ctr"/>
            <a:r>
              <a:rPr lang="en-US" altLang="zh-CN" b="1">
                <a:solidFill>
                  <a:srgbClr val="CC0099"/>
                </a:solidFill>
                <a:effectLst>
                  <a:outerShdw blurRad="38100" dist="38100" dir="2700000" algn="tl">
                    <a:srgbClr val="000000"/>
                  </a:outerShdw>
                </a:effectLst>
                <a:latin typeface="隶书" pitchFamily="49" charset="-122"/>
                <a:ea typeface="隶书" pitchFamily="49" charset="-122"/>
              </a:rPr>
              <a:t>C</a:t>
            </a:r>
            <a:r>
              <a:rPr lang="zh-CN" altLang="en-US" b="1">
                <a:solidFill>
                  <a:srgbClr val="CC0099"/>
                </a:solidFill>
                <a:effectLst>
                  <a:outerShdw blurRad="38100" dist="38100" dir="2700000" algn="tl">
                    <a:srgbClr val="000000"/>
                  </a:outerShdw>
                </a:effectLst>
                <a:latin typeface="隶书" pitchFamily="49" charset="-122"/>
                <a:ea typeface="隶书" pitchFamily="49" charset="-122"/>
              </a:rPr>
              <a:t>语言函数</a:t>
            </a:r>
          </a:p>
        </p:txBody>
      </p:sp>
      <p:sp>
        <p:nvSpPr>
          <p:cNvPr id="1023013" name="AutoShape 37"/>
          <p:cNvSpPr>
            <a:spLocks noChangeArrowheads="1"/>
          </p:cNvSpPr>
          <p:nvPr/>
        </p:nvSpPr>
        <p:spPr bwMode="auto">
          <a:xfrm>
            <a:off x="5651500" y="188913"/>
            <a:ext cx="3168650" cy="1079500"/>
          </a:xfrm>
          <a:prstGeom prst="cloudCallout">
            <a:avLst>
              <a:gd name="adj1" fmla="val -60773"/>
              <a:gd name="adj2" fmla="val 122500"/>
            </a:avLst>
          </a:prstGeom>
          <a:gradFill rotWithShape="1">
            <a:gsLst>
              <a:gs pos="0">
                <a:srgbClr val="FFFF99"/>
              </a:gs>
              <a:gs pos="100000">
                <a:srgbClr val="FFFFFF"/>
              </a:gs>
            </a:gsLst>
            <a:lin ang="5400000" scaled="1"/>
          </a:gradFill>
          <a:ln w="22225">
            <a:solidFill>
              <a:srgbClr val="FF0000"/>
            </a:solidFill>
            <a:round/>
            <a:headEnd/>
            <a:tailEnd/>
          </a:ln>
          <a:effectLst>
            <a:outerShdw dist="107763" dir="2700000" algn="ctr" rotWithShape="0">
              <a:schemeClr val="bg2">
                <a:alpha val="50000"/>
              </a:schemeClr>
            </a:outerShdw>
          </a:effectLst>
        </p:spPr>
        <p:txBody>
          <a:bodyPr/>
          <a:lstStyle/>
          <a:p>
            <a:pPr algn="ctr"/>
            <a:r>
              <a:rPr lang="zh-CN" altLang="en-US" sz="2800" b="1">
                <a:solidFill>
                  <a:srgbClr val="CC0099"/>
                </a:solidFill>
                <a:effectLst>
                  <a:outerShdw blurRad="38100" dist="38100" dir="2700000" algn="tl">
                    <a:srgbClr val="000000"/>
                  </a:outerShdw>
                </a:effectLst>
                <a:ea typeface="隶书" pitchFamily="49" charset="-122"/>
              </a:rPr>
              <a:t>达积木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2984"/>
                                        </p:tgtEl>
                                        <p:attrNameLst>
                                          <p:attrName>style.visibility</p:attrName>
                                        </p:attrNameLst>
                                      </p:cBhvr>
                                      <p:to>
                                        <p:strVal val="visible"/>
                                      </p:to>
                                    </p:set>
                                    <p:animEffect transition="in" filter="blinds(horizontal)">
                                      <p:cBhvr>
                                        <p:cTn id="7" dur="500"/>
                                        <p:tgtEl>
                                          <p:spTgt spid="1022984"/>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023009"/>
                                        </p:tgtEl>
                                        <p:attrNameLst>
                                          <p:attrName>style.visibility</p:attrName>
                                        </p:attrNameLst>
                                      </p:cBhvr>
                                      <p:to>
                                        <p:strVal val="visible"/>
                                      </p:to>
                                    </p:set>
                                    <p:animEffect transition="in" filter="strips(downRight)">
                                      <p:cBhvr>
                                        <p:cTn id="11" dur="1000"/>
                                        <p:tgtEl>
                                          <p:spTgt spid="1023009"/>
                                        </p:tgtEl>
                                      </p:cBhvr>
                                    </p:animEffect>
                                  </p:childTnLst>
                                </p:cTn>
                              </p:par>
                            </p:childTnLst>
                          </p:cTn>
                        </p:par>
                        <p:par>
                          <p:cTn id="12" fill="hold" nodeType="afterGroup">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1022986"/>
                                        </p:tgtEl>
                                        <p:attrNameLst>
                                          <p:attrName>style.visibility</p:attrName>
                                        </p:attrNameLst>
                                      </p:cBhvr>
                                      <p:to>
                                        <p:strVal val="visible"/>
                                      </p:to>
                                    </p:set>
                                    <p:animEffect transition="in" filter="blinds(horizontal)">
                                      <p:cBhvr>
                                        <p:cTn id="15" dur="500"/>
                                        <p:tgtEl>
                                          <p:spTgt spid="1022986"/>
                                        </p:tgtEl>
                                      </p:cBhvr>
                                    </p:animEffect>
                                  </p:childTnLst>
                                </p:cTn>
                              </p:par>
                            </p:childTnLst>
                          </p:cTn>
                        </p:par>
                        <p:par>
                          <p:cTn id="16" fill="hold" nodeType="afterGroup">
                            <p:stCondLst>
                              <p:cond delay="2000"/>
                            </p:stCondLst>
                            <p:childTnLst>
                              <p:par>
                                <p:cTn id="17" presetID="3" presetClass="entr" presetSubtype="10" fill="hold" grpId="0" nodeType="afterEffect">
                                  <p:stCondLst>
                                    <p:cond delay="0"/>
                                  </p:stCondLst>
                                  <p:childTnLst>
                                    <p:set>
                                      <p:cBhvr>
                                        <p:cTn id="18" dur="1" fill="hold">
                                          <p:stCondLst>
                                            <p:cond delay="0"/>
                                          </p:stCondLst>
                                        </p:cTn>
                                        <p:tgtEl>
                                          <p:spTgt spid="1022987"/>
                                        </p:tgtEl>
                                        <p:attrNameLst>
                                          <p:attrName>style.visibility</p:attrName>
                                        </p:attrNameLst>
                                      </p:cBhvr>
                                      <p:to>
                                        <p:strVal val="visible"/>
                                      </p:to>
                                    </p:set>
                                    <p:animEffect transition="in" filter="blinds(horizontal)">
                                      <p:cBhvr>
                                        <p:cTn id="19" dur="500"/>
                                        <p:tgtEl>
                                          <p:spTgt spid="1022987"/>
                                        </p:tgtEl>
                                      </p:cBhvr>
                                    </p:animEffect>
                                  </p:childTnLst>
                                </p:cTn>
                              </p:par>
                            </p:childTnLst>
                          </p:cTn>
                        </p:par>
                        <p:par>
                          <p:cTn id="20" fill="hold" nodeType="afterGroup">
                            <p:stCondLst>
                              <p:cond delay="2500"/>
                            </p:stCondLst>
                            <p:childTnLst>
                              <p:par>
                                <p:cTn id="21" presetID="3" presetClass="entr" presetSubtype="10" fill="hold" grpId="0" nodeType="afterEffect">
                                  <p:stCondLst>
                                    <p:cond delay="0"/>
                                  </p:stCondLst>
                                  <p:childTnLst>
                                    <p:set>
                                      <p:cBhvr>
                                        <p:cTn id="22" dur="1" fill="hold">
                                          <p:stCondLst>
                                            <p:cond delay="0"/>
                                          </p:stCondLst>
                                        </p:cTn>
                                        <p:tgtEl>
                                          <p:spTgt spid="1022993"/>
                                        </p:tgtEl>
                                        <p:attrNameLst>
                                          <p:attrName>style.visibility</p:attrName>
                                        </p:attrNameLst>
                                      </p:cBhvr>
                                      <p:to>
                                        <p:strVal val="visible"/>
                                      </p:to>
                                    </p:set>
                                    <p:animEffect transition="in" filter="blinds(horizontal)">
                                      <p:cBhvr>
                                        <p:cTn id="23" dur="500"/>
                                        <p:tgtEl>
                                          <p:spTgt spid="1022993"/>
                                        </p:tgtEl>
                                      </p:cBhvr>
                                    </p:animEffect>
                                  </p:childTnLst>
                                </p:cTn>
                              </p:par>
                            </p:childTnLst>
                          </p:cTn>
                        </p:par>
                        <p:par>
                          <p:cTn id="24" fill="hold" nodeType="afterGroup">
                            <p:stCondLst>
                              <p:cond delay="3000"/>
                            </p:stCondLst>
                            <p:childTnLst>
                              <p:par>
                                <p:cTn id="25" presetID="3" presetClass="entr" presetSubtype="10" fill="hold" grpId="0" nodeType="afterEffect">
                                  <p:stCondLst>
                                    <p:cond delay="0"/>
                                  </p:stCondLst>
                                  <p:childTnLst>
                                    <p:set>
                                      <p:cBhvr>
                                        <p:cTn id="26" dur="1" fill="hold">
                                          <p:stCondLst>
                                            <p:cond delay="0"/>
                                          </p:stCondLst>
                                        </p:cTn>
                                        <p:tgtEl>
                                          <p:spTgt spid="1022988"/>
                                        </p:tgtEl>
                                        <p:attrNameLst>
                                          <p:attrName>style.visibility</p:attrName>
                                        </p:attrNameLst>
                                      </p:cBhvr>
                                      <p:to>
                                        <p:strVal val="visible"/>
                                      </p:to>
                                    </p:set>
                                    <p:animEffect transition="in" filter="blinds(horizontal)">
                                      <p:cBhvr>
                                        <p:cTn id="27" dur="500"/>
                                        <p:tgtEl>
                                          <p:spTgt spid="1022988"/>
                                        </p:tgtEl>
                                      </p:cBhvr>
                                    </p:animEffect>
                                  </p:childTnLst>
                                </p:cTn>
                              </p:par>
                            </p:childTnLst>
                          </p:cTn>
                        </p:par>
                        <p:par>
                          <p:cTn id="28" fill="hold" nodeType="afterGroup">
                            <p:stCondLst>
                              <p:cond delay="3500"/>
                            </p:stCondLst>
                            <p:childTnLst>
                              <p:par>
                                <p:cTn id="29" presetID="3" presetClass="entr" presetSubtype="10" fill="hold" grpId="0" nodeType="afterEffect">
                                  <p:stCondLst>
                                    <p:cond delay="0"/>
                                  </p:stCondLst>
                                  <p:childTnLst>
                                    <p:set>
                                      <p:cBhvr>
                                        <p:cTn id="30" dur="1" fill="hold">
                                          <p:stCondLst>
                                            <p:cond delay="0"/>
                                          </p:stCondLst>
                                        </p:cTn>
                                        <p:tgtEl>
                                          <p:spTgt spid="1023006"/>
                                        </p:tgtEl>
                                        <p:attrNameLst>
                                          <p:attrName>style.visibility</p:attrName>
                                        </p:attrNameLst>
                                      </p:cBhvr>
                                      <p:to>
                                        <p:strVal val="visible"/>
                                      </p:to>
                                    </p:set>
                                    <p:animEffect transition="in" filter="blinds(horizontal)">
                                      <p:cBhvr>
                                        <p:cTn id="31" dur="500"/>
                                        <p:tgtEl>
                                          <p:spTgt spid="1023006"/>
                                        </p:tgtEl>
                                      </p:cBhvr>
                                    </p:animEffect>
                                  </p:childTnLst>
                                </p:cTn>
                              </p:par>
                            </p:childTnLst>
                          </p:cTn>
                        </p:par>
                        <p:par>
                          <p:cTn id="32" fill="hold" nodeType="afterGroup">
                            <p:stCondLst>
                              <p:cond delay="4000"/>
                            </p:stCondLst>
                            <p:childTnLst>
                              <p:par>
                                <p:cTn id="33" presetID="18" presetClass="entr" presetSubtype="6" fill="hold" nodeType="afterEffect">
                                  <p:stCondLst>
                                    <p:cond delay="0"/>
                                  </p:stCondLst>
                                  <p:childTnLst>
                                    <p:set>
                                      <p:cBhvr>
                                        <p:cTn id="34" dur="1" fill="hold">
                                          <p:stCondLst>
                                            <p:cond delay="0"/>
                                          </p:stCondLst>
                                        </p:cTn>
                                        <p:tgtEl>
                                          <p:spTgt spid="1023010"/>
                                        </p:tgtEl>
                                        <p:attrNameLst>
                                          <p:attrName>style.visibility</p:attrName>
                                        </p:attrNameLst>
                                      </p:cBhvr>
                                      <p:to>
                                        <p:strVal val="visible"/>
                                      </p:to>
                                    </p:set>
                                    <p:animEffect transition="in" filter="strips(downRight)">
                                      <p:cBhvr>
                                        <p:cTn id="35" dur="500"/>
                                        <p:tgtEl>
                                          <p:spTgt spid="1023010"/>
                                        </p:tgtEl>
                                      </p:cBhvr>
                                    </p:animEffect>
                                  </p:childTnLst>
                                </p:cTn>
                              </p:par>
                            </p:childTnLst>
                          </p:cTn>
                        </p:par>
                        <p:par>
                          <p:cTn id="36" fill="hold" nodeType="afterGroup">
                            <p:stCondLst>
                              <p:cond delay="4500"/>
                            </p:stCondLst>
                            <p:childTnLst>
                              <p:par>
                                <p:cTn id="37" presetID="3" presetClass="entr" presetSubtype="10" fill="hold" grpId="0" nodeType="afterEffect">
                                  <p:stCondLst>
                                    <p:cond delay="0"/>
                                  </p:stCondLst>
                                  <p:childTnLst>
                                    <p:set>
                                      <p:cBhvr>
                                        <p:cTn id="38" dur="1" fill="hold">
                                          <p:stCondLst>
                                            <p:cond delay="0"/>
                                          </p:stCondLst>
                                        </p:cTn>
                                        <p:tgtEl>
                                          <p:spTgt spid="1022989"/>
                                        </p:tgtEl>
                                        <p:attrNameLst>
                                          <p:attrName>style.visibility</p:attrName>
                                        </p:attrNameLst>
                                      </p:cBhvr>
                                      <p:to>
                                        <p:strVal val="visible"/>
                                      </p:to>
                                    </p:set>
                                    <p:animEffect transition="in" filter="blinds(horizontal)">
                                      <p:cBhvr>
                                        <p:cTn id="39" dur="500"/>
                                        <p:tgtEl>
                                          <p:spTgt spid="1022989"/>
                                        </p:tgtEl>
                                      </p:cBhvr>
                                    </p:animEffect>
                                  </p:childTnLst>
                                </p:cTn>
                              </p:par>
                            </p:childTnLst>
                          </p:cTn>
                        </p:par>
                        <p:par>
                          <p:cTn id="40" fill="hold" nodeType="afterGroup">
                            <p:stCondLst>
                              <p:cond delay="5000"/>
                            </p:stCondLst>
                            <p:childTnLst>
                              <p:par>
                                <p:cTn id="41" presetID="3" presetClass="entr" presetSubtype="10" fill="hold" grpId="0" nodeType="afterEffect">
                                  <p:stCondLst>
                                    <p:cond delay="0"/>
                                  </p:stCondLst>
                                  <p:childTnLst>
                                    <p:set>
                                      <p:cBhvr>
                                        <p:cTn id="42" dur="1" fill="hold">
                                          <p:stCondLst>
                                            <p:cond delay="0"/>
                                          </p:stCondLst>
                                        </p:cTn>
                                        <p:tgtEl>
                                          <p:spTgt spid="1022990"/>
                                        </p:tgtEl>
                                        <p:attrNameLst>
                                          <p:attrName>style.visibility</p:attrName>
                                        </p:attrNameLst>
                                      </p:cBhvr>
                                      <p:to>
                                        <p:strVal val="visible"/>
                                      </p:to>
                                    </p:set>
                                    <p:animEffect transition="in" filter="blinds(horizontal)">
                                      <p:cBhvr>
                                        <p:cTn id="43" dur="500"/>
                                        <p:tgtEl>
                                          <p:spTgt spid="1022990"/>
                                        </p:tgtEl>
                                      </p:cBhvr>
                                    </p:animEffect>
                                  </p:childTnLst>
                                </p:cTn>
                              </p:par>
                            </p:childTnLst>
                          </p:cTn>
                        </p:par>
                        <p:par>
                          <p:cTn id="44" fill="hold" nodeType="afterGroup">
                            <p:stCondLst>
                              <p:cond delay="5500"/>
                            </p:stCondLst>
                            <p:childTnLst>
                              <p:par>
                                <p:cTn id="45" presetID="3" presetClass="entr" presetSubtype="10" fill="hold" grpId="0" nodeType="afterEffect">
                                  <p:stCondLst>
                                    <p:cond delay="0"/>
                                  </p:stCondLst>
                                  <p:childTnLst>
                                    <p:set>
                                      <p:cBhvr>
                                        <p:cTn id="46" dur="1" fill="hold">
                                          <p:stCondLst>
                                            <p:cond delay="0"/>
                                          </p:stCondLst>
                                        </p:cTn>
                                        <p:tgtEl>
                                          <p:spTgt spid="1022994"/>
                                        </p:tgtEl>
                                        <p:attrNameLst>
                                          <p:attrName>style.visibility</p:attrName>
                                        </p:attrNameLst>
                                      </p:cBhvr>
                                      <p:to>
                                        <p:strVal val="visible"/>
                                      </p:to>
                                    </p:set>
                                    <p:animEffect transition="in" filter="blinds(horizontal)">
                                      <p:cBhvr>
                                        <p:cTn id="47" dur="500"/>
                                        <p:tgtEl>
                                          <p:spTgt spid="1022994"/>
                                        </p:tgtEl>
                                      </p:cBhvr>
                                    </p:animEffect>
                                  </p:childTnLst>
                                </p:cTn>
                              </p:par>
                            </p:childTnLst>
                          </p:cTn>
                        </p:par>
                        <p:par>
                          <p:cTn id="48" fill="hold" nodeType="afterGroup">
                            <p:stCondLst>
                              <p:cond delay="6000"/>
                            </p:stCondLst>
                            <p:childTnLst>
                              <p:par>
                                <p:cTn id="49" presetID="3" presetClass="entr" presetSubtype="10" fill="hold" grpId="0" nodeType="afterEffect">
                                  <p:stCondLst>
                                    <p:cond delay="0"/>
                                  </p:stCondLst>
                                  <p:childTnLst>
                                    <p:set>
                                      <p:cBhvr>
                                        <p:cTn id="50" dur="1" fill="hold">
                                          <p:stCondLst>
                                            <p:cond delay="0"/>
                                          </p:stCondLst>
                                        </p:cTn>
                                        <p:tgtEl>
                                          <p:spTgt spid="1022991"/>
                                        </p:tgtEl>
                                        <p:attrNameLst>
                                          <p:attrName>style.visibility</p:attrName>
                                        </p:attrNameLst>
                                      </p:cBhvr>
                                      <p:to>
                                        <p:strVal val="visible"/>
                                      </p:to>
                                    </p:set>
                                    <p:animEffect transition="in" filter="blinds(horizontal)">
                                      <p:cBhvr>
                                        <p:cTn id="51" dur="500"/>
                                        <p:tgtEl>
                                          <p:spTgt spid="1022991"/>
                                        </p:tgtEl>
                                      </p:cBhvr>
                                    </p:animEffect>
                                  </p:childTnLst>
                                </p:cTn>
                              </p:par>
                            </p:childTnLst>
                          </p:cTn>
                        </p:par>
                        <p:par>
                          <p:cTn id="52" fill="hold" nodeType="afterGroup">
                            <p:stCondLst>
                              <p:cond delay="6500"/>
                            </p:stCondLst>
                            <p:childTnLst>
                              <p:par>
                                <p:cTn id="53" presetID="3" presetClass="entr" presetSubtype="10" fill="hold" grpId="0" nodeType="afterEffect">
                                  <p:stCondLst>
                                    <p:cond delay="0"/>
                                  </p:stCondLst>
                                  <p:childTnLst>
                                    <p:set>
                                      <p:cBhvr>
                                        <p:cTn id="54" dur="1" fill="hold">
                                          <p:stCondLst>
                                            <p:cond delay="0"/>
                                          </p:stCondLst>
                                        </p:cTn>
                                        <p:tgtEl>
                                          <p:spTgt spid="1023007"/>
                                        </p:tgtEl>
                                        <p:attrNameLst>
                                          <p:attrName>style.visibility</p:attrName>
                                        </p:attrNameLst>
                                      </p:cBhvr>
                                      <p:to>
                                        <p:strVal val="visible"/>
                                      </p:to>
                                    </p:set>
                                    <p:animEffect transition="in" filter="blinds(horizontal)">
                                      <p:cBhvr>
                                        <p:cTn id="55" dur="500"/>
                                        <p:tgtEl>
                                          <p:spTgt spid="102300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1023013"/>
                                        </p:tgtEl>
                                        <p:attrNameLst>
                                          <p:attrName>style.visibility</p:attrName>
                                        </p:attrNameLst>
                                      </p:cBhvr>
                                      <p:to>
                                        <p:strVal val="visible"/>
                                      </p:to>
                                    </p:set>
                                    <p:animEffect transition="in" filter="strips(downRight)">
                                      <p:cBhvr>
                                        <p:cTn id="60" dur="500"/>
                                        <p:tgtEl>
                                          <p:spTgt spid="10230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1023011"/>
                                        </p:tgtEl>
                                        <p:attrNameLst>
                                          <p:attrName>style.visibility</p:attrName>
                                        </p:attrNameLst>
                                      </p:cBhvr>
                                      <p:to>
                                        <p:strVal val="visible"/>
                                      </p:to>
                                    </p:set>
                                    <p:animEffect transition="in" filter="strips(downLeft)">
                                      <p:cBhvr>
                                        <p:cTn id="65" dur="500"/>
                                        <p:tgtEl>
                                          <p:spTgt spid="102301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1023012"/>
                                        </p:tgtEl>
                                        <p:attrNameLst>
                                          <p:attrName>style.visibility</p:attrName>
                                        </p:attrNameLst>
                                      </p:cBhvr>
                                      <p:to>
                                        <p:strVal val="visible"/>
                                      </p:to>
                                    </p:set>
                                    <p:animEffect transition="in" filter="strips(downRight)">
                                      <p:cBhvr>
                                        <p:cTn id="70" dur="500"/>
                                        <p:tgtEl>
                                          <p:spTgt spid="102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89" grpId="0" animBg="1"/>
      <p:bldP spid="1022990" grpId="0" animBg="1"/>
      <p:bldP spid="1022991" grpId="0" animBg="1"/>
      <p:bldP spid="1022986" grpId="0" animBg="1"/>
      <p:bldP spid="1022987" grpId="0" animBg="1"/>
      <p:bldP spid="1022988" grpId="0" animBg="1"/>
      <p:bldP spid="1022993" grpId="0"/>
      <p:bldP spid="1022994" grpId="0"/>
      <p:bldP spid="1023006" grpId="0"/>
      <p:bldP spid="1023007" grpId="0"/>
      <p:bldP spid="1022984" grpId="0" animBg="1"/>
      <p:bldP spid="1023011" grpId="0" animBg="1"/>
      <p:bldP spid="1023012" grpId="0" animBg="1"/>
      <p:bldP spid="1023013"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7253" name="Rectangle 5"/>
          <p:cNvSpPr>
            <a:spLocks noChangeArrowheads="1"/>
          </p:cNvSpPr>
          <p:nvPr/>
        </p:nvSpPr>
        <p:spPr bwMode="auto">
          <a:xfrm>
            <a:off x="827088" y="98425"/>
            <a:ext cx="1192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6600"/>
              </a:buClr>
              <a:buFont typeface="Wingdings" pitchFamily="2" charset="2"/>
              <a:buChar char="Ø"/>
              <a:defRPr/>
            </a:pPr>
            <a:r>
              <a:rPr lang="en-US" altLang="zh-CN">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说明</a:t>
            </a:r>
          </a:p>
        </p:txBody>
      </p:sp>
      <p:sp>
        <p:nvSpPr>
          <p:cNvPr id="1077254" name="Rectangle 6"/>
          <p:cNvSpPr>
            <a:spLocks noChangeArrowheads="1"/>
          </p:cNvSpPr>
          <p:nvPr/>
        </p:nvSpPr>
        <p:spPr bwMode="auto">
          <a:xfrm>
            <a:off x="511175" y="563563"/>
            <a:ext cx="8278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kumimoji="1" sz="2400">
                <a:solidFill>
                  <a:schemeClr val="tx1"/>
                </a:solidFill>
                <a:latin typeface="Times New Roman" pitchFamily="18" charset="0"/>
                <a:ea typeface="宋体" pitchFamily="2" charset="-122"/>
              </a:defRPr>
            </a:lvl1pPr>
            <a:lvl2pPr>
              <a:tabLst>
                <a:tab pos="457200" algn="l"/>
              </a:tabLst>
              <a:defRPr kumimoji="1" sz="2400">
                <a:solidFill>
                  <a:schemeClr val="tx1"/>
                </a:solidFill>
                <a:latin typeface="Times New Roman" pitchFamily="18" charset="0"/>
                <a:ea typeface="宋体" pitchFamily="2" charset="-122"/>
              </a:defRPr>
            </a:lvl2pPr>
            <a:lvl3pPr>
              <a:tabLst>
                <a:tab pos="457200" algn="l"/>
              </a:tabLst>
              <a:defRPr kumimoji="1" sz="2400">
                <a:solidFill>
                  <a:schemeClr val="tx1"/>
                </a:solidFill>
                <a:latin typeface="Times New Roman" pitchFamily="18" charset="0"/>
                <a:ea typeface="宋体" pitchFamily="2" charset="-122"/>
              </a:defRPr>
            </a:lvl3pPr>
            <a:lvl4pPr>
              <a:tabLst>
                <a:tab pos="457200" algn="l"/>
              </a:tabLst>
              <a:defRPr kumimoji="1" sz="2400">
                <a:solidFill>
                  <a:schemeClr val="tx1"/>
                </a:solidFill>
                <a:latin typeface="Times New Roman" pitchFamily="18" charset="0"/>
                <a:ea typeface="宋体" pitchFamily="2" charset="-122"/>
              </a:defRPr>
            </a:lvl4pPr>
            <a:lvl5pPr>
              <a:tabLst>
                <a:tab pos="4572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latin typeface="楷体_GB2312" pitchFamily="49" charset="-122"/>
                <a:ea typeface="楷体_GB2312" pitchFamily="49" charset="-122"/>
              </a:rPr>
              <a:t>    (4) </a:t>
            </a:r>
            <a:r>
              <a:rPr lang="zh-CN" altLang="en-US" b="1" smtClean="0">
                <a:solidFill>
                  <a:srgbClr val="000000"/>
                </a:solidFill>
                <a:effectLst>
                  <a:outerShdw blurRad="38100" dist="38100" dir="2700000" algn="tl">
                    <a:srgbClr val="FFFFFF"/>
                  </a:outerShdw>
                </a:effectLst>
                <a:latin typeface="楷体_GB2312" pitchFamily="49" charset="-122"/>
                <a:ea typeface="楷体_GB2312" pitchFamily="49" charset="-122"/>
              </a:rPr>
              <a:t>对全局变量进行说明，可扩展全局变量的作用域。全局变量说明的一般形式为： </a:t>
            </a:r>
          </a:p>
        </p:txBody>
      </p:sp>
      <p:sp>
        <p:nvSpPr>
          <p:cNvPr id="1077267" name="Text Box 19"/>
          <p:cNvSpPr txBox="1">
            <a:spLocks noChangeArrowheads="1"/>
          </p:cNvSpPr>
          <p:nvPr/>
        </p:nvSpPr>
        <p:spPr bwMode="auto">
          <a:xfrm>
            <a:off x="755650" y="1500188"/>
            <a:ext cx="7920038" cy="488950"/>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just">
              <a:defRPr/>
            </a:pPr>
            <a:r>
              <a:rPr lang="en-US" altLang="zh-CN" b="1">
                <a:solidFill>
                  <a:srgbClr val="CC0099"/>
                </a:solidFill>
                <a:effectLst>
                  <a:outerShdw blurRad="38100" dist="38100" dir="2700000" algn="tl">
                    <a:srgbClr val="000000"/>
                  </a:outerShdw>
                </a:effectLst>
                <a:ea typeface="楷体_GB2312" pitchFamily="49" charset="-122"/>
              </a:rPr>
              <a:t>extern</a:t>
            </a:r>
            <a:r>
              <a:rPr lang="en-US" altLang="zh-CN" b="1">
                <a:solidFill>
                  <a:srgbClr val="FF0000"/>
                </a:solidFill>
                <a:effectLst>
                  <a:outerShdw blurRad="38100" dist="38100" dir="2700000" algn="tl">
                    <a:srgbClr val="000000"/>
                  </a:outerShdw>
                </a:effectLst>
                <a:ea typeface="楷体_GB2312" pitchFamily="49" charset="-122"/>
              </a:rPr>
              <a:t>  </a:t>
            </a:r>
            <a:r>
              <a:rPr lang="zh-CN" altLang="en-US" b="1">
                <a:solidFill>
                  <a:srgbClr val="FF0000"/>
                </a:solidFill>
                <a:effectLst>
                  <a:outerShdw blurRad="38100" dist="38100" dir="2700000" algn="tl">
                    <a:srgbClr val="000000"/>
                  </a:outerShdw>
                </a:effectLst>
                <a:ea typeface="楷体_GB2312" pitchFamily="49" charset="-122"/>
              </a:rPr>
              <a:t>类型说明符  全局变量名</a:t>
            </a:r>
            <a:r>
              <a:rPr lang="en-US" altLang="zh-CN" b="1">
                <a:solidFill>
                  <a:srgbClr val="FF0000"/>
                </a:solidFill>
                <a:effectLst>
                  <a:outerShdw blurRad="38100" dist="38100" dir="2700000" algn="tl">
                    <a:srgbClr val="000000"/>
                  </a:outerShdw>
                </a:effectLst>
                <a:ea typeface="楷体_GB2312" pitchFamily="49" charset="-122"/>
              </a:rPr>
              <a:t>1, …</a:t>
            </a:r>
            <a:r>
              <a:rPr lang="zh-CN" altLang="en-US" b="1">
                <a:solidFill>
                  <a:srgbClr val="FF0000"/>
                </a:solidFill>
                <a:effectLst>
                  <a:outerShdw blurRad="38100" dist="38100" dir="2700000" algn="tl">
                    <a:srgbClr val="000000"/>
                  </a:outerShdw>
                </a:effectLst>
                <a:ea typeface="楷体_GB2312" pitchFamily="49" charset="-122"/>
              </a:rPr>
              <a:t>，全局变量名</a:t>
            </a:r>
            <a:r>
              <a:rPr lang="en-US" altLang="zh-CN" b="1">
                <a:solidFill>
                  <a:srgbClr val="FF0000"/>
                </a:solidFill>
                <a:effectLst>
                  <a:outerShdw blurRad="38100" dist="38100" dir="2700000" algn="tl">
                    <a:srgbClr val="000000"/>
                  </a:outerShdw>
                </a:effectLst>
                <a:ea typeface="楷体_GB2312" pitchFamily="49" charset="-122"/>
              </a:rPr>
              <a:t>n</a:t>
            </a:r>
            <a:r>
              <a:rPr lang="zh-CN" altLang="en-US" b="1">
                <a:solidFill>
                  <a:srgbClr val="FF0000"/>
                </a:solidFill>
                <a:effectLst>
                  <a:outerShdw blurRad="38100" dist="38100" dir="2700000" algn="tl">
                    <a:srgbClr val="000000"/>
                  </a:outerShdw>
                </a:effectLst>
                <a:ea typeface="楷体_GB2312" pitchFamily="49" charset="-122"/>
              </a:rPr>
              <a:t>；</a:t>
            </a:r>
          </a:p>
        </p:txBody>
      </p:sp>
      <p:sp>
        <p:nvSpPr>
          <p:cNvPr id="1077268" name="AutoShape 20"/>
          <p:cNvSpPr>
            <a:spLocks noChangeArrowheads="1"/>
          </p:cNvSpPr>
          <p:nvPr/>
        </p:nvSpPr>
        <p:spPr bwMode="auto">
          <a:xfrm>
            <a:off x="1835150" y="2205038"/>
            <a:ext cx="1728788" cy="431800"/>
          </a:xfrm>
          <a:prstGeom prst="wedgeRoundRectCallout">
            <a:avLst>
              <a:gd name="adj1" fmla="val -84069"/>
              <a:gd name="adj2" fmla="val -113602"/>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ctr">
              <a:defRPr/>
            </a:pPr>
            <a:r>
              <a:rPr lang="zh-CN" altLang="en-US" sz="2000" b="1">
                <a:solidFill>
                  <a:srgbClr val="FF33CC"/>
                </a:solidFill>
                <a:effectLst>
                  <a:outerShdw blurRad="38100" dist="38100" dir="2700000" algn="tl">
                    <a:srgbClr val="000000"/>
                  </a:outerShdw>
                </a:effectLst>
                <a:ea typeface="隶书" pitchFamily="49" charset="-122"/>
              </a:rPr>
              <a:t>不可缺省！</a:t>
            </a:r>
          </a:p>
        </p:txBody>
      </p:sp>
      <p:sp>
        <p:nvSpPr>
          <p:cNvPr id="1077269" name="AutoShape 21"/>
          <p:cNvSpPr>
            <a:spLocks noChangeArrowheads="1"/>
          </p:cNvSpPr>
          <p:nvPr/>
        </p:nvSpPr>
        <p:spPr bwMode="auto">
          <a:xfrm>
            <a:off x="4914900" y="2263775"/>
            <a:ext cx="1944688" cy="431800"/>
          </a:xfrm>
          <a:prstGeom prst="wedgeRoundRectCallout">
            <a:avLst>
              <a:gd name="adj1" fmla="val -73185"/>
              <a:gd name="adj2" fmla="val -129778"/>
              <a:gd name="adj3" fmla="val 16667"/>
            </a:avLst>
          </a:prstGeom>
          <a:gradFill rotWithShape="1">
            <a:gsLst>
              <a:gs pos="0">
                <a:srgbClr val="CCFFFF"/>
              </a:gs>
              <a:gs pos="100000">
                <a:srgbClr val="FFFFFF"/>
              </a:gs>
            </a:gsLst>
            <a:lin ang="5400000" scaled="1"/>
          </a:gradFill>
          <a:ln w="22225">
            <a:solidFill>
              <a:srgbClr val="FF00FF"/>
            </a:solidFill>
            <a:miter lim="800000"/>
            <a:headEnd/>
            <a:tailEnd/>
          </a:ln>
          <a:effectLst>
            <a:outerShdw dist="107763" dir="2700000" algn="ctr" rotWithShape="0">
              <a:srgbClr val="808080">
                <a:alpha val="50000"/>
              </a:srgbClr>
            </a:outerShdw>
          </a:effectLst>
        </p:spPr>
        <p:txBody>
          <a:bodyPr/>
          <a:lstStyle/>
          <a:p>
            <a:pPr algn="ctr">
              <a:defRPr/>
            </a:pPr>
            <a:r>
              <a:rPr lang="zh-CN" altLang="en-US" sz="2000" b="1">
                <a:solidFill>
                  <a:srgbClr val="FF33CC"/>
                </a:solidFill>
                <a:effectLst>
                  <a:outerShdw blurRad="38100" dist="38100" dir="2700000" algn="tl">
                    <a:srgbClr val="000000"/>
                  </a:outerShdw>
                </a:effectLst>
                <a:ea typeface="隶书" pitchFamily="49" charset="-122"/>
              </a:rPr>
              <a:t>不可赋初值！</a:t>
            </a:r>
          </a:p>
        </p:txBody>
      </p:sp>
      <p:sp>
        <p:nvSpPr>
          <p:cNvPr id="1077270" name="Rectangle 22" descr="信纸"/>
          <p:cNvSpPr>
            <a:spLocks noChangeArrowheads="1"/>
          </p:cNvSpPr>
          <p:nvPr/>
        </p:nvSpPr>
        <p:spPr bwMode="auto">
          <a:xfrm>
            <a:off x="1116013" y="620713"/>
            <a:ext cx="6769100" cy="5921375"/>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sz="2000" b="1" smtClean="0">
                <a:solidFill>
                  <a:srgbClr val="000000"/>
                </a:solidFill>
                <a:effectLst>
                  <a:outerShdw blurRad="38100" dist="38100" dir="2700000" algn="tl">
                    <a:srgbClr val="FFFFFF"/>
                  </a:outerShdw>
                </a:effectLst>
              </a:rPr>
              <a:t>void gx ( ), gy ( );</a:t>
            </a:r>
          </a:p>
          <a:p>
            <a:pPr>
              <a:defRPr/>
            </a:pPr>
            <a:r>
              <a:rPr lang="en-US" altLang="zh-CN" sz="2000" b="1" smtClean="0">
                <a:solidFill>
                  <a:srgbClr val="CC0000"/>
                </a:solidFill>
                <a:effectLst>
                  <a:outerShdw blurRad="38100" dist="38100" dir="2700000" algn="tl">
                    <a:srgbClr val="000000"/>
                  </a:outerShdw>
                </a:effectLst>
              </a:rPr>
              <a:t>void main ( )</a:t>
            </a:r>
          </a:p>
          <a:p>
            <a:pPr>
              <a:defRPr/>
            </a:pPr>
            <a:r>
              <a:rPr lang="en-US" altLang="zh-CN" sz="2000" b="1" smtClean="0">
                <a:solidFill>
                  <a:srgbClr val="000000"/>
                </a:solidFill>
                <a:effectLst>
                  <a:outerShdw blurRad="38100" dist="38100" dir="2700000" algn="tl">
                    <a:srgbClr val="FFFFFF"/>
                  </a:outerShdw>
                </a:effectLst>
              </a:rPr>
              <a:t>{  </a:t>
            </a:r>
          </a:p>
          <a:p>
            <a:pPr>
              <a:defRPr/>
            </a:pPr>
            <a:r>
              <a:rPr lang="en-US" altLang="zh-CN" sz="2000" b="1" smtClean="0">
                <a:solidFill>
                  <a:srgbClr val="CC0000"/>
                </a:solidFill>
                <a:effectLst>
                  <a:outerShdw blurRad="38100" dist="38100" dir="2700000" algn="tl">
                    <a:srgbClr val="000000"/>
                  </a:outerShdw>
                </a:effectLst>
              </a:rPr>
              <a:t>  </a:t>
            </a:r>
            <a:r>
              <a:rPr lang="en-US" altLang="zh-CN" sz="2000" b="1" smtClean="0">
                <a:solidFill>
                  <a:srgbClr val="00CC99"/>
                </a:solidFill>
                <a:effectLst>
                  <a:outerShdw blurRad="38100" dist="38100" dir="2700000" algn="tl">
                    <a:srgbClr val="000000"/>
                  </a:outerShdw>
                </a:effectLst>
              </a:rPr>
              <a:t>extern</a:t>
            </a:r>
            <a:r>
              <a:rPr lang="en-US" altLang="zh-CN" sz="2000" b="1" smtClean="0">
                <a:solidFill>
                  <a:srgbClr val="000000"/>
                </a:solidFill>
                <a:effectLst>
                  <a:outerShdw blurRad="38100" dist="38100" dir="2700000" algn="tl">
                    <a:srgbClr val="FFFFFF"/>
                  </a:outerShdw>
                </a:effectLst>
              </a:rPr>
              <a:t>  int x, y;</a:t>
            </a:r>
          </a:p>
          <a:p>
            <a:pPr>
              <a:defRPr/>
            </a:pPr>
            <a:r>
              <a:rPr lang="en-US" altLang="zh-CN" sz="2000" b="1" smtClean="0">
                <a:solidFill>
                  <a:srgbClr val="000000"/>
                </a:solidFill>
                <a:effectLst>
                  <a:outerShdw blurRad="38100" dist="38100" dir="2700000" algn="tl">
                    <a:srgbClr val="FFFFFF"/>
                  </a:outerShdw>
                </a:effectLst>
              </a:rPr>
              <a:t>  printf ("1: x = %d\ty = %d\n", x, y);</a:t>
            </a:r>
          </a:p>
          <a:p>
            <a:pPr>
              <a:defRPr/>
            </a:pPr>
            <a:r>
              <a:rPr lang="en-US" altLang="zh-CN" sz="2000" b="1" smtClean="0">
                <a:solidFill>
                  <a:srgbClr val="000000"/>
                </a:solidFill>
                <a:effectLst>
                  <a:outerShdw blurRad="38100" dist="38100" dir="2700000" algn="tl">
                    <a:srgbClr val="FFFFFF"/>
                  </a:outerShdw>
                </a:effectLst>
              </a:rPr>
              <a:t>  y = 246;</a:t>
            </a:r>
          </a:p>
          <a:p>
            <a:pPr>
              <a:defRPr/>
            </a:pPr>
            <a:r>
              <a:rPr lang="en-US" altLang="zh-CN" sz="2000" b="1" smtClean="0">
                <a:solidFill>
                  <a:srgbClr val="000000"/>
                </a:solidFill>
                <a:effectLst>
                  <a:outerShdw blurRad="38100" dist="38100" dir="2700000" algn="tl">
                    <a:srgbClr val="FFFFFF"/>
                  </a:outerShdw>
                </a:effectLst>
              </a:rPr>
              <a:t>  gx ( );  gy ( );</a:t>
            </a:r>
          </a:p>
          <a:p>
            <a:pPr>
              <a:defRPr/>
            </a:pP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CC99"/>
                </a:solidFill>
                <a:effectLst>
                  <a:outerShdw blurRad="38100" dist="38100" dir="2700000" algn="tl">
                    <a:srgbClr val="000000"/>
                  </a:outerShdw>
                </a:effectLst>
              </a:rPr>
              <a:t>extern</a:t>
            </a:r>
            <a:r>
              <a:rPr lang="en-US" altLang="zh-CN" sz="2000" b="1" smtClean="0">
                <a:solidFill>
                  <a:srgbClr val="000000"/>
                </a:solidFill>
                <a:effectLst>
                  <a:outerShdw blurRad="38100" dist="38100" dir="2700000" algn="tl">
                    <a:srgbClr val="FFFFFF"/>
                  </a:outerShdw>
                </a:effectLst>
              </a:rPr>
              <a:t> int x, y;</a:t>
            </a:r>
          </a:p>
          <a:p>
            <a:pPr>
              <a:defRPr/>
            </a:pPr>
            <a:r>
              <a:rPr lang="en-US" altLang="zh-CN" sz="2000" b="1" smtClean="0">
                <a:solidFill>
                  <a:srgbClr val="000000"/>
                </a:solidFill>
                <a:effectLst>
                  <a:outerShdw blurRad="38100" dist="38100" dir="2700000" algn="tl">
                    <a:srgbClr val="FFFFFF"/>
                  </a:outerShdw>
                </a:effectLst>
              </a:rPr>
              <a:t>void gx ( )</a:t>
            </a:r>
          </a:p>
          <a:p>
            <a:pPr>
              <a:defRPr/>
            </a:pPr>
            <a:r>
              <a:rPr lang="en-US" altLang="zh-CN" sz="2000" b="1" smtClean="0">
                <a:solidFill>
                  <a:srgbClr val="000000"/>
                </a:solidFill>
                <a:effectLst>
                  <a:outerShdw blurRad="38100" dist="38100" dir="2700000" algn="tl">
                    <a:srgbClr val="FFFFFF"/>
                  </a:outerShdw>
                </a:effectLst>
              </a:rPr>
              <a:t>{   </a:t>
            </a:r>
          </a:p>
          <a:p>
            <a:pPr>
              <a:defRPr/>
            </a:pPr>
            <a:r>
              <a:rPr lang="en-US" altLang="zh-CN" sz="2000" b="1" smtClean="0">
                <a:solidFill>
                  <a:srgbClr val="000000"/>
                </a:solidFill>
                <a:effectLst>
                  <a:outerShdw blurRad="38100" dist="38100" dir="2700000" algn="tl">
                    <a:srgbClr val="FFFFFF"/>
                  </a:outerShdw>
                </a:effectLst>
              </a:rPr>
              <a:t>  x = 135;</a:t>
            </a:r>
          </a:p>
          <a:p>
            <a:pPr>
              <a:defRPr/>
            </a:pPr>
            <a:r>
              <a:rPr lang="en-US" altLang="zh-CN" sz="2000" b="1" smtClean="0">
                <a:solidFill>
                  <a:srgbClr val="000000"/>
                </a:solidFill>
                <a:effectLst>
                  <a:outerShdw blurRad="38100" dist="38100" dir="2700000" algn="tl">
                    <a:srgbClr val="FFFFFF"/>
                  </a:outerShdw>
                </a:effectLst>
              </a:rPr>
              <a:t>  printf ("2: x = %d\ty = %d\n", x, y);</a:t>
            </a:r>
          </a:p>
          <a:p>
            <a:pPr>
              <a:defRPr/>
            </a:pP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CC0099"/>
                </a:solidFill>
                <a:effectLst>
                  <a:outerShdw blurRad="38100" dist="38100" dir="2700000" algn="tl">
                    <a:srgbClr val="000000"/>
                  </a:outerShdw>
                </a:effectLst>
              </a:rPr>
              <a:t>int x = 0, y = 0;</a:t>
            </a:r>
          </a:p>
          <a:p>
            <a:pPr>
              <a:defRPr/>
            </a:pPr>
            <a:r>
              <a:rPr lang="en-US" altLang="zh-CN" sz="2000" b="1" smtClean="0">
                <a:solidFill>
                  <a:srgbClr val="000000"/>
                </a:solidFill>
                <a:effectLst>
                  <a:outerShdw blurRad="38100" dist="38100" dir="2700000" algn="tl">
                    <a:srgbClr val="FFFFFF"/>
                  </a:outerShdw>
                </a:effectLst>
              </a:rPr>
              <a:t>void gy ( )</a:t>
            </a:r>
          </a:p>
          <a:p>
            <a:pPr>
              <a:defRPr/>
            </a:pPr>
            <a:r>
              <a:rPr lang="en-US" altLang="zh-CN" sz="2000" b="1" smtClean="0">
                <a:solidFill>
                  <a:srgbClr val="000000"/>
                </a:solidFill>
                <a:effectLst>
                  <a:outerShdw blurRad="38100" dist="38100" dir="2700000" algn="tl">
                    <a:srgbClr val="FFFFFF"/>
                  </a:outerShdw>
                </a:effectLst>
              </a:rPr>
              <a:t>{</a:t>
            </a:r>
          </a:p>
          <a:p>
            <a:pPr>
              <a:defRPr/>
            </a:pPr>
            <a:r>
              <a:rPr lang="en-US" altLang="zh-CN" sz="2000" b="1" smtClean="0">
                <a:solidFill>
                  <a:srgbClr val="000000"/>
                </a:solidFill>
                <a:effectLst>
                  <a:outerShdw blurRad="38100" dist="38100" dir="2700000" algn="tl">
                    <a:srgbClr val="FFFFFF"/>
                  </a:outerShdw>
                </a:effectLst>
              </a:rPr>
              <a:t>  printf ("3: x=%d\ty=%d\n", x, y);</a:t>
            </a:r>
          </a:p>
          <a:p>
            <a:pPr>
              <a:defRPr/>
            </a:pPr>
            <a:r>
              <a:rPr lang="en-US" altLang="zh-CN" sz="2000" b="1" smtClean="0">
                <a:solidFill>
                  <a:srgbClr val="000000"/>
                </a:solidFill>
                <a:effectLst>
                  <a:outerShdw blurRad="38100" dist="38100" dir="2700000" algn="tl">
                    <a:srgbClr val="FFFFFF"/>
                  </a:outerShdw>
                </a:effectLst>
              </a:rPr>
              <a:t>}</a:t>
            </a:r>
          </a:p>
        </p:txBody>
      </p:sp>
      <p:sp>
        <p:nvSpPr>
          <p:cNvPr id="1077271" name="Rectangle 23"/>
          <p:cNvSpPr>
            <a:spLocks noChangeArrowheads="1"/>
          </p:cNvSpPr>
          <p:nvPr/>
        </p:nvSpPr>
        <p:spPr bwMode="auto">
          <a:xfrm>
            <a:off x="1187450" y="4999038"/>
            <a:ext cx="1728788" cy="2873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77272" name="AutoShape 24"/>
          <p:cNvSpPr>
            <a:spLocks/>
          </p:cNvSpPr>
          <p:nvPr/>
        </p:nvSpPr>
        <p:spPr bwMode="auto">
          <a:xfrm>
            <a:off x="4067175" y="4724400"/>
            <a:ext cx="1800225" cy="433388"/>
          </a:xfrm>
          <a:prstGeom prst="borderCallout2">
            <a:avLst>
              <a:gd name="adj1" fmla="val 26375"/>
              <a:gd name="adj2" fmla="val -4231"/>
              <a:gd name="adj3" fmla="val 26375"/>
              <a:gd name="adj4" fmla="val -30245"/>
              <a:gd name="adj5" fmla="val 79120"/>
              <a:gd name="adj6" fmla="val -62787"/>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CC0000"/>
                </a:solidFill>
                <a:effectLst>
                  <a:outerShdw blurRad="38100" dist="38100" dir="2700000" algn="tl">
                    <a:srgbClr val="000000"/>
                  </a:outerShdw>
                </a:effectLst>
                <a:ea typeface="楷体_GB2312" pitchFamily="49" charset="-122"/>
              </a:rPr>
              <a:t>全局变量定义</a:t>
            </a:r>
          </a:p>
        </p:txBody>
      </p:sp>
      <p:grpSp>
        <p:nvGrpSpPr>
          <p:cNvPr id="1077280" name="Group 32"/>
          <p:cNvGrpSpPr>
            <a:grpSpLocks/>
          </p:cNvGrpSpPr>
          <p:nvPr/>
        </p:nvGrpSpPr>
        <p:grpSpPr bwMode="auto">
          <a:xfrm>
            <a:off x="1350963" y="5214938"/>
            <a:ext cx="5224462" cy="1150937"/>
            <a:chOff x="851" y="3285"/>
            <a:chExt cx="3291" cy="725"/>
          </a:xfrm>
        </p:grpSpPr>
        <p:grpSp>
          <p:nvGrpSpPr>
            <p:cNvPr id="122911" name="Group 31"/>
            <p:cNvGrpSpPr>
              <a:grpSpLocks/>
            </p:cNvGrpSpPr>
            <p:nvPr/>
          </p:nvGrpSpPr>
          <p:grpSpPr bwMode="auto">
            <a:xfrm>
              <a:off x="851" y="3285"/>
              <a:ext cx="2403" cy="725"/>
              <a:chOff x="851" y="3285"/>
              <a:chExt cx="2403" cy="725"/>
            </a:xfrm>
          </p:grpSpPr>
          <p:sp>
            <p:nvSpPr>
              <p:cNvPr id="122913" name="Line 27"/>
              <p:cNvSpPr>
                <a:spLocks noChangeShapeType="1"/>
              </p:cNvSpPr>
              <p:nvPr/>
            </p:nvSpPr>
            <p:spPr bwMode="auto">
              <a:xfrm>
                <a:off x="1850" y="3285"/>
                <a:ext cx="1403" cy="0"/>
              </a:xfrm>
              <a:prstGeom prst="line">
                <a:avLst/>
              </a:prstGeom>
              <a:noFill/>
              <a:ln w="190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22914" name="Line 28"/>
              <p:cNvSpPr>
                <a:spLocks noChangeShapeType="1"/>
              </p:cNvSpPr>
              <p:nvPr/>
            </p:nvSpPr>
            <p:spPr bwMode="auto">
              <a:xfrm>
                <a:off x="3249" y="3285"/>
                <a:ext cx="0" cy="725"/>
              </a:xfrm>
              <a:prstGeom prst="line">
                <a:avLst/>
              </a:prstGeom>
              <a:noFill/>
              <a:ln w="190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22915" name="Line 29"/>
              <p:cNvSpPr>
                <a:spLocks noChangeShapeType="1"/>
              </p:cNvSpPr>
              <p:nvPr/>
            </p:nvSpPr>
            <p:spPr bwMode="auto">
              <a:xfrm flipH="1">
                <a:off x="851" y="3993"/>
                <a:ext cx="2403" cy="0"/>
              </a:xfrm>
              <a:prstGeom prst="line">
                <a:avLst/>
              </a:prstGeom>
              <a:noFill/>
              <a:ln w="19050">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77278" name="Rectangle 30"/>
            <p:cNvSpPr>
              <a:spLocks noChangeArrowheads="1"/>
            </p:cNvSpPr>
            <p:nvPr/>
          </p:nvSpPr>
          <p:spPr bwMode="auto">
            <a:xfrm>
              <a:off x="3235" y="3412"/>
              <a:ext cx="90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2000" b="1">
                  <a:solidFill>
                    <a:srgbClr val="FF0000"/>
                  </a:solidFill>
                  <a:effectLst>
                    <a:outerShdw blurRad="38100" dist="38100" dir="2700000" algn="tl">
                      <a:srgbClr val="000000"/>
                    </a:outerShdw>
                  </a:effectLst>
                  <a:ea typeface="楷体_GB2312" pitchFamily="49" charset="-122"/>
                </a:rPr>
                <a:t>未说明前</a:t>
              </a:r>
            </a:p>
            <a:p>
              <a:pPr>
                <a:defRPr/>
              </a:pPr>
              <a:r>
                <a:rPr lang="zh-CN" altLang="en-US" sz="2000" b="1">
                  <a:solidFill>
                    <a:srgbClr val="FF0000"/>
                  </a:solidFill>
                  <a:effectLst>
                    <a:outerShdw blurRad="38100" dist="38100" dir="2700000" algn="tl">
                      <a:srgbClr val="000000"/>
                    </a:outerShdw>
                  </a:effectLst>
                  <a:ea typeface="楷体_GB2312" pitchFamily="49" charset="-122"/>
                </a:rPr>
                <a:t>的作用域</a:t>
              </a:r>
            </a:p>
          </p:txBody>
        </p:sp>
      </p:grpSp>
      <p:sp>
        <p:nvSpPr>
          <p:cNvPr id="1077281" name="Rectangle 33"/>
          <p:cNvSpPr>
            <a:spLocks noChangeArrowheads="1"/>
          </p:cNvSpPr>
          <p:nvPr/>
        </p:nvSpPr>
        <p:spPr bwMode="auto">
          <a:xfrm>
            <a:off x="1187450" y="3184525"/>
            <a:ext cx="1728788" cy="287338"/>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77282" name="AutoShape 34"/>
          <p:cNvSpPr>
            <a:spLocks/>
          </p:cNvSpPr>
          <p:nvPr/>
        </p:nvSpPr>
        <p:spPr bwMode="auto">
          <a:xfrm>
            <a:off x="3763963" y="3038475"/>
            <a:ext cx="1743075" cy="433388"/>
          </a:xfrm>
          <a:prstGeom prst="borderCallout2">
            <a:avLst>
              <a:gd name="adj1" fmla="val 26375"/>
              <a:gd name="adj2" fmla="val -4370"/>
              <a:gd name="adj3" fmla="val 26375"/>
              <a:gd name="adj4" fmla="val -23769"/>
              <a:gd name="adj5" fmla="val 53481"/>
              <a:gd name="adj6" fmla="val -48088"/>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全局变量说明</a:t>
            </a:r>
          </a:p>
        </p:txBody>
      </p:sp>
      <p:grpSp>
        <p:nvGrpSpPr>
          <p:cNvPr id="1077290" name="Group 42"/>
          <p:cNvGrpSpPr>
            <a:grpSpLocks/>
          </p:cNvGrpSpPr>
          <p:nvPr/>
        </p:nvGrpSpPr>
        <p:grpSpPr bwMode="auto">
          <a:xfrm>
            <a:off x="1349375" y="3357563"/>
            <a:ext cx="6143625" cy="3109912"/>
            <a:chOff x="850" y="2115"/>
            <a:chExt cx="3870" cy="1959"/>
          </a:xfrm>
        </p:grpSpPr>
        <p:grpSp>
          <p:nvGrpSpPr>
            <p:cNvPr id="122906" name="Group 41"/>
            <p:cNvGrpSpPr>
              <a:grpSpLocks/>
            </p:cNvGrpSpPr>
            <p:nvPr/>
          </p:nvGrpSpPr>
          <p:grpSpPr bwMode="auto">
            <a:xfrm>
              <a:off x="850" y="2115"/>
              <a:ext cx="3130" cy="1959"/>
              <a:chOff x="850" y="2115"/>
              <a:chExt cx="3130" cy="1959"/>
            </a:xfrm>
          </p:grpSpPr>
          <p:sp>
            <p:nvSpPr>
              <p:cNvPr id="122908" name="Line 37"/>
              <p:cNvSpPr>
                <a:spLocks noChangeShapeType="1"/>
              </p:cNvSpPr>
              <p:nvPr/>
            </p:nvSpPr>
            <p:spPr bwMode="auto">
              <a:xfrm>
                <a:off x="1832" y="2115"/>
                <a:ext cx="2145" cy="671"/>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22909" name="Line 38"/>
              <p:cNvSpPr>
                <a:spLocks noChangeShapeType="1"/>
              </p:cNvSpPr>
              <p:nvPr/>
            </p:nvSpPr>
            <p:spPr bwMode="auto">
              <a:xfrm>
                <a:off x="3980" y="2790"/>
                <a:ext cx="0" cy="1270"/>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22910" name="Line 39"/>
              <p:cNvSpPr>
                <a:spLocks noChangeShapeType="1"/>
              </p:cNvSpPr>
              <p:nvPr/>
            </p:nvSpPr>
            <p:spPr bwMode="auto">
              <a:xfrm flipH="1">
                <a:off x="850" y="4074"/>
                <a:ext cx="3130" cy="0"/>
              </a:xfrm>
              <a:prstGeom prst="line">
                <a:avLst/>
              </a:prstGeom>
              <a:noFill/>
              <a:ln w="19050">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77288" name="Rectangle 40"/>
            <p:cNvSpPr>
              <a:spLocks noChangeArrowheads="1"/>
            </p:cNvSpPr>
            <p:nvPr/>
          </p:nvSpPr>
          <p:spPr bwMode="auto">
            <a:xfrm>
              <a:off x="3960" y="2878"/>
              <a:ext cx="7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说明后</a:t>
              </a:r>
            </a:p>
            <a:p>
              <a:pPr>
                <a:defRPr/>
              </a:pPr>
              <a:r>
                <a:rPr lang="zh-CN" altLang="en-US" sz="2000" b="1">
                  <a:solidFill>
                    <a:srgbClr val="3333CC"/>
                  </a:solidFill>
                  <a:effectLst>
                    <a:outerShdw blurRad="38100" dist="38100" dir="2700000" algn="tl">
                      <a:srgbClr val="000000"/>
                    </a:outerShdw>
                  </a:effectLst>
                  <a:ea typeface="楷体_GB2312" pitchFamily="49" charset="-122"/>
                </a:rPr>
                <a:t>的作用域</a:t>
              </a:r>
            </a:p>
          </p:txBody>
        </p:sp>
      </p:grpSp>
      <p:sp>
        <p:nvSpPr>
          <p:cNvPr id="1077291" name="Rectangle 43"/>
          <p:cNvSpPr>
            <a:spLocks noChangeArrowheads="1"/>
          </p:cNvSpPr>
          <p:nvPr/>
        </p:nvSpPr>
        <p:spPr bwMode="auto">
          <a:xfrm>
            <a:off x="1331913" y="1657350"/>
            <a:ext cx="1728787" cy="287338"/>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77292" name="AutoShape 44"/>
          <p:cNvSpPr>
            <a:spLocks/>
          </p:cNvSpPr>
          <p:nvPr/>
        </p:nvSpPr>
        <p:spPr bwMode="auto">
          <a:xfrm>
            <a:off x="3751263" y="1111250"/>
            <a:ext cx="1743075" cy="433388"/>
          </a:xfrm>
          <a:prstGeom prst="borderCallout2">
            <a:avLst>
              <a:gd name="adj1" fmla="val 26375"/>
              <a:gd name="adj2" fmla="val -4370"/>
              <a:gd name="adj3" fmla="val 26375"/>
              <a:gd name="adj4" fmla="val -25593"/>
              <a:gd name="adj5" fmla="val 124176"/>
              <a:gd name="adj6" fmla="val -52093"/>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全局变量说明</a:t>
            </a:r>
          </a:p>
        </p:txBody>
      </p:sp>
      <p:grpSp>
        <p:nvGrpSpPr>
          <p:cNvPr id="1077300" name="Group 52"/>
          <p:cNvGrpSpPr>
            <a:grpSpLocks/>
          </p:cNvGrpSpPr>
          <p:nvPr/>
        </p:nvGrpSpPr>
        <p:grpSpPr bwMode="auto">
          <a:xfrm>
            <a:off x="1398588" y="1816100"/>
            <a:ext cx="5938837" cy="1150938"/>
            <a:chOff x="881" y="1144"/>
            <a:chExt cx="3741" cy="725"/>
          </a:xfrm>
        </p:grpSpPr>
        <p:grpSp>
          <p:nvGrpSpPr>
            <p:cNvPr id="122901" name="Group 51"/>
            <p:cNvGrpSpPr>
              <a:grpSpLocks/>
            </p:cNvGrpSpPr>
            <p:nvPr/>
          </p:nvGrpSpPr>
          <p:grpSpPr bwMode="auto">
            <a:xfrm>
              <a:off x="881" y="1144"/>
              <a:ext cx="2834" cy="725"/>
              <a:chOff x="881" y="1144"/>
              <a:chExt cx="2834" cy="725"/>
            </a:xfrm>
          </p:grpSpPr>
          <p:sp>
            <p:nvSpPr>
              <p:cNvPr id="122903" name="Line 47"/>
              <p:cNvSpPr>
                <a:spLocks noChangeShapeType="1"/>
              </p:cNvSpPr>
              <p:nvPr/>
            </p:nvSpPr>
            <p:spPr bwMode="auto">
              <a:xfrm>
                <a:off x="1930" y="1144"/>
                <a:ext cx="1777" cy="0"/>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22904" name="Line 48"/>
              <p:cNvSpPr>
                <a:spLocks noChangeShapeType="1"/>
              </p:cNvSpPr>
              <p:nvPr/>
            </p:nvSpPr>
            <p:spPr bwMode="auto">
              <a:xfrm>
                <a:off x="3702" y="1144"/>
                <a:ext cx="0" cy="725"/>
              </a:xfrm>
              <a:prstGeom prst="line">
                <a:avLst/>
              </a:prstGeom>
              <a:noFill/>
              <a:ln w="19050">
                <a:solidFill>
                  <a:srgbClr val="0000FF"/>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22905" name="Line 49"/>
              <p:cNvSpPr>
                <a:spLocks noChangeShapeType="1"/>
              </p:cNvSpPr>
              <p:nvPr/>
            </p:nvSpPr>
            <p:spPr bwMode="auto">
              <a:xfrm flipH="1">
                <a:off x="881" y="1869"/>
                <a:ext cx="2834" cy="0"/>
              </a:xfrm>
              <a:prstGeom prst="line">
                <a:avLst/>
              </a:prstGeom>
              <a:noFill/>
              <a:ln w="19050">
                <a:solidFill>
                  <a:srgbClr val="0000FF"/>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77298" name="Rectangle 50"/>
            <p:cNvSpPr>
              <a:spLocks noChangeArrowheads="1"/>
            </p:cNvSpPr>
            <p:nvPr/>
          </p:nvSpPr>
          <p:spPr bwMode="auto">
            <a:xfrm>
              <a:off x="3715" y="1262"/>
              <a:ext cx="90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说明后</a:t>
              </a:r>
            </a:p>
            <a:p>
              <a:pPr>
                <a:defRPr/>
              </a:pPr>
              <a:r>
                <a:rPr lang="zh-CN" altLang="en-US" sz="2000" b="1">
                  <a:solidFill>
                    <a:srgbClr val="3333CC"/>
                  </a:solidFill>
                  <a:effectLst>
                    <a:outerShdw blurRad="38100" dist="38100" dir="2700000" algn="tl">
                      <a:srgbClr val="000000"/>
                    </a:outerShdw>
                  </a:effectLst>
                  <a:ea typeface="楷体_GB2312" pitchFamily="49" charset="-122"/>
                </a:rPr>
                <a:t>的作用域</a:t>
              </a:r>
            </a:p>
          </p:txBody>
        </p:sp>
      </p:grpSp>
      <p:sp>
        <p:nvSpPr>
          <p:cNvPr id="1077301" name="Rectangle 53"/>
          <p:cNvSpPr>
            <a:spLocks noChangeArrowheads="1"/>
          </p:cNvSpPr>
          <p:nvPr/>
        </p:nvSpPr>
        <p:spPr bwMode="auto">
          <a:xfrm>
            <a:off x="6300788" y="2852738"/>
            <a:ext cx="2663825" cy="1470025"/>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b="1">
                <a:solidFill>
                  <a:srgbClr val="FF3300"/>
                </a:solidFill>
                <a:effectLst>
                  <a:outerShdw blurRad="38100" dist="38100" dir="2700000" algn="tl">
                    <a:srgbClr val="C0C0C0"/>
                  </a:outerShdw>
                </a:effectLst>
                <a:ea typeface="楷体_GB2312" pitchFamily="49" charset="-122"/>
              </a:rPr>
              <a:t>运行结果：</a:t>
            </a:r>
          </a:p>
          <a:p>
            <a:pPr>
              <a:defRPr/>
            </a:pPr>
            <a:r>
              <a:rPr lang="zh-CN" altLang="en-US" b="1">
                <a:solidFill>
                  <a:srgbClr val="FF3300"/>
                </a:solidFill>
                <a:effectLst>
                  <a:outerShdw blurRad="38100" dist="38100" dir="2700000" algn="tl">
                    <a:srgbClr val="C0C0C0"/>
                  </a:outerShdw>
                </a:effectLst>
                <a:ea typeface="楷体_GB2312" pitchFamily="49" charset="-122"/>
              </a:rPr>
              <a:t> </a:t>
            </a:r>
            <a:r>
              <a:rPr lang="en-US" altLang="zh-CN" sz="2000" b="1">
                <a:solidFill>
                  <a:srgbClr val="3333CC"/>
                </a:solidFill>
                <a:effectLst>
                  <a:outerShdw blurRad="38100" dist="38100" dir="2700000" algn="tl">
                    <a:srgbClr val="C0C0C0"/>
                  </a:outerShdw>
                </a:effectLst>
              </a:rPr>
              <a:t>1: x = 0           y = 0</a:t>
            </a:r>
          </a:p>
          <a:p>
            <a:pPr>
              <a:defRPr/>
            </a:pPr>
            <a:r>
              <a:rPr lang="en-US" altLang="zh-CN" sz="2000" b="1">
                <a:solidFill>
                  <a:srgbClr val="3333CC"/>
                </a:solidFill>
                <a:effectLst>
                  <a:outerShdw blurRad="38100" dist="38100" dir="2700000" algn="tl">
                    <a:srgbClr val="C0C0C0"/>
                  </a:outerShdw>
                </a:effectLst>
              </a:rPr>
              <a:t> 2: x = 135       y = 246</a:t>
            </a:r>
          </a:p>
          <a:p>
            <a:pPr>
              <a:defRPr/>
            </a:pPr>
            <a:r>
              <a:rPr lang="en-US" altLang="zh-CN" sz="2000" b="1">
                <a:solidFill>
                  <a:srgbClr val="3333CC"/>
                </a:solidFill>
                <a:effectLst>
                  <a:outerShdw blurRad="38100" dist="38100" dir="2700000" algn="tl">
                    <a:srgbClr val="C0C0C0"/>
                  </a:outerShdw>
                </a:effectLst>
              </a:rPr>
              <a:t> 3: x = 135       y = 246</a:t>
            </a:r>
          </a:p>
        </p:txBody>
      </p:sp>
    </p:spTree>
    <p:extLst>
      <p:ext uri="{BB962C8B-B14F-4D97-AF65-F5344CB8AC3E}">
        <p14:creationId xmlns:p14="http://schemas.microsoft.com/office/powerpoint/2010/main" val="4011052303"/>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77254">
                                            <p:txEl>
                                              <p:pRg st="0" end="0"/>
                                            </p:txEl>
                                          </p:spTgt>
                                        </p:tgtEl>
                                        <p:attrNameLst>
                                          <p:attrName>style.visibility</p:attrName>
                                        </p:attrNameLst>
                                      </p:cBhvr>
                                      <p:to>
                                        <p:strVal val="visible"/>
                                      </p:to>
                                    </p:set>
                                    <p:animEffect transition="in" filter="box(out)">
                                      <p:cBhvr>
                                        <p:cTn id="7" dur="500"/>
                                        <p:tgtEl>
                                          <p:spTgt spid="107725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077267"/>
                                        </p:tgtEl>
                                        <p:attrNameLst>
                                          <p:attrName>style.visibility</p:attrName>
                                        </p:attrNameLst>
                                      </p:cBhvr>
                                      <p:to>
                                        <p:strVal val="visible"/>
                                      </p:to>
                                    </p:set>
                                    <p:animEffect transition="in" filter="box(out)">
                                      <p:cBhvr>
                                        <p:cTn id="11" dur="500"/>
                                        <p:tgtEl>
                                          <p:spTgt spid="1077267"/>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077268"/>
                                        </p:tgtEl>
                                        <p:attrNameLst>
                                          <p:attrName>style.visibility</p:attrName>
                                        </p:attrNameLst>
                                      </p:cBhvr>
                                      <p:to>
                                        <p:strVal val="visible"/>
                                      </p:to>
                                    </p:set>
                                    <p:animEffect transition="in" filter="strips(downRight)">
                                      <p:cBhvr>
                                        <p:cTn id="16" dur="500"/>
                                        <p:tgtEl>
                                          <p:spTgt spid="1077268"/>
                                        </p:tgtEl>
                                      </p:cBhvr>
                                    </p:animEffect>
                                  </p:childTnLst>
                                  <p:subTnLst>
                                    <p:set>
                                      <p:cBhvr override="childStyle">
                                        <p:cTn dur="1" fill="hold" display="0" masterRel="nextClick" afterEffect="1"/>
                                        <p:tgtEl>
                                          <p:spTgt spid="1077268"/>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4" name="lase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077269"/>
                                        </p:tgtEl>
                                        <p:attrNameLst>
                                          <p:attrName>style.visibility</p:attrName>
                                        </p:attrNameLst>
                                      </p:cBhvr>
                                      <p:to>
                                        <p:strVal val="visible"/>
                                      </p:to>
                                    </p:set>
                                    <p:animEffect transition="in" filter="strips(downRight)">
                                      <p:cBhvr>
                                        <p:cTn id="21" dur="500"/>
                                        <p:tgtEl>
                                          <p:spTgt spid="1077269"/>
                                        </p:tgtEl>
                                      </p:cBhvr>
                                    </p:animEffect>
                                  </p:childTnLst>
                                  <p:subTnLst>
                                    <p:set>
                                      <p:cBhvr override="childStyle">
                                        <p:cTn dur="1" fill="hold" display="0" masterRel="nextClick" afterEffect="1"/>
                                        <p:tgtEl>
                                          <p:spTgt spid="1077269"/>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4" name="lase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077270"/>
                                        </p:tgtEl>
                                        <p:attrNameLst>
                                          <p:attrName>style.visibility</p:attrName>
                                        </p:attrNameLst>
                                      </p:cBhvr>
                                      <p:to>
                                        <p:strVal val="visible"/>
                                      </p:to>
                                    </p:set>
                                    <p:animEffect transition="in" filter="box(out)">
                                      <p:cBhvr>
                                        <p:cTn id="26" dur="500"/>
                                        <p:tgtEl>
                                          <p:spTgt spid="1077270"/>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1077271"/>
                                        </p:tgtEl>
                                        <p:attrNameLst>
                                          <p:attrName>style.visibility</p:attrName>
                                        </p:attrNameLst>
                                      </p:cBhvr>
                                      <p:to>
                                        <p:strVal val="visible"/>
                                      </p:to>
                                    </p:set>
                                    <p:animEffect transition="in" filter="strips(upRight)">
                                      <p:cBhvr>
                                        <p:cTn id="31" dur="500"/>
                                        <p:tgtEl>
                                          <p:spTgt spid="1077271"/>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nodeType="afterGroup">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1077272"/>
                                        </p:tgtEl>
                                        <p:attrNameLst>
                                          <p:attrName>style.visibility</p:attrName>
                                        </p:attrNameLst>
                                      </p:cBhvr>
                                      <p:to>
                                        <p:strVal val="visible"/>
                                      </p:to>
                                    </p:set>
                                    <p:animEffect transition="in" filter="strips(upRight)">
                                      <p:cBhvr>
                                        <p:cTn id="35" dur="500"/>
                                        <p:tgtEl>
                                          <p:spTgt spid="1077272"/>
                                        </p:tgtEl>
                                      </p:cBhvr>
                                    </p:animEffect>
                                  </p:childTnLst>
                                  <p:subTnLst>
                                    <p:audio>
                                      <p:cMediaNode>
                                        <p:cTn display="0" masterRel="sameClick">
                                          <p:stCondLst>
                                            <p:cond evt="begin" delay="0">
                                              <p:tn val="33"/>
                                            </p:cond>
                                          </p:stCondLst>
                                          <p:endCondLst>
                                            <p:cond evt="onStopAudio" delay="0">
                                              <p:tgtEl>
                                                <p:sldTgt/>
                                              </p:tgtEl>
                                            </p:cond>
                                          </p:endCondLst>
                                        </p:cTn>
                                        <p:tgtEl>
                                          <p:sndTgt r:embed="rId4" name="laser.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nodeType="clickEffect">
                                  <p:stCondLst>
                                    <p:cond delay="0"/>
                                  </p:stCondLst>
                                  <p:childTnLst>
                                    <p:set>
                                      <p:cBhvr>
                                        <p:cTn id="39" dur="1" fill="hold">
                                          <p:stCondLst>
                                            <p:cond delay="0"/>
                                          </p:stCondLst>
                                        </p:cTn>
                                        <p:tgtEl>
                                          <p:spTgt spid="1077280"/>
                                        </p:tgtEl>
                                        <p:attrNameLst>
                                          <p:attrName>style.visibility</p:attrName>
                                        </p:attrNameLst>
                                      </p:cBhvr>
                                      <p:to>
                                        <p:strVal val="visible"/>
                                      </p:to>
                                    </p:set>
                                    <p:animEffect transition="in" filter="strips(downLeft)">
                                      <p:cBhvr>
                                        <p:cTn id="40" dur="500"/>
                                        <p:tgtEl>
                                          <p:spTgt spid="1077280"/>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1077281"/>
                                        </p:tgtEl>
                                        <p:attrNameLst>
                                          <p:attrName>style.visibility</p:attrName>
                                        </p:attrNameLst>
                                      </p:cBhvr>
                                      <p:to>
                                        <p:strVal val="visible"/>
                                      </p:to>
                                    </p:set>
                                    <p:animEffect transition="in" filter="strips(upRight)">
                                      <p:cBhvr>
                                        <p:cTn id="45" dur="500"/>
                                        <p:tgtEl>
                                          <p:spTgt spid="1077281"/>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par>
                          <p:cTn id="46" fill="hold" nodeType="afterGroup">
                            <p:stCondLst>
                              <p:cond delay="500"/>
                            </p:stCondLst>
                            <p:childTnLst>
                              <p:par>
                                <p:cTn id="47" presetID="18" presetClass="entr" presetSubtype="3" fill="hold" grpId="0" nodeType="afterEffect">
                                  <p:stCondLst>
                                    <p:cond delay="0"/>
                                  </p:stCondLst>
                                  <p:childTnLst>
                                    <p:set>
                                      <p:cBhvr>
                                        <p:cTn id="48" dur="1" fill="hold">
                                          <p:stCondLst>
                                            <p:cond delay="0"/>
                                          </p:stCondLst>
                                        </p:cTn>
                                        <p:tgtEl>
                                          <p:spTgt spid="1077282"/>
                                        </p:tgtEl>
                                        <p:attrNameLst>
                                          <p:attrName>style.visibility</p:attrName>
                                        </p:attrNameLst>
                                      </p:cBhvr>
                                      <p:to>
                                        <p:strVal val="visible"/>
                                      </p:to>
                                    </p:set>
                                    <p:animEffect transition="in" filter="strips(upRight)">
                                      <p:cBhvr>
                                        <p:cTn id="49" dur="500"/>
                                        <p:tgtEl>
                                          <p:spTgt spid="1077282"/>
                                        </p:tgtEl>
                                      </p:cBhvr>
                                    </p:animEffect>
                                  </p:childTnLst>
                                  <p:subTnLst>
                                    <p:audio>
                                      <p:cMediaNode>
                                        <p:cTn display="0" masterRel="sameClick">
                                          <p:stCondLst>
                                            <p:cond evt="begin" delay="0">
                                              <p:tn val="47"/>
                                            </p:cond>
                                          </p:stCondLst>
                                          <p:endCondLst>
                                            <p:cond evt="onStopAudio" delay="0">
                                              <p:tgtEl>
                                                <p:sldTgt/>
                                              </p:tgtEl>
                                            </p:cond>
                                          </p:endCondLst>
                                        </p:cTn>
                                        <p:tgtEl>
                                          <p:sndTgt r:embed="rId4" name="laser.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18" presetClass="entr" presetSubtype="12" fill="hold" nodeType="clickEffect">
                                  <p:stCondLst>
                                    <p:cond delay="0"/>
                                  </p:stCondLst>
                                  <p:childTnLst>
                                    <p:set>
                                      <p:cBhvr>
                                        <p:cTn id="53" dur="1" fill="hold">
                                          <p:stCondLst>
                                            <p:cond delay="0"/>
                                          </p:stCondLst>
                                        </p:cTn>
                                        <p:tgtEl>
                                          <p:spTgt spid="1077290"/>
                                        </p:tgtEl>
                                        <p:attrNameLst>
                                          <p:attrName>style.visibility</p:attrName>
                                        </p:attrNameLst>
                                      </p:cBhvr>
                                      <p:to>
                                        <p:strVal val="visible"/>
                                      </p:to>
                                    </p:set>
                                    <p:animEffect transition="in" filter="strips(downLeft)">
                                      <p:cBhvr>
                                        <p:cTn id="54" dur="500"/>
                                        <p:tgtEl>
                                          <p:spTgt spid="1077290"/>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18" presetClass="entr" presetSubtype="3" fill="hold" grpId="0" nodeType="clickEffect">
                                  <p:stCondLst>
                                    <p:cond delay="0"/>
                                  </p:stCondLst>
                                  <p:childTnLst>
                                    <p:set>
                                      <p:cBhvr>
                                        <p:cTn id="58" dur="1" fill="hold">
                                          <p:stCondLst>
                                            <p:cond delay="0"/>
                                          </p:stCondLst>
                                        </p:cTn>
                                        <p:tgtEl>
                                          <p:spTgt spid="1077291"/>
                                        </p:tgtEl>
                                        <p:attrNameLst>
                                          <p:attrName>style.visibility</p:attrName>
                                        </p:attrNameLst>
                                      </p:cBhvr>
                                      <p:to>
                                        <p:strVal val="visible"/>
                                      </p:to>
                                    </p:set>
                                    <p:animEffect transition="in" filter="strips(upRight)">
                                      <p:cBhvr>
                                        <p:cTn id="59" dur="500"/>
                                        <p:tgtEl>
                                          <p:spTgt spid="1077291"/>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0" fill="hold" nodeType="afterGroup">
                            <p:stCondLst>
                              <p:cond delay="500"/>
                            </p:stCondLst>
                            <p:childTnLst>
                              <p:par>
                                <p:cTn id="61" presetID="18" presetClass="entr" presetSubtype="3" fill="hold" grpId="0" nodeType="afterEffect">
                                  <p:stCondLst>
                                    <p:cond delay="0"/>
                                  </p:stCondLst>
                                  <p:childTnLst>
                                    <p:set>
                                      <p:cBhvr>
                                        <p:cTn id="62" dur="1" fill="hold">
                                          <p:stCondLst>
                                            <p:cond delay="0"/>
                                          </p:stCondLst>
                                        </p:cTn>
                                        <p:tgtEl>
                                          <p:spTgt spid="1077292"/>
                                        </p:tgtEl>
                                        <p:attrNameLst>
                                          <p:attrName>style.visibility</p:attrName>
                                        </p:attrNameLst>
                                      </p:cBhvr>
                                      <p:to>
                                        <p:strVal val="visible"/>
                                      </p:to>
                                    </p:set>
                                    <p:animEffect transition="in" filter="strips(upRight)">
                                      <p:cBhvr>
                                        <p:cTn id="63" dur="500"/>
                                        <p:tgtEl>
                                          <p:spTgt spid="1077292"/>
                                        </p:tgtEl>
                                      </p:cBhvr>
                                    </p:animEffect>
                                  </p:childTnLst>
                                  <p:subTnLst>
                                    <p:audio>
                                      <p:cMediaNode>
                                        <p:cTn display="0" masterRel="sameClick">
                                          <p:stCondLst>
                                            <p:cond evt="begin" delay="0">
                                              <p:tn val="61"/>
                                            </p:cond>
                                          </p:stCondLst>
                                          <p:endCondLst>
                                            <p:cond evt="onStopAudio" delay="0">
                                              <p:tgtEl>
                                                <p:sldTgt/>
                                              </p:tgtEl>
                                            </p:cond>
                                          </p:endCondLst>
                                        </p:cTn>
                                        <p:tgtEl>
                                          <p:sndTgt r:embed="rId4" name="laser.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12" fill="hold" nodeType="clickEffect">
                                  <p:stCondLst>
                                    <p:cond delay="0"/>
                                  </p:stCondLst>
                                  <p:childTnLst>
                                    <p:set>
                                      <p:cBhvr>
                                        <p:cTn id="67" dur="1" fill="hold">
                                          <p:stCondLst>
                                            <p:cond delay="0"/>
                                          </p:stCondLst>
                                        </p:cTn>
                                        <p:tgtEl>
                                          <p:spTgt spid="1077300"/>
                                        </p:tgtEl>
                                        <p:attrNameLst>
                                          <p:attrName>style.visibility</p:attrName>
                                        </p:attrNameLst>
                                      </p:cBhvr>
                                      <p:to>
                                        <p:strVal val="visible"/>
                                      </p:to>
                                    </p:set>
                                    <p:animEffect transition="in" filter="strips(downLeft)">
                                      <p:cBhvr>
                                        <p:cTn id="68" dur="500"/>
                                        <p:tgtEl>
                                          <p:spTgt spid="1077300"/>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1077301"/>
                                        </p:tgtEl>
                                        <p:attrNameLst>
                                          <p:attrName>style.visibility</p:attrName>
                                        </p:attrNameLst>
                                      </p:cBhvr>
                                      <p:to>
                                        <p:strVal val="visible"/>
                                      </p:to>
                                    </p:set>
                                    <p:animEffect transition="in" filter="box(in)">
                                      <p:cBhvr>
                                        <p:cTn id="73" dur="500"/>
                                        <p:tgtEl>
                                          <p:spTgt spid="1077301"/>
                                        </p:tgtEl>
                                      </p:cBhvr>
                                    </p:animEffect>
                                  </p:childTnLst>
                                  <p:subTnLst>
                                    <p:audio>
                                      <p:cMediaNode>
                                        <p:cTn display="0" masterRel="sameClick">
                                          <p:stCondLst>
                                            <p:cond evt="begin" delay="0">
                                              <p:tn val="71"/>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67" grpId="0" animBg="1"/>
      <p:bldP spid="1077268" grpId="0" animBg="1"/>
      <p:bldP spid="1077269" grpId="0" animBg="1"/>
      <p:bldP spid="1077270" grpId="0" animBg="1"/>
      <p:bldP spid="1077271" grpId="0" animBg="1"/>
      <p:bldP spid="1077272" grpId="0" animBg="1"/>
      <p:bldP spid="1077281" grpId="0" animBg="1"/>
      <p:bldP spid="1077282" grpId="0" animBg="1"/>
      <p:bldP spid="1077291" grpId="0" animBg="1"/>
      <p:bldP spid="1077292" grpId="0" animBg="1"/>
      <p:bldP spid="1077301"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9301" name="Rectangle 5"/>
          <p:cNvSpPr>
            <a:spLocks noChangeArrowheads="1"/>
          </p:cNvSpPr>
          <p:nvPr/>
        </p:nvSpPr>
        <p:spPr bwMode="auto">
          <a:xfrm>
            <a:off x="827088" y="98425"/>
            <a:ext cx="1192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6600"/>
              </a:buClr>
              <a:buFont typeface="Wingdings" pitchFamily="2" charset="2"/>
              <a:buChar char="Ø"/>
              <a:defRPr/>
            </a:pPr>
            <a:r>
              <a:rPr lang="en-US" altLang="zh-CN">
                <a:solidFill>
                  <a:srgbClr val="000000"/>
                </a:solidFill>
                <a:latin typeface="楷体_GB2312" pitchFamily="49" charset="-122"/>
                <a:ea typeface="楷体_GB2312" pitchFamily="49" charset="-122"/>
              </a:rPr>
              <a:t> </a:t>
            </a:r>
            <a:r>
              <a:rPr lang="zh-CN" altLang="en-US" b="1">
                <a:solidFill>
                  <a:srgbClr val="008000"/>
                </a:solidFill>
                <a:effectLst>
                  <a:outerShdw blurRad="38100" dist="38100" dir="2700000" algn="tl">
                    <a:srgbClr val="000000"/>
                  </a:outerShdw>
                </a:effectLst>
                <a:latin typeface="楷体_GB2312" pitchFamily="49" charset="-122"/>
                <a:ea typeface="楷体_GB2312" pitchFamily="49" charset="-122"/>
              </a:rPr>
              <a:t>说明</a:t>
            </a:r>
          </a:p>
        </p:txBody>
      </p:sp>
      <p:sp>
        <p:nvSpPr>
          <p:cNvPr id="1079302" name="Rectangle 6"/>
          <p:cNvSpPr>
            <a:spLocks noChangeArrowheads="1"/>
          </p:cNvSpPr>
          <p:nvPr/>
        </p:nvSpPr>
        <p:spPr bwMode="auto">
          <a:xfrm>
            <a:off x="539750" y="531813"/>
            <a:ext cx="827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kumimoji="1" sz="2400">
                <a:solidFill>
                  <a:schemeClr val="tx1"/>
                </a:solidFill>
                <a:latin typeface="Times New Roman" pitchFamily="18" charset="0"/>
                <a:ea typeface="宋体" pitchFamily="2" charset="-122"/>
              </a:defRPr>
            </a:lvl1pPr>
            <a:lvl2pPr>
              <a:tabLst>
                <a:tab pos="457200" algn="l"/>
              </a:tabLst>
              <a:defRPr kumimoji="1" sz="2400">
                <a:solidFill>
                  <a:schemeClr val="tx1"/>
                </a:solidFill>
                <a:latin typeface="Times New Roman" pitchFamily="18" charset="0"/>
                <a:ea typeface="宋体" pitchFamily="2" charset="-122"/>
              </a:defRPr>
            </a:lvl2pPr>
            <a:lvl3pPr>
              <a:tabLst>
                <a:tab pos="457200" algn="l"/>
              </a:tabLst>
              <a:defRPr kumimoji="1" sz="2400">
                <a:solidFill>
                  <a:schemeClr val="tx1"/>
                </a:solidFill>
                <a:latin typeface="Times New Roman" pitchFamily="18" charset="0"/>
                <a:ea typeface="宋体" pitchFamily="2" charset="-122"/>
              </a:defRPr>
            </a:lvl3pPr>
            <a:lvl4pPr>
              <a:tabLst>
                <a:tab pos="457200" algn="l"/>
              </a:tabLst>
              <a:defRPr kumimoji="1" sz="2400">
                <a:solidFill>
                  <a:schemeClr val="tx1"/>
                </a:solidFill>
                <a:latin typeface="Times New Roman" pitchFamily="18" charset="0"/>
                <a:ea typeface="宋体" pitchFamily="2" charset="-122"/>
              </a:defRPr>
            </a:lvl4pPr>
            <a:lvl5pPr>
              <a:tabLst>
                <a:tab pos="457200" algn="l"/>
              </a:tabLst>
              <a:defRPr kumimoji="1" sz="2400">
                <a:solidFill>
                  <a:schemeClr val="tx1"/>
                </a:solidFill>
                <a:latin typeface="Times New Roman" pitchFamily="18" charset="0"/>
                <a:ea typeface="宋体" pitchFamily="2" charset="-122"/>
              </a:defRPr>
            </a:lvl5pPr>
            <a:lvl6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6pPr>
            <a:lvl7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7pPr>
            <a:lvl8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8pPr>
            <a:lvl9pPr fontAlgn="base">
              <a:spcBef>
                <a:spcPct val="0"/>
              </a:spcBef>
              <a:spcAft>
                <a:spcPct val="0"/>
              </a:spcAft>
              <a:tabLst>
                <a:tab pos="457200" algn="l"/>
              </a:tabLst>
              <a:defRPr kumimoji="1" sz="2400">
                <a:solidFill>
                  <a:schemeClr val="tx1"/>
                </a:solidFill>
                <a:latin typeface="Times New Roman" pitchFamily="18" charset="0"/>
                <a:ea typeface="宋体" pitchFamily="2" charset="-122"/>
              </a:defRPr>
            </a:lvl9pPr>
          </a:lstStyle>
          <a:p>
            <a:pPr>
              <a:defRPr/>
            </a:pPr>
            <a:r>
              <a:rPr lang="en-US" altLang="zh-CN" b="1" smtClean="0">
                <a:solidFill>
                  <a:srgbClr val="000000"/>
                </a:solidFill>
                <a:effectLst>
                  <a:outerShdw blurRad="38100" dist="38100" dir="2700000" algn="tl">
                    <a:srgbClr val="FFFFFF"/>
                  </a:outerShdw>
                </a:effectLst>
                <a:latin typeface="楷体_GB2312" pitchFamily="49" charset="-122"/>
                <a:ea typeface="楷体_GB2312" pitchFamily="49" charset="-122"/>
              </a:rPr>
              <a:t>    (5) </a:t>
            </a:r>
            <a:r>
              <a:rPr lang="zh-CN" altLang="en-US" b="1" smtClean="0">
                <a:solidFill>
                  <a:srgbClr val="000000"/>
                </a:solidFill>
                <a:effectLst>
                  <a:outerShdw blurRad="38100" dist="38100" dir="2700000" algn="tl">
                    <a:srgbClr val="FFFFFF"/>
                  </a:outerShdw>
                </a:effectLst>
                <a:latin typeface="楷体_GB2312" pitchFamily="49" charset="-122"/>
                <a:ea typeface="楷体_GB2312" pitchFamily="49" charset="-122"/>
              </a:rPr>
              <a:t>全局变量定义与全局变量的说明的区分</a:t>
            </a:r>
            <a:r>
              <a:rPr lang="zh-CN" altLang="en-US" smtClean="0">
                <a:solidFill>
                  <a:srgbClr val="000000"/>
                </a:solidFill>
                <a:latin typeface="楷体_GB2312" pitchFamily="49" charset="-122"/>
                <a:ea typeface="楷体_GB2312" pitchFamily="49" charset="-122"/>
              </a:rPr>
              <a:t> </a:t>
            </a:r>
          </a:p>
        </p:txBody>
      </p:sp>
      <p:sp>
        <p:nvSpPr>
          <p:cNvPr id="1079315" name="Rectangle 19" descr="信纸"/>
          <p:cNvSpPr>
            <a:spLocks noChangeArrowheads="1"/>
          </p:cNvSpPr>
          <p:nvPr/>
        </p:nvSpPr>
        <p:spPr bwMode="auto">
          <a:xfrm>
            <a:off x="1042988" y="1341438"/>
            <a:ext cx="6769100" cy="4876800"/>
          </a:xfrm>
          <a:prstGeom prst="rect">
            <a:avLst/>
          </a:prstGeom>
          <a:blipFill dpi="0" rotWithShape="1">
            <a:blip r:embed="rId6"/>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lang="en-US" altLang="zh-CN" b="1" smtClean="0">
                <a:solidFill>
                  <a:srgbClr val="CC0099"/>
                </a:solidFill>
                <a:effectLst>
                  <a:outerShdw blurRad="38100" dist="38100" dir="2700000" algn="tl">
                    <a:srgbClr val="000000"/>
                  </a:outerShdw>
                </a:effectLst>
              </a:rPr>
              <a:t>extern int a;</a:t>
            </a:r>
            <a:r>
              <a:rPr lang="en-US" altLang="zh-CN" b="1" smtClean="0">
                <a:solidFill>
                  <a:srgbClr val="000000"/>
                </a:solidFill>
                <a:effectLst>
                  <a:outerShdw blurRad="38100" dist="38100" dir="2700000" algn="tl">
                    <a:srgbClr val="FFFFFF"/>
                  </a:outerShdw>
                </a:effectLst>
              </a:rPr>
              <a:t> </a:t>
            </a:r>
          </a:p>
          <a:p>
            <a:pPr>
              <a:defRPr/>
            </a:pPr>
            <a:endParaRPr lang="en-US" altLang="zh-CN" b="1" smtClean="0">
              <a:solidFill>
                <a:srgbClr val="000000"/>
              </a:solidFill>
              <a:effectLst>
                <a:outerShdw blurRad="38100" dist="38100" dir="2700000" algn="tl">
                  <a:srgbClr val="FFFFFF"/>
                </a:outerShdw>
              </a:effectLst>
            </a:endParaRPr>
          </a:p>
          <a:p>
            <a:pPr>
              <a:defRPr/>
            </a:pPr>
            <a:r>
              <a:rPr lang="en-US" altLang="zh-CN" b="1" smtClean="0">
                <a:solidFill>
                  <a:srgbClr val="000000"/>
                </a:solidFill>
                <a:effectLst>
                  <a:outerShdw blurRad="38100" dist="38100" dir="2700000" algn="tl">
                    <a:srgbClr val="FFFFFF"/>
                  </a:outerShdw>
                </a:effectLst>
              </a:rPr>
              <a:t>void func1 ( )</a:t>
            </a:r>
          </a:p>
          <a:p>
            <a:pPr>
              <a:defRPr/>
            </a:pPr>
            <a:r>
              <a:rPr lang="en-US" altLang="zh-CN" b="1" smtClean="0">
                <a:solidFill>
                  <a:srgbClr val="000000"/>
                </a:solidFill>
                <a:effectLst>
                  <a:outerShdw blurRad="38100" dist="38100" dir="2700000" algn="tl">
                    <a:srgbClr val="FFFFFF"/>
                  </a:outerShdw>
                </a:effectLst>
              </a:rPr>
              <a:t>{</a:t>
            </a:r>
          </a:p>
          <a:p>
            <a:pPr>
              <a:defRPr/>
            </a:pPr>
            <a:r>
              <a:rPr lang="en-US" altLang="zh-CN" b="1" smtClean="0">
                <a:solidFill>
                  <a:srgbClr val="000000"/>
                </a:solidFill>
                <a:effectLst>
                  <a:outerShdw blurRad="38100" dist="38100" dir="2700000" algn="tl">
                    <a:srgbClr val="FFFFFF"/>
                  </a:outerShdw>
                </a:effectLst>
              </a:rPr>
              <a:t>  …… </a:t>
            </a:r>
            <a:r>
              <a:rPr lang="en-US" altLang="zh-CN" sz="2000" b="1" smtClean="0">
                <a:solidFill>
                  <a:srgbClr val="3333CC"/>
                </a:solidFill>
                <a:effectLst>
                  <a:outerShdw blurRad="38100" dist="38100" dir="2700000" algn="tl">
                    <a:srgbClr val="000000"/>
                  </a:outerShdw>
                </a:effectLst>
                <a:ea typeface="楷体_GB2312" pitchFamily="49" charset="-122"/>
              </a:rPr>
              <a:t>//</a:t>
            </a:r>
            <a:r>
              <a:rPr lang="zh-CN" altLang="en-US" sz="2000" b="1" smtClean="0">
                <a:solidFill>
                  <a:srgbClr val="3333CC"/>
                </a:solidFill>
                <a:effectLst>
                  <a:outerShdw blurRad="38100" dist="38100" dir="2700000" algn="tl">
                    <a:srgbClr val="000000"/>
                  </a:outerShdw>
                </a:effectLst>
                <a:ea typeface="楷体_GB2312" pitchFamily="49" charset="-122"/>
              </a:rPr>
              <a:t>引用变量</a:t>
            </a:r>
            <a:r>
              <a:rPr lang="en-US" altLang="zh-CN" sz="2000" b="1" smtClean="0">
                <a:solidFill>
                  <a:srgbClr val="3333CC"/>
                </a:solidFill>
                <a:effectLst>
                  <a:outerShdw blurRad="38100" dist="38100" dir="2700000" algn="tl">
                    <a:srgbClr val="000000"/>
                  </a:outerShdw>
                </a:effectLst>
                <a:ea typeface="楷体_GB2312" pitchFamily="49" charset="-122"/>
              </a:rPr>
              <a:t>a</a:t>
            </a:r>
          </a:p>
          <a:p>
            <a:pPr>
              <a:defRPr/>
            </a:pPr>
            <a:r>
              <a:rPr lang="en-US" altLang="zh-CN" b="1" smtClean="0">
                <a:solidFill>
                  <a:srgbClr val="000000"/>
                </a:solidFill>
                <a:effectLst>
                  <a:outerShdw blurRad="38100" dist="38100" dir="2700000" algn="tl">
                    <a:srgbClr val="FFFFFF"/>
                  </a:outerShdw>
                </a:effectLst>
              </a:rPr>
              <a:t>}</a:t>
            </a:r>
          </a:p>
          <a:p>
            <a:pPr>
              <a:defRPr/>
            </a:pPr>
            <a:endParaRPr lang="en-US" altLang="zh-CN" b="1" smtClean="0">
              <a:solidFill>
                <a:srgbClr val="000000"/>
              </a:solidFill>
              <a:effectLst>
                <a:outerShdw blurRad="38100" dist="38100" dir="2700000" algn="tl">
                  <a:srgbClr val="FFFFFF"/>
                </a:outerShdw>
              </a:effectLst>
            </a:endParaRPr>
          </a:p>
          <a:p>
            <a:pPr>
              <a:defRPr/>
            </a:pPr>
            <a:r>
              <a:rPr lang="en-US" altLang="zh-CN" b="1" smtClean="0">
                <a:solidFill>
                  <a:srgbClr val="FF0000"/>
                </a:solidFill>
                <a:effectLst>
                  <a:outerShdw blurRad="38100" dist="38100" dir="2700000" algn="tl">
                    <a:srgbClr val="000000"/>
                  </a:outerShdw>
                </a:effectLst>
              </a:rPr>
              <a:t>extern int a = 2;</a:t>
            </a:r>
          </a:p>
          <a:p>
            <a:pPr>
              <a:defRPr/>
            </a:pPr>
            <a:r>
              <a:rPr lang="en-US" altLang="zh-CN" b="1" smtClean="0">
                <a:solidFill>
                  <a:srgbClr val="000000"/>
                </a:solidFill>
                <a:effectLst>
                  <a:outerShdw blurRad="38100" dist="38100" dir="2700000" algn="tl">
                    <a:srgbClr val="FFFFFF"/>
                  </a:outerShdw>
                </a:effectLst>
              </a:rPr>
              <a:t> </a:t>
            </a:r>
          </a:p>
          <a:p>
            <a:pPr>
              <a:defRPr/>
            </a:pPr>
            <a:r>
              <a:rPr lang="en-US" altLang="zh-CN" b="1" smtClean="0">
                <a:solidFill>
                  <a:srgbClr val="000000"/>
                </a:solidFill>
                <a:effectLst>
                  <a:outerShdw blurRad="38100" dist="38100" dir="2700000" algn="tl">
                    <a:srgbClr val="FFFFFF"/>
                  </a:outerShdw>
                </a:effectLst>
              </a:rPr>
              <a:t>void func2 ( )</a:t>
            </a:r>
          </a:p>
          <a:p>
            <a:pPr>
              <a:defRPr/>
            </a:pPr>
            <a:r>
              <a:rPr lang="en-US" altLang="zh-CN" b="1" smtClean="0">
                <a:solidFill>
                  <a:srgbClr val="000000"/>
                </a:solidFill>
                <a:effectLst>
                  <a:outerShdw blurRad="38100" dist="38100" dir="2700000" algn="tl">
                    <a:srgbClr val="FFFFFF"/>
                  </a:outerShdw>
                </a:effectLst>
              </a:rPr>
              <a:t>{</a:t>
            </a:r>
          </a:p>
          <a:p>
            <a:pPr>
              <a:defRPr/>
            </a:pPr>
            <a:r>
              <a:rPr lang="en-US" altLang="zh-CN" b="1" smtClean="0">
                <a:solidFill>
                  <a:srgbClr val="000000"/>
                </a:solidFill>
                <a:effectLst>
                  <a:outerShdw blurRad="38100" dist="38100" dir="2700000" algn="tl">
                    <a:srgbClr val="FFFFFF"/>
                  </a:outerShdw>
                </a:effectLst>
              </a:rPr>
              <a:t>  …… </a:t>
            </a:r>
            <a:r>
              <a:rPr lang="en-US" altLang="zh-CN" sz="2000" b="1" smtClean="0">
                <a:solidFill>
                  <a:srgbClr val="3333CC"/>
                </a:solidFill>
                <a:effectLst>
                  <a:outerShdw blurRad="38100" dist="38100" dir="2700000" algn="tl">
                    <a:srgbClr val="000000"/>
                  </a:outerShdw>
                </a:effectLst>
                <a:ea typeface="楷体_GB2312" pitchFamily="49" charset="-122"/>
              </a:rPr>
              <a:t>//</a:t>
            </a:r>
            <a:r>
              <a:rPr lang="zh-CN" altLang="en-US" sz="2000" b="1" smtClean="0">
                <a:solidFill>
                  <a:srgbClr val="3333CC"/>
                </a:solidFill>
                <a:effectLst>
                  <a:outerShdw blurRad="38100" dist="38100" dir="2700000" algn="tl">
                    <a:srgbClr val="000000"/>
                  </a:outerShdw>
                </a:effectLst>
                <a:ea typeface="楷体_GB2312" pitchFamily="49" charset="-122"/>
              </a:rPr>
              <a:t>引用变量</a:t>
            </a:r>
            <a:r>
              <a:rPr lang="en-US" altLang="zh-CN" sz="2000" b="1" smtClean="0">
                <a:solidFill>
                  <a:srgbClr val="3333CC"/>
                </a:solidFill>
                <a:effectLst>
                  <a:outerShdw blurRad="38100" dist="38100" dir="2700000" algn="tl">
                    <a:srgbClr val="000000"/>
                  </a:outerShdw>
                </a:effectLst>
                <a:ea typeface="楷体_GB2312" pitchFamily="49" charset="-122"/>
              </a:rPr>
              <a:t>a</a:t>
            </a:r>
          </a:p>
          <a:p>
            <a:pPr>
              <a:defRPr/>
            </a:pPr>
            <a:r>
              <a:rPr lang="en-US" altLang="zh-CN" b="1" smtClean="0">
                <a:solidFill>
                  <a:srgbClr val="000000"/>
                </a:solidFill>
                <a:effectLst>
                  <a:outerShdw blurRad="38100" dist="38100" dir="2700000" algn="tl">
                    <a:srgbClr val="FFFFFF"/>
                  </a:outerShdw>
                </a:effectLst>
              </a:rPr>
              <a:t>}</a:t>
            </a:r>
          </a:p>
        </p:txBody>
      </p:sp>
      <p:sp>
        <p:nvSpPr>
          <p:cNvPr id="1079316" name="AutoShape 20"/>
          <p:cNvSpPr>
            <a:spLocks noChangeArrowheads="1"/>
          </p:cNvSpPr>
          <p:nvPr/>
        </p:nvSpPr>
        <p:spPr bwMode="auto">
          <a:xfrm>
            <a:off x="4067175" y="2133600"/>
            <a:ext cx="3240088" cy="1584325"/>
          </a:xfrm>
          <a:prstGeom prst="cloudCallout">
            <a:avLst>
              <a:gd name="adj1" fmla="val -82681"/>
              <a:gd name="adj2" fmla="val 58718"/>
            </a:avLst>
          </a:prstGeom>
          <a:gradFill rotWithShape="1">
            <a:gsLst>
              <a:gs pos="0">
                <a:srgbClr val="CCFFFF"/>
              </a:gs>
              <a:gs pos="100000">
                <a:schemeClr val="bg1"/>
              </a:gs>
            </a:gsLst>
            <a:lin ang="5400000" scaled="1"/>
          </a:gradFill>
          <a:ln w="9525">
            <a:solidFill>
              <a:schemeClr val="tx1"/>
            </a:solidFill>
            <a:round/>
            <a:headEnd/>
            <a:tailEnd/>
          </a:ln>
          <a:effectLst>
            <a:outerShdw dist="107763" dir="2700000" algn="ctr" rotWithShape="0">
              <a:schemeClr val="bg2">
                <a:alpha val="50000"/>
              </a:schemeClr>
            </a:outerShdw>
          </a:effectLst>
        </p:spPr>
        <p:txBody>
          <a:bodyPr/>
          <a:lstStyle/>
          <a:p>
            <a:pPr algn="ctr">
              <a:defRPr/>
            </a:pPr>
            <a:r>
              <a:rPr lang="zh-CN" altLang="en-US" sz="2800" b="1">
                <a:solidFill>
                  <a:srgbClr val="FF0000"/>
                </a:solidFill>
                <a:effectLst>
                  <a:outerShdw blurRad="38100" dist="38100" dir="2700000" algn="tl">
                    <a:srgbClr val="000000"/>
                  </a:outerShdw>
                </a:effectLst>
                <a:ea typeface="隶书" pitchFamily="49" charset="-122"/>
              </a:rPr>
              <a:t>谁是定义？</a:t>
            </a:r>
          </a:p>
          <a:p>
            <a:pPr algn="ctr">
              <a:defRPr/>
            </a:pPr>
            <a:r>
              <a:rPr lang="zh-CN" altLang="en-US" sz="2800" b="1">
                <a:solidFill>
                  <a:srgbClr val="FF0000"/>
                </a:solidFill>
                <a:effectLst>
                  <a:outerShdw blurRad="38100" dist="38100" dir="2700000" algn="tl">
                    <a:srgbClr val="000000"/>
                  </a:outerShdw>
                </a:effectLst>
                <a:ea typeface="隶书" pitchFamily="49" charset="-122"/>
              </a:rPr>
              <a:t>谁是说明？</a:t>
            </a:r>
          </a:p>
        </p:txBody>
      </p:sp>
      <p:sp>
        <p:nvSpPr>
          <p:cNvPr id="1079317" name="Rectangle 21"/>
          <p:cNvSpPr>
            <a:spLocks noChangeArrowheads="1"/>
          </p:cNvSpPr>
          <p:nvPr/>
        </p:nvSpPr>
        <p:spPr bwMode="auto">
          <a:xfrm>
            <a:off x="1116013" y="4005263"/>
            <a:ext cx="2232025" cy="36036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79318" name="AutoShape 22"/>
          <p:cNvSpPr>
            <a:spLocks/>
          </p:cNvSpPr>
          <p:nvPr/>
        </p:nvSpPr>
        <p:spPr bwMode="auto">
          <a:xfrm>
            <a:off x="4500563" y="4797425"/>
            <a:ext cx="1871662" cy="792163"/>
          </a:xfrm>
          <a:prstGeom prst="borderCallout2">
            <a:avLst>
              <a:gd name="adj1" fmla="val 14431"/>
              <a:gd name="adj2" fmla="val -4069"/>
              <a:gd name="adj3" fmla="val 14431"/>
              <a:gd name="adj4" fmla="val -30111"/>
              <a:gd name="adj5" fmla="val -72944"/>
              <a:gd name="adj6" fmla="val -62852"/>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CC0000"/>
                </a:solidFill>
                <a:effectLst>
                  <a:outerShdw blurRad="38100" dist="38100" dir="2700000" algn="tl">
                    <a:srgbClr val="000000"/>
                  </a:outerShdw>
                </a:effectLst>
                <a:ea typeface="楷体_GB2312" pitchFamily="49" charset="-122"/>
              </a:rPr>
              <a:t>全局变量定义</a:t>
            </a:r>
            <a:r>
              <a:rPr lang="en-US" altLang="zh-CN" sz="2000" b="1">
                <a:solidFill>
                  <a:srgbClr val="3333CC"/>
                </a:solidFill>
                <a:effectLst>
                  <a:outerShdw blurRad="38100" dist="38100" dir="2700000" algn="tl">
                    <a:srgbClr val="000000"/>
                  </a:outerShdw>
                </a:effectLst>
                <a:ea typeface="楷体_GB2312" pitchFamily="49" charset="-122"/>
              </a:rPr>
              <a:t>(</a:t>
            </a:r>
            <a:r>
              <a:rPr lang="zh-CN" altLang="en-US" sz="2000" b="1">
                <a:solidFill>
                  <a:srgbClr val="3333CC"/>
                </a:solidFill>
                <a:effectLst>
                  <a:outerShdw blurRad="38100" dist="38100" dir="2700000" algn="tl">
                    <a:srgbClr val="000000"/>
                  </a:outerShdw>
                </a:effectLst>
                <a:ea typeface="楷体_GB2312" pitchFamily="49" charset="-122"/>
              </a:rPr>
              <a:t>因为赋了初值</a:t>
            </a:r>
            <a:r>
              <a:rPr lang="en-US" altLang="zh-CN" sz="2000" b="1">
                <a:solidFill>
                  <a:srgbClr val="3333CC"/>
                </a:solidFill>
                <a:effectLst>
                  <a:outerShdw blurRad="38100" dist="38100" dir="2700000" algn="tl">
                    <a:srgbClr val="000000"/>
                  </a:outerShdw>
                </a:effectLst>
                <a:ea typeface="楷体_GB2312" pitchFamily="49" charset="-122"/>
              </a:rPr>
              <a:t>)</a:t>
            </a:r>
          </a:p>
        </p:txBody>
      </p:sp>
      <p:sp>
        <p:nvSpPr>
          <p:cNvPr id="1079319" name="Rectangle 23"/>
          <p:cNvSpPr>
            <a:spLocks noChangeArrowheads="1"/>
          </p:cNvSpPr>
          <p:nvPr/>
        </p:nvSpPr>
        <p:spPr bwMode="auto">
          <a:xfrm>
            <a:off x="1100138" y="1441450"/>
            <a:ext cx="2232025" cy="360363"/>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endParaRPr>
          </a:p>
        </p:txBody>
      </p:sp>
      <p:sp>
        <p:nvSpPr>
          <p:cNvPr id="1079320" name="AutoShape 24"/>
          <p:cNvSpPr>
            <a:spLocks/>
          </p:cNvSpPr>
          <p:nvPr/>
        </p:nvSpPr>
        <p:spPr bwMode="auto">
          <a:xfrm>
            <a:off x="4500563" y="2133600"/>
            <a:ext cx="1871662" cy="431800"/>
          </a:xfrm>
          <a:prstGeom prst="borderCallout2">
            <a:avLst>
              <a:gd name="adj1" fmla="val 26472"/>
              <a:gd name="adj2" fmla="val -4069"/>
              <a:gd name="adj3" fmla="val 26472"/>
              <a:gd name="adj4" fmla="val -30111"/>
              <a:gd name="adj5" fmla="val -133824"/>
              <a:gd name="adj6" fmla="val -62852"/>
            </a:avLst>
          </a:prstGeom>
          <a:gradFill rotWithShape="1">
            <a:gsLst>
              <a:gs pos="0">
                <a:srgbClr val="CC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3333CC"/>
                </a:solidFill>
                <a:effectLst>
                  <a:outerShdw blurRad="38100" dist="38100" dir="2700000" algn="tl">
                    <a:srgbClr val="000000"/>
                  </a:outerShdw>
                </a:effectLst>
                <a:ea typeface="楷体_GB2312" pitchFamily="49" charset="-122"/>
              </a:rPr>
              <a:t>全局变量说明</a:t>
            </a:r>
          </a:p>
        </p:txBody>
      </p:sp>
      <p:sp>
        <p:nvSpPr>
          <p:cNvPr id="1079321" name="Rectangle 25"/>
          <p:cNvSpPr>
            <a:spLocks noChangeArrowheads="1"/>
          </p:cNvSpPr>
          <p:nvPr/>
        </p:nvSpPr>
        <p:spPr bwMode="auto">
          <a:xfrm>
            <a:off x="3635375" y="3194050"/>
            <a:ext cx="5040313" cy="1225550"/>
          </a:xfrm>
          <a:prstGeom prst="rect">
            <a:avLst/>
          </a:prstGeom>
          <a:gradFill rotWithShape="1">
            <a:gsLst>
              <a:gs pos="0">
                <a:srgbClr val="00FFFF"/>
              </a:gs>
              <a:gs pos="100000">
                <a:srgbClr val="00FFFF">
                  <a:gamma/>
                  <a:shade val="75686"/>
                  <a:invGamma/>
                </a:srgbClr>
              </a:gs>
            </a:gsLst>
            <a:lin ang="5400000" scaled="1"/>
          </a:gra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lang="en-US" altLang="zh-CN">
                <a:solidFill>
                  <a:srgbClr val="000000"/>
                </a:solidFill>
              </a:rPr>
              <a:t>      </a:t>
            </a:r>
            <a:r>
              <a:rPr lang="zh-CN" altLang="en-US" b="1">
                <a:solidFill>
                  <a:srgbClr val="FF0000"/>
                </a:solidFill>
                <a:effectLst>
                  <a:outerShdw blurRad="38100" dist="38100" dir="2700000" algn="tl">
                    <a:srgbClr val="000000"/>
                  </a:outerShdw>
                </a:effectLst>
                <a:latin typeface="隶书" pitchFamily="49" charset="-122"/>
                <a:ea typeface="隶书" pitchFamily="49" charset="-122"/>
              </a:rPr>
              <a:t>注意：</a:t>
            </a:r>
            <a:r>
              <a:rPr lang="zh-CN" altLang="en-US" b="1">
                <a:solidFill>
                  <a:srgbClr val="000000"/>
                </a:solidFill>
                <a:effectLst>
                  <a:outerShdw blurRad="38100" dist="38100" dir="2700000" algn="tl">
                    <a:srgbClr val="FFFFFF"/>
                  </a:outerShdw>
                </a:effectLst>
                <a:latin typeface="隶书" pitchFamily="49" charset="-122"/>
                <a:ea typeface="隶书" pitchFamily="49" charset="-122"/>
              </a:rPr>
              <a:t>两者中有且只能有一个对变量</a:t>
            </a:r>
            <a:r>
              <a:rPr lang="en-US" altLang="zh-CN" b="1">
                <a:solidFill>
                  <a:srgbClr val="000000"/>
                </a:solidFill>
                <a:effectLst>
                  <a:outerShdw blurRad="38100" dist="38100" dir="2700000" algn="tl">
                    <a:srgbClr val="FFFFFF"/>
                  </a:outerShdw>
                </a:effectLst>
                <a:latin typeface="隶书" pitchFamily="49" charset="-122"/>
                <a:ea typeface="隶书" pitchFamily="49" charset="-122"/>
              </a:rPr>
              <a:t>a</a:t>
            </a:r>
            <a:r>
              <a:rPr lang="zh-CN" altLang="en-US" b="1">
                <a:solidFill>
                  <a:srgbClr val="000000"/>
                </a:solidFill>
                <a:effectLst>
                  <a:outerShdw blurRad="38100" dist="38100" dir="2700000" algn="tl">
                    <a:srgbClr val="FFFFFF"/>
                  </a:outerShdw>
                </a:effectLst>
                <a:latin typeface="隶书" pitchFamily="49" charset="-122"/>
                <a:ea typeface="隶书" pitchFamily="49" charset="-122"/>
              </a:rPr>
              <a:t>赋初始值，不能都对变量</a:t>
            </a:r>
            <a:r>
              <a:rPr lang="en-US" altLang="zh-CN" b="1">
                <a:solidFill>
                  <a:srgbClr val="000000"/>
                </a:solidFill>
                <a:effectLst>
                  <a:outerShdw blurRad="38100" dist="38100" dir="2700000" algn="tl">
                    <a:srgbClr val="FFFFFF"/>
                  </a:outerShdw>
                </a:effectLst>
                <a:latin typeface="隶书" pitchFamily="49" charset="-122"/>
                <a:ea typeface="隶书" pitchFamily="49" charset="-122"/>
              </a:rPr>
              <a:t>a</a:t>
            </a:r>
            <a:r>
              <a:rPr lang="zh-CN" altLang="en-US" b="1">
                <a:solidFill>
                  <a:srgbClr val="000000"/>
                </a:solidFill>
                <a:effectLst>
                  <a:outerShdw blurRad="38100" dist="38100" dir="2700000" algn="tl">
                    <a:srgbClr val="FFFFFF"/>
                  </a:outerShdw>
                </a:effectLst>
                <a:latin typeface="隶书" pitchFamily="49" charset="-122"/>
                <a:ea typeface="隶书" pitchFamily="49" charset="-122"/>
              </a:rPr>
              <a:t>赋初始值或都不赋值，否则编译错！</a:t>
            </a:r>
            <a:r>
              <a:rPr lang="zh-CN" altLang="en-US">
                <a:solidFill>
                  <a:srgbClr val="000000"/>
                </a:solidFill>
              </a:rPr>
              <a:t> </a:t>
            </a:r>
          </a:p>
        </p:txBody>
      </p:sp>
    </p:spTree>
    <p:extLst>
      <p:ext uri="{BB962C8B-B14F-4D97-AF65-F5344CB8AC3E}">
        <p14:creationId xmlns:p14="http://schemas.microsoft.com/office/powerpoint/2010/main" val="2151832710"/>
      </p:ext>
    </p:extLst>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79302">
                                            <p:txEl>
                                              <p:pRg st="0" end="0"/>
                                            </p:txEl>
                                          </p:spTgt>
                                        </p:tgtEl>
                                        <p:attrNameLst>
                                          <p:attrName>style.visibility</p:attrName>
                                        </p:attrNameLst>
                                      </p:cBhvr>
                                      <p:to>
                                        <p:strVal val="visible"/>
                                      </p:to>
                                    </p:set>
                                    <p:animEffect transition="in" filter="box(out)">
                                      <p:cBhvr>
                                        <p:cTn id="7" dur="500"/>
                                        <p:tgtEl>
                                          <p:spTgt spid="107930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79315"/>
                                        </p:tgtEl>
                                        <p:attrNameLst>
                                          <p:attrName>style.visibility</p:attrName>
                                        </p:attrNameLst>
                                      </p:cBhvr>
                                      <p:to>
                                        <p:strVal val="visible"/>
                                      </p:to>
                                    </p:set>
                                    <p:animEffect transition="in" filter="box(out)">
                                      <p:cBhvr>
                                        <p:cTn id="12" dur="500"/>
                                        <p:tgtEl>
                                          <p:spTgt spid="107931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079316"/>
                                        </p:tgtEl>
                                        <p:attrNameLst>
                                          <p:attrName>style.visibility</p:attrName>
                                        </p:attrNameLst>
                                      </p:cBhvr>
                                      <p:to>
                                        <p:strVal val="visible"/>
                                      </p:to>
                                    </p:set>
                                    <p:animEffect transition="in" filter="strips(upRight)">
                                      <p:cBhvr>
                                        <p:cTn id="17" dur="500"/>
                                        <p:tgtEl>
                                          <p:spTgt spid="1079316"/>
                                        </p:tgtEl>
                                      </p:cBhvr>
                                    </p:animEffect>
                                  </p:childTnLst>
                                  <p:subTnLst>
                                    <p:set>
                                      <p:cBhvr override="childStyle">
                                        <p:cTn dur="1" fill="hold" display="0" masterRel="nextClick" afterEffect="1"/>
                                        <p:tgtEl>
                                          <p:spTgt spid="1079316"/>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079317"/>
                                        </p:tgtEl>
                                        <p:attrNameLst>
                                          <p:attrName>style.visibility</p:attrName>
                                        </p:attrNameLst>
                                      </p:cBhvr>
                                      <p:to>
                                        <p:strVal val="visible"/>
                                      </p:to>
                                    </p:set>
                                    <p:animEffect transition="in" filter="strips(upRight)">
                                      <p:cBhvr>
                                        <p:cTn id="22" dur="500"/>
                                        <p:tgtEl>
                                          <p:spTgt spid="1079317"/>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nodeType="afterGroup">
                            <p:stCondLst>
                              <p:cond delay="500"/>
                            </p:stCondLst>
                            <p:childTnLst>
                              <p:par>
                                <p:cTn id="24" presetID="18" presetClass="entr" presetSubtype="3" fill="hold" grpId="0" nodeType="afterEffect">
                                  <p:stCondLst>
                                    <p:cond delay="0"/>
                                  </p:stCondLst>
                                  <p:childTnLst>
                                    <p:set>
                                      <p:cBhvr>
                                        <p:cTn id="25" dur="1" fill="hold">
                                          <p:stCondLst>
                                            <p:cond delay="0"/>
                                          </p:stCondLst>
                                        </p:cTn>
                                        <p:tgtEl>
                                          <p:spTgt spid="1079318"/>
                                        </p:tgtEl>
                                        <p:attrNameLst>
                                          <p:attrName>style.visibility</p:attrName>
                                        </p:attrNameLst>
                                      </p:cBhvr>
                                      <p:to>
                                        <p:strVal val="visible"/>
                                      </p:to>
                                    </p:set>
                                    <p:animEffect transition="in" filter="strips(upRight)">
                                      <p:cBhvr>
                                        <p:cTn id="26" dur="500"/>
                                        <p:tgtEl>
                                          <p:spTgt spid="1079318"/>
                                        </p:tgtEl>
                                      </p:cBhvr>
                                    </p:animEffect>
                                  </p:childTnLst>
                                  <p:subTnLst>
                                    <p:audio>
                                      <p:cMediaNode>
                                        <p:cTn display="0" masterRel="sameClick">
                                          <p:stCondLst>
                                            <p:cond evt="begin" delay="0">
                                              <p:tn val="24"/>
                                            </p:cond>
                                          </p:stCondLst>
                                          <p:endCondLst>
                                            <p:cond evt="onStopAudio" delay="0">
                                              <p:tgtEl>
                                                <p:sldTgt/>
                                              </p:tgtEl>
                                            </p:cond>
                                          </p:endCondLst>
                                        </p:cTn>
                                        <p:tgtEl>
                                          <p:sndTgt r:embed="rId4" name="lase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1079319"/>
                                        </p:tgtEl>
                                        <p:attrNameLst>
                                          <p:attrName>style.visibility</p:attrName>
                                        </p:attrNameLst>
                                      </p:cBhvr>
                                      <p:to>
                                        <p:strVal val="visible"/>
                                      </p:to>
                                    </p:set>
                                    <p:animEffect transition="in" filter="strips(upRight)">
                                      <p:cBhvr>
                                        <p:cTn id="31" dur="500"/>
                                        <p:tgtEl>
                                          <p:spTgt spid="1079319"/>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nodeType="afterGroup">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1079320"/>
                                        </p:tgtEl>
                                        <p:attrNameLst>
                                          <p:attrName>style.visibility</p:attrName>
                                        </p:attrNameLst>
                                      </p:cBhvr>
                                      <p:to>
                                        <p:strVal val="visible"/>
                                      </p:to>
                                    </p:set>
                                    <p:animEffect transition="in" filter="strips(upRight)">
                                      <p:cBhvr>
                                        <p:cTn id="35" dur="500"/>
                                        <p:tgtEl>
                                          <p:spTgt spid="1079320"/>
                                        </p:tgtEl>
                                      </p:cBhvr>
                                    </p:animEffect>
                                  </p:childTnLst>
                                  <p:subTnLst>
                                    <p:audio>
                                      <p:cMediaNode>
                                        <p:cTn display="0" masterRel="sameClick">
                                          <p:stCondLst>
                                            <p:cond evt="begin" delay="0">
                                              <p:tn val="33"/>
                                            </p:cond>
                                          </p:stCondLst>
                                          <p:endCondLst>
                                            <p:cond evt="onStopAudio" delay="0">
                                              <p:tgtEl>
                                                <p:sldTgt/>
                                              </p:tgtEl>
                                            </p:cond>
                                          </p:endCondLst>
                                        </p:cTn>
                                        <p:tgtEl>
                                          <p:sndTgt r:embed="rId4" name="laser.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079321"/>
                                        </p:tgtEl>
                                        <p:attrNameLst>
                                          <p:attrName>style.visibility</p:attrName>
                                        </p:attrNameLst>
                                      </p:cBhvr>
                                      <p:to>
                                        <p:strVal val="visible"/>
                                      </p:to>
                                    </p:set>
                                    <p:animEffect transition="in" filter="box(out)">
                                      <p:cBhvr>
                                        <p:cTn id="40" dur="500"/>
                                        <p:tgtEl>
                                          <p:spTgt spid="1079321"/>
                                        </p:tgtEl>
                                      </p:cBhvr>
                                    </p:animEffect>
                                  </p:childTnLst>
                                  <p:subTnLst>
                                    <p:audio>
                                      <p:cMediaNode>
                                        <p:cTn display="0" masterRel="sameClick">
                                          <p:stCondLst>
                                            <p:cond evt="begin" delay="0">
                                              <p:tn val="38"/>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15" grpId="0" animBg="1"/>
      <p:bldP spid="1079316" grpId="0" animBg="1"/>
      <p:bldP spid="1079317" grpId="0" animBg="1"/>
      <p:bldP spid="1079318" grpId="0" animBg="1"/>
      <p:bldP spid="1079319" grpId="0" animBg="1"/>
      <p:bldP spid="1079320" grpId="0" animBg="1"/>
      <p:bldP spid="1079321"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1346" name="Rectangle 2"/>
          <p:cNvSpPr>
            <a:spLocks noGrp="1" noChangeArrowheads="1"/>
          </p:cNvSpPr>
          <p:nvPr>
            <p:ph type="body" idx="4294967295"/>
          </p:nvPr>
        </p:nvSpPr>
        <p:spPr>
          <a:xfrm>
            <a:off x="547688" y="101600"/>
            <a:ext cx="5608637" cy="647700"/>
          </a:xfrm>
        </p:spPr>
        <p:txBody>
          <a:bodyPr/>
          <a:lstStyle/>
          <a:p>
            <a:pPr algn="just" eaLnBrk="1" hangingPunct="1">
              <a:buFontTx/>
              <a:buNone/>
              <a:defRPr/>
            </a:pPr>
            <a:r>
              <a:rPr lang="en-US" altLang="zh-CN" dirty="0" smtClean="0">
                <a:solidFill>
                  <a:srgbClr val="FF0000"/>
                </a:solidFill>
                <a:effectLst>
                  <a:outerShdw blurRad="38100" dist="38100" dir="2700000" algn="tl">
                    <a:srgbClr val="000000"/>
                  </a:outerShdw>
                </a:effectLst>
                <a:latin typeface="隶书" pitchFamily="49" charset="-122"/>
                <a:ea typeface="隶书" pitchFamily="49" charset="-122"/>
              </a:rPr>
              <a:t>6.6  </a:t>
            </a:r>
            <a:r>
              <a:rPr lang="zh-CN" altLang="en-US" dirty="0">
                <a:solidFill>
                  <a:srgbClr val="FF0000"/>
                </a:solidFill>
                <a:effectLst>
                  <a:outerShdw blurRad="38100" dist="38100" dir="2700000" algn="tl">
                    <a:srgbClr val="000000"/>
                  </a:outerShdw>
                </a:effectLst>
                <a:latin typeface="隶书" pitchFamily="49" charset="-122"/>
                <a:ea typeface="隶书" pitchFamily="49" charset="-122"/>
              </a:rPr>
              <a:t>变量的存储类型</a:t>
            </a:r>
            <a:r>
              <a:rPr lang="zh-CN" altLang="en-US" dirty="0"/>
              <a:t> </a:t>
            </a:r>
          </a:p>
        </p:txBody>
      </p:sp>
      <p:sp>
        <p:nvSpPr>
          <p:cNvPr id="1081347" name="Rectangle 3"/>
          <p:cNvSpPr>
            <a:spLocks noChangeArrowheads="1"/>
          </p:cNvSpPr>
          <p:nvPr/>
        </p:nvSpPr>
        <p:spPr bwMode="auto">
          <a:xfrm>
            <a:off x="771525" y="692150"/>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Ø"/>
              <a:defRPr/>
            </a:pPr>
            <a:r>
              <a:rPr lang="en-US" altLang="zh-CN" b="1">
                <a:solidFill>
                  <a:srgbClr val="D60093"/>
                </a:solidFill>
                <a:effectLst>
                  <a:outerShdw blurRad="38100" dist="38100" dir="2700000" algn="tl">
                    <a:srgbClr val="000000"/>
                  </a:outerShdw>
                </a:effectLst>
                <a:latin typeface="楷体_GB2312" pitchFamily="49" charset="-122"/>
                <a:ea typeface="楷体_GB2312" pitchFamily="49" charset="-122"/>
              </a:rPr>
              <a:t> </a:t>
            </a:r>
            <a:r>
              <a:rPr lang="zh-CN" altLang="en-US" b="1">
                <a:solidFill>
                  <a:srgbClr val="D60093"/>
                </a:solidFill>
                <a:effectLst>
                  <a:outerShdw blurRad="38100" dist="38100" dir="2700000" algn="tl">
                    <a:srgbClr val="000000"/>
                  </a:outerShdw>
                </a:effectLst>
                <a:latin typeface="楷体_GB2312" pitchFamily="49" charset="-122"/>
                <a:ea typeface="楷体_GB2312" pitchFamily="49" charset="-122"/>
              </a:rPr>
              <a:t>概述</a:t>
            </a:r>
          </a:p>
        </p:txBody>
      </p:sp>
      <p:sp>
        <p:nvSpPr>
          <p:cNvPr id="1081354" name="Rectangle 10"/>
          <p:cNvSpPr>
            <a:spLocks noChangeArrowheads="1"/>
          </p:cNvSpPr>
          <p:nvPr/>
        </p:nvSpPr>
        <p:spPr bwMode="auto">
          <a:xfrm>
            <a:off x="827088" y="1196975"/>
            <a:ext cx="831691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l"/>
              <a:defRPr/>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变量是对程序中数据的存储空间的抽象</a:t>
            </a:r>
          </a:p>
          <a:p>
            <a:pPr>
              <a:buFont typeface="Wingdings" pitchFamily="2" charset="2"/>
              <a:buChar char="l"/>
              <a:defRPr/>
            </a:pPr>
            <a:r>
              <a:rPr lang="zh-CN" altLang="en-US" b="1" dirty="0">
                <a:effectLst>
                  <a:outerShdw blurRad="38100" dist="38100" dir="2700000" algn="tl">
                    <a:srgbClr val="FFFFFF"/>
                  </a:outerShdw>
                </a:effectLst>
                <a:latin typeface="楷体_GB2312" pitchFamily="49" charset="-122"/>
                <a:ea typeface="楷体_GB2312" pitchFamily="49" charset="-122"/>
              </a:rPr>
              <a:t> 变量的属性</a:t>
            </a:r>
          </a:p>
          <a:p>
            <a:pPr>
              <a:buFont typeface="Wingdings" pitchFamily="2" charset="2"/>
              <a:buNone/>
              <a:defRPr/>
            </a:pPr>
            <a:r>
              <a:rPr lang="zh-CN" altLang="en-US" b="1" dirty="0">
                <a:effectLst>
                  <a:outerShdw blurRad="38100" dist="38100" dir="2700000" algn="tl">
                    <a:srgbClr val="FFFFFF"/>
                  </a:outerShdw>
                </a:effectLst>
              </a:rPr>
              <a:t>　　① </a:t>
            </a:r>
            <a:r>
              <a:rPr lang="zh-CN" altLang="en-US" b="1" dirty="0">
                <a:solidFill>
                  <a:srgbClr val="CC0000"/>
                </a:solidFill>
                <a:effectLst>
                  <a:outerShdw blurRad="38100" dist="38100" dir="2700000" algn="tl">
                    <a:srgbClr val="000000"/>
                  </a:outerShdw>
                </a:effectLst>
                <a:latin typeface="楷体_GB2312" pitchFamily="49" charset="-122"/>
                <a:ea typeface="楷体_GB2312" pitchFamily="49" charset="-122"/>
              </a:rPr>
              <a:t>数据类型：</a:t>
            </a:r>
            <a:r>
              <a:rPr lang="zh-CN" altLang="en-US" b="1" dirty="0">
                <a:effectLst>
                  <a:outerShdw blurRad="38100" dist="38100" dir="2700000" algn="tl">
                    <a:srgbClr val="FFFFFF"/>
                  </a:outerShdw>
                </a:effectLst>
                <a:latin typeface="楷体_GB2312" pitchFamily="49" charset="-122"/>
                <a:ea typeface="楷体_GB2312" pitchFamily="49" charset="-122"/>
              </a:rPr>
              <a:t>变量所持有的数据的性质（</a:t>
            </a:r>
            <a:r>
              <a:rPr lang="zh-CN" altLang="en-US" b="1" dirty="0">
                <a:solidFill>
                  <a:schemeClr val="accent2"/>
                </a:solidFill>
                <a:effectLst>
                  <a:outerShdw blurRad="38100" dist="38100" dir="2700000" algn="tl">
                    <a:srgbClr val="000000"/>
                  </a:outerShdw>
                </a:effectLst>
                <a:latin typeface="楷体_GB2312" pitchFamily="49" charset="-122"/>
                <a:ea typeface="楷体_GB2312" pitchFamily="49" charset="-122"/>
              </a:rPr>
              <a:t>操作属性</a:t>
            </a:r>
            <a:r>
              <a:rPr lang="zh-CN" altLang="en-US" b="1" dirty="0">
                <a:effectLst>
                  <a:outerShdw blurRad="38100" dist="38100" dir="2700000" algn="tl">
                    <a:srgbClr val="FFFFFF"/>
                  </a:outerShdw>
                </a:effectLst>
                <a:latin typeface="楷体_GB2312" pitchFamily="49" charset="-122"/>
                <a:ea typeface="楷体_GB2312" pitchFamily="49" charset="-122"/>
              </a:rPr>
              <a:t>）。</a:t>
            </a:r>
            <a:r>
              <a:rPr lang="zh-CN" altLang="en-US" b="1" dirty="0">
                <a:effectLst>
                  <a:outerShdw blurRad="38100" dist="38100" dir="2700000" algn="tl">
                    <a:srgbClr val="FFFFFF"/>
                  </a:outerShdw>
                </a:effectLst>
                <a:ea typeface="楷体_GB2312" pitchFamily="49" charset="-122"/>
              </a:rPr>
              <a:t>规定了它们的取值范围和可参与的运算</a:t>
            </a:r>
            <a:r>
              <a:rPr lang="zh-CN" altLang="en-US" dirty="0"/>
              <a:t> 。</a:t>
            </a:r>
            <a:endParaRPr lang="zh-CN" altLang="en-US" b="1" dirty="0">
              <a:effectLst>
                <a:outerShdw blurRad="38100" dist="38100" dir="2700000" algn="tl">
                  <a:srgbClr val="FFFFFF"/>
                </a:outerShdw>
              </a:effectLst>
              <a:latin typeface="楷体_GB2312" pitchFamily="49" charset="-122"/>
              <a:ea typeface="楷体_GB2312" pitchFamily="49" charset="-122"/>
            </a:endParaRPr>
          </a:p>
          <a:p>
            <a:pPr>
              <a:buFont typeface="Wingdings" pitchFamily="2" charset="2"/>
              <a:buNone/>
              <a:defRPr/>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rPr>
              <a:t>② </a:t>
            </a:r>
            <a:r>
              <a:rPr lang="zh-CN" altLang="en-US" b="1" dirty="0">
                <a:solidFill>
                  <a:srgbClr val="CC0000"/>
                </a:solidFill>
                <a:effectLst>
                  <a:outerShdw blurRad="38100" dist="38100" dir="2700000" algn="tl">
                    <a:srgbClr val="000000"/>
                  </a:outerShdw>
                </a:effectLst>
                <a:latin typeface="楷体_GB2312" pitchFamily="49" charset="-122"/>
                <a:ea typeface="楷体_GB2312" pitchFamily="49" charset="-122"/>
              </a:rPr>
              <a:t>存储类型</a:t>
            </a:r>
            <a:r>
              <a:rPr lang="en-US" altLang="zh-CN" b="1" dirty="0">
                <a:solidFill>
                  <a:srgbClr val="CC0000"/>
                </a:solidFill>
                <a:effectLst>
                  <a:outerShdw blurRad="38100" dist="38100" dir="2700000" algn="tl">
                    <a:srgbClr val="000000"/>
                  </a:outerShdw>
                </a:effectLst>
                <a:latin typeface="楷体_GB2312" pitchFamily="49" charset="-122"/>
                <a:ea typeface="楷体_GB2312" pitchFamily="49" charset="-122"/>
              </a:rPr>
              <a:t>:</a:t>
            </a:r>
            <a:r>
              <a:rPr lang="en-US" altLang="zh-CN" b="1" dirty="0">
                <a:solidFill>
                  <a:schemeClr val="accent2"/>
                </a:solidFill>
                <a:effectLst>
                  <a:outerShdw blurRad="38100" dist="38100" dir="2700000" algn="tl">
                    <a:srgbClr val="000000"/>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规定了变量占用内存空间的方式，也称为存储方式。分为</a:t>
            </a:r>
            <a:r>
              <a:rPr lang="zh-CN" altLang="en-US" b="1" dirty="0">
                <a:solidFill>
                  <a:srgbClr val="006600"/>
                </a:solidFill>
                <a:effectLst>
                  <a:outerShdw blurRad="38100" dist="38100" dir="2700000" algn="tl">
                    <a:srgbClr val="000000"/>
                  </a:outerShdw>
                </a:effectLst>
                <a:latin typeface="楷体_GB2312" pitchFamily="49" charset="-122"/>
                <a:ea typeface="楷体_GB2312" pitchFamily="49" charset="-122"/>
              </a:rPr>
              <a:t>静态存储</a:t>
            </a:r>
            <a:r>
              <a:rPr lang="zh-CN" altLang="en-US" b="1" dirty="0">
                <a:effectLst>
                  <a:outerShdw blurRad="38100" dist="38100" dir="2700000" algn="tl">
                    <a:srgbClr val="FFFFFF"/>
                  </a:outerShdw>
                </a:effectLst>
                <a:latin typeface="楷体_GB2312" pitchFamily="49" charset="-122"/>
                <a:ea typeface="楷体_GB2312" pitchFamily="49" charset="-122"/>
              </a:rPr>
              <a:t>和</a:t>
            </a:r>
            <a:r>
              <a:rPr lang="zh-CN" altLang="en-US" b="1" dirty="0">
                <a:solidFill>
                  <a:srgbClr val="006600"/>
                </a:solidFill>
                <a:effectLst>
                  <a:outerShdw blurRad="38100" dist="38100" dir="2700000" algn="tl">
                    <a:srgbClr val="000000"/>
                  </a:outerShdw>
                </a:effectLst>
                <a:latin typeface="楷体_GB2312" pitchFamily="49" charset="-122"/>
                <a:ea typeface="楷体_GB2312" pitchFamily="49" charset="-122"/>
              </a:rPr>
              <a:t>动态存储</a:t>
            </a:r>
            <a:r>
              <a:rPr lang="zh-CN" altLang="en-US" b="1" dirty="0">
                <a:effectLst>
                  <a:outerShdw blurRad="38100" dist="38100" dir="2700000" algn="tl">
                    <a:srgbClr val="FFFFFF"/>
                  </a:outerShdw>
                </a:effectLst>
                <a:latin typeface="楷体_GB2312" pitchFamily="49" charset="-122"/>
                <a:ea typeface="楷体_GB2312" pitchFamily="49" charset="-122"/>
              </a:rPr>
              <a:t>两种</a:t>
            </a:r>
            <a:r>
              <a:rPr lang="zh-CN" altLang="en-US" dirty="0">
                <a:latin typeface="楷体_GB2312" pitchFamily="49" charset="-122"/>
                <a:ea typeface="楷体_GB2312" pitchFamily="49" charset="-122"/>
              </a:rPr>
              <a:t> 。</a:t>
            </a:r>
          </a:p>
          <a:p>
            <a:pPr lvl="1">
              <a:defRPr/>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u="sng" dirty="0">
                <a:solidFill>
                  <a:srgbClr val="CC0099"/>
                </a:solidFill>
                <a:effectLst>
                  <a:outerShdw blurRad="38100" dist="38100" dir="2700000" algn="tl">
                    <a:srgbClr val="000000"/>
                  </a:outerShdw>
                </a:effectLst>
                <a:latin typeface="隶书" pitchFamily="49" charset="-122"/>
                <a:ea typeface="隶书" pitchFamily="49" charset="-122"/>
              </a:rPr>
              <a:t>静态存储类型的变量</a:t>
            </a:r>
            <a:r>
              <a:rPr lang="zh-CN" altLang="en-US" b="1" dirty="0">
                <a:effectLst>
                  <a:outerShdw blurRad="38100" dist="38100" dir="2700000" algn="tl">
                    <a:srgbClr val="FFFFFF"/>
                  </a:outerShdw>
                </a:effectLst>
                <a:latin typeface="楷体_GB2312" pitchFamily="49" charset="-122"/>
                <a:ea typeface="楷体_GB2312" pitchFamily="49" charset="-122"/>
              </a:rPr>
              <a:t>是指在程序运行期间由系统分配固定的内存单元，并一直保持不变，直至整个</a:t>
            </a:r>
            <a:r>
              <a:rPr lang="zh-CN" altLang="en-US" b="1" dirty="0">
                <a:solidFill>
                  <a:srgbClr val="FF0000"/>
                </a:solidFill>
                <a:effectLst>
                  <a:outerShdw blurRad="38100" dist="38100" dir="2700000" algn="tl">
                    <a:srgbClr val="FFFFFF"/>
                  </a:outerShdw>
                </a:effectLst>
                <a:latin typeface="楷体_GB2312" pitchFamily="49" charset="-122"/>
                <a:ea typeface="楷体_GB2312" pitchFamily="49" charset="-122"/>
              </a:rPr>
              <a:t>程序结束</a:t>
            </a:r>
            <a:r>
              <a:rPr lang="zh-CN" altLang="en-US" b="1" dirty="0">
                <a:effectLst>
                  <a:outerShdw blurRad="38100" dist="38100" dir="2700000" algn="tl">
                    <a:srgbClr val="FFFFFF"/>
                  </a:outerShdw>
                </a:effectLst>
                <a:latin typeface="楷体_GB2312" pitchFamily="49" charset="-122"/>
                <a:ea typeface="楷体_GB2312" pitchFamily="49" charset="-122"/>
              </a:rPr>
              <a:t>，内存空间才被释放。前面所介绍的全局变量即属于此类存储方式。</a:t>
            </a:r>
          </a:p>
          <a:p>
            <a:pPr lvl="1">
              <a:defRPr/>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u="sng" dirty="0">
                <a:solidFill>
                  <a:srgbClr val="CC0099"/>
                </a:solidFill>
                <a:effectLst>
                  <a:outerShdw blurRad="38100" dist="38100" dir="2700000" algn="tl">
                    <a:srgbClr val="000000"/>
                  </a:outerShdw>
                </a:effectLst>
                <a:latin typeface="隶书" pitchFamily="49" charset="-122"/>
                <a:ea typeface="隶书" pitchFamily="49" charset="-122"/>
              </a:rPr>
              <a:t>动态存储类型的变量</a:t>
            </a:r>
            <a:r>
              <a:rPr lang="zh-CN" altLang="en-US" b="1" dirty="0">
                <a:effectLst>
                  <a:outerShdw blurRad="38100" dist="38100" dir="2700000" algn="tl">
                    <a:srgbClr val="FFFFFF"/>
                  </a:outerShdw>
                </a:effectLst>
                <a:latin typeface="楷体_GB2312" pitchFamily="49" charset="-122"/>
                <a:ea typeface="楷体_GB2312" pitchFamily="49" charset="-122"/>
              </a:rPr>
              <a:t>是在程序运行期间根据需要进行动态分配内存单元，使用完毕立即释放。典型的例子是函数的形式参数即属于此类存储方式。</a:t>
            </a:r>
          </a:p>
        </p:txBody>
      </p:sp>
      <p:sp>
        <p:nvSpPr>
          <p:cNvPr id="1081366" name="Text Box 22"/>
          <p:cNvSpPr txBox="1">
            <a:spLocks noChangeArrowheads="1"/>
          </p:cNvSpPr>
          <p:nvPr/>
        </p:nvSpPr>
        <p:spPr bwMode="auto">
          <a:xfrm>
            <a:off x="0" y="0"/>
            <a:ext cx="446088" cy="36671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defRPr/>
            </a:pPr>
            <a:r>
              <a:rPr lang="en-US" altLang="zh-CN" sz="1800" b="1">
                <a:solidFill>
                  <a:srgbClr val="0000FF"/>
                </a:solidFill>
                <a:latin typeface="Arial" pitchFamily="34" charset="0"/>
              </a:rPr>
              <a:t>C</a:t>
            </a:r>
          </a:p>
        </p:txBody>
      </p:sp>
    </p:spTree>
    <p:extLst>
      <p:ext uri="{BB962C8B-B14F-4D97-AF65-F5344CB8AC3E}">
        <p14:creationId xmlns:p14="http://schemas.microsoft.com/office/powerpoint/2010/main" val="3766380233"/>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1347"/>
                                        </p:tgtEl>
                                        <p:attrNameLst>
                                          <p:attrName>style.visibility</p:attrName>
                                        </p:attrNameLst>
                                      </p:cBhvr>
                                      <p:to>
                                        <p:strVal val="visible"/>
                                      </p:to>
                                    </p:set>
                                    <p:anim calcmode="lin" valueType="num">
                                      <p:cBhvr additive="base">
                                        <p:cTn id="7" dur="500" fill="hold"/>
                                        <p:tgtEl>
                                          <p:spTgt spid="1081347"/>
                                        </p:tgtEl>
                                        <p:attrNameLst>
                                          <p:attrName>ppt_x</p:attrName>
                                        </p:attrNameLst>
                                      </p:cBhvr>
                                      <p:tavLst>
                                        <p:tav tm="0">
                                          <p:val>
                                            <p:strVal val="0-#ppt_w/2"/>
                                          </p:val>
                                        </p:tav>
                                        <p:tav tm="100000">
                                          <p:val>
                                            <p:strVal val="#ppt_x"/>
                                          </p:val>
                                        </p:tav>
                                      </p:tavLst>
                                    </p:anim>
                                    <p:anim calcmode="lin" valueType="num">
                                      <p:cBhvr additive="base">
                                        <p:cTn id="8" dur="500" fill="hold"/>
                                        <p:tgtEl>
                                          <p:spTgt spid="10813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81354">
                                            <p:txEl>
                                              <p:pRg st="0" end="0"/>
                                            </p:txEl>
                                          </p:spTgt>
                                        </p:tgtEl>
                                        <p:attrNameLst>
                                          <p:attrName>style.visibility</p:attrName>
                                        </p:attrNameLst>
                                      </p:cBhvr>
                                      <p:to>
                                        <p:strVal val="visible"/>
                                      </p:to>
                                    </p:set>
                                    <p:anim calcmode="lin" valueType="num">
                                      <p:cBhvr additive="base">
                                        <p:cTn id="13" dur="500" fill="hold"/>
                                        <p:tgtEl>
                                          <p:spTgt spid="108135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13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81354">
                                            <p:txEl>
                                              <p:pRg st="1" end="1"/>
                                            </p:txEl>
                                          </p:spTgt>
                                        </p:tgtEl>
                                        <p:attrNameLst>
                                          <p:attrName>style.visibility</p:attrName>
                                        </p:attrNameLst>
                                      </p:cBhvr>
                                      <p:to>
                                        <p:strVal val="visible"/>
                                      </p:to>
                                    </p:set>
                                    <p:anim calcmode="lin" valueType="num">
                                      <p:cBhvr additive="base">
                                        <p:cTn id="19" dur="500" fill="hold"/>
                                        <p:tgtEl>
                                          <p:spTgt spid="108135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135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81354">
                                            <p:txEl>
                                              <p:pRg st="2" end="2"/>
                                            </p:txEl>
                                          </p:spTgt>
                                        </p:tgtEl>
                                        <p:attrNameLst>
                                          <p:attrName>style.visibility</p:attrName>
                                        </p:attrNameLst>
                                      </p:cBhvr>
                                      <p:to>
                                        <p:strVal val="visible"/>
                                      </p:to>
                                    </p:set>
                                    <p:anim calcmode="lin" valueType="num">
                                      <p:cBhvr additive="base">
                                        <p:cTn id="25" dur="500" fill="hold"/>
                                        <p:tgtEl>
                                          <p:spTgt spid="108135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135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81354">
                                            <p:txEl>
                                              <p:pRg st="3" end="3"/>
                                            </p:txEl>
                                          </p:spTgt>
                                        </p:tgtEl>
                                        <p:attrNameLst>
                                          <p:attrName>style.visibility</p:attrName>
                                        </p:attrNameLst>
                                      </p:cBhvr>
                                      <p:to>
                                        <p:strVal val="visible"/>
                                      </p:to>
                                    </p:set>
                                    <p:anim calcmode="lin" valueType="num">
                                      <p:cBhvr additive="base">
                                        <p:cTn id="31" dur="500" fill="hold"/>
                                        <p:tgtEl>
                                          <p:spTgt spid="108135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8135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81354">
                                            <p:txEl>
                                              <p:pRg st="4" end="4"/>
                                            </p:txEl>
                                          </p:spTgt>
                                        </p:tgtEl>
                                        <p:attrNameLst>
                                          <p:attrName>style.visibility</p:attrName>
                                        </p:attrNameLst>
                                      </p:cBhvr>
                                      <p:to>
                                        <p:strVal val="visible"/>
                                      </p:to>
                                    </p:set>
                                    <p:anim calcmode="lin" valueType="num">
                                      <p:cBhvr additive="base">
                                        <p:cTn id="37" dur="500" fill="hold"/>
                                        <p:tgtEl>
                                          <p:spTgt spid="108135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8135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81354">
                                            <p:txEl>
                                              <p:pRg st="5" end="5"/>
                                            </p:txEl>
                                          </p:spTgt>
                                        </p:tgtEl>
                                        <p:attrNameLst>
                                          <p:attrName>style.visibility</p:attrName>
                                        </p:attrNameLst>
                                      </p:cBhvr>
                                      <p:to>
                                        <p:strVal val="visible"/>
                                      </p:to>
                                    </p:set>
                                    <p:anim calcmode="lin" valueType="num">
                                      <p:cBhvr additive="base">
                                        <p:cTn id="43" dur="500" fill="hold"/>
                                        <p:tgtEl>
                                          <p:spTgt spid="1081354">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8135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47" grpId="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428" name="Rectangle 4"/>
          <p:cNvSpPr>
            <a:spLocks noChangeArrowheads="1"/>
          </p:cNvSpPr>
          <p:nvPr/>
        </p:nvSpPr>
        <p:spPr bwMode="auto">
          <a:xfrm>
            <a:off x="611188" y="188913"/>
            <a:ext cx="83169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defRPr/>
            </a:pPr>
            <a:r>
              <a:rPr lang="zh-CN" altLang="en-US" b="1">
                <a:effectLst>
                  <a:outerShdw blurRad="38100" dist="38100" dir="2700000" algn="tl">
                    <a:srgbClr val="FFFFFF"/>
                  </a:outerShdw>
                </a:effectLst>
                <a:latin typeface="楷体_GB2312" pitchFamily="49" charset="-122"/>
                <a:ea typeface="楷体_GB2312" pitchFamily="49" charset="-122"/>
              </a:rPr>
              <a:t>　　一个</a:t>
            </a:r>
            <a:r>
              <a:rPr lang="en-US" altLang="zh-CN" b="1">
                <a:effectLst>
                  <a:outerShdw blurRad="38100" dist="38100" dir="2700000" algn="tl">
                    <a:srgbClr val="FFFFFF"/>
                  </a:outerShdw>
                </a:effectLst>
                <a:latin typeface="楷体_GB2312" pitchFamily="49" charset="-122"/>
                <a:ea typeface="楷体_GB2312" pitchFamily="49" charset="-122"/>
              </a:rPr>
              <a:t>C</a:t>
            </a:r>
            <a:r>
              <a:rPr lang="zh-CN" altLang="en-US" b="1">
                <a:effectLst>
                  <a:outerShdw blurRad="38100" dist="38100" dir="2700000" algn="tl">
                    <a:srgbClr val="FFFFFF"/>
                  </a:outerShdw>
                </a:effectLst>
                <a:latin typeface="楷体_GB2312" pitchFamily="49" charset="-122"/>
                <a:ea typeface="楷体_GB2312" pitchFamily="49" charset="-122"/>
              </a:rPr>
              <a:t>语言程序在执行时</a:t>
            </a:r>
            <a:r>
              <a:rPr lang="zh-CN" altLang="en-US" b="1">
                <a:solidFill>
                  <a:srgbClr val="FF0000"/>
                </a:solidFill>
                <a:effectLst>
                  <a:outerShdw blurRad="38100" dist="38100" dir="2700000" algn="tl">
                    <a:srgbClr val="000000"/>
                  </a:outerShdw>
                </a:effectLst>
                <a:latin typeface="楷体_GB2312" pitchFamily="49" charset="-122"/>
                <a:ea typeface="楷体_GB2312" pitchFamily="49" charset="-122"/>
              </a:rPr>
              <a:t>内存被分为两大块</a:t>
            </a:r>
            <a:r>
              <a:rPr lang="zh-CN" altLang="en-US" b="1">
                <a:effectLst>
                  <a:outerShdw blurRad="38100" dist="38100" dir="2700000" algn="tl">
                    <a:srgbClr val="FFFFFF"/>
                  </a:outerShdw>
                </a:effectLst>
                <a:latin typeface="楷体_GB2312" pitchFamily="49" charset="-122"/>
                <a:ea typeface="楷体_GB2312" pitchFamily="49" charset="-122"/>
              </a:rPr>
              <a:t>：</a:t>
            </a:r>
            <a:r>
              <a:rPr lang="zh-CN" altLang="en-US" b="1">
                <a:solidFill>
                  <a:schemeClr val="accent2"/>
                </a:solidFill>
                <a:effectLst>
                  <a:outerShdw blurRad="38100" dist="38100" dir="2700000" algn="tl">
                    <a:srgbClr val="000000"/>
                  </a:outerShdw>
                </a:effectLst>
                <a:latin typeface="楷体_GB2312" pitchFamily="49" charset="-122"/>
                <a:ea typeface="楷体_GB2312" pitchFamily="49" charset="-122"/>
              </a:rPr>
              <a:t>一块是系统区</a:t>
            </a:r>
            <a:r>
              <a:rPr lang="zh-CN" altLang="en-US" b="1">
                <a:effectLst>
                  <a:outerShdw blurRad="38100" dist="38100" dir="2700000" algn="tl">
                    <a:srgbClr val="FFFFFF"/>
                  </a:outerShdw>
                </a:effectLst>
                <a:latin typeface="楷体_GB2312" pitchFamily="49" charset="-122"/>
                <a:ea typeface="楷体_GB2312" pitchFamily="49" charset="-122"/>
              </a:rPr>
              <a:t>，用于存放操作系统等内容，</a:t>
            </a:r>
            <a:r>
              <a:rPr lang="zh-CN" altLang="en-US" b="1">
                <a:solidFill>
                  <a:schemeClr val="accent2"/>
                </a:solidFill>
                <a:effectLst>
                  <a:outerShdw blurRad="38100" dist="38100" dir="2700000" algn="tl">
                    <a:srgbClr val="000000"/>
                  </a:outerShdw>
                </a:effectLst>
                <a:latin typeface="楷体_GB2312" pitchFamily="49" charset="-122"/>
                <a:ea typeface="楷体_GB2312" pitchFamily="49" charset="-122"/>
              </a:rPr>
              <a:t>另一块是用户区</a:t>
            </a:r>
            <a:r>
              <a:rPr lang="zh-CN" altLang="en-US" b="1">
                <a:effectLst>
                  <a:outerShdw blurRad="38100" dist="38100" dir="2700000" algn="tl">
                    <a:srgbClr val="FFFFFF"/>
                  </a:outerShdw>
                </a:effectLst>
                <a:latin typeface="楷体_GB2312" pitchFamily="49" charset="-122"/>
                <a:ea typeface="楷体_GB2312" pitchFamily="49" charset="-122"/>
              </a:rPr>
              <a:t>，用来存放被执行的用户程序及数据</a:t>
            </a:r>
            <a:r>
              <a:rPr lang="zh-CN" altLang="en-US">
                <a:latin typeface="楷体_GB2312" pitchFamily="49" charset="-122"/>
                <a:ea typeface="楷体_GB2312" pitchFamily="49" charset="-122"/>
              </a:rPr>
              <a:t> </a:t>
            </a:r>
          </a:p>
        </p:txBody>
      </p:sp>
      <p:grpSp>
        <p:nvGrpSpPr>
          <p:cNvPr id="1127452" name="Group 28"/>
          <p:cNvGrpSpPr>
            <a:grpSpLocks/>
          </p:cNvGrpSpPr>
          <p:nvPr/>
        </p:nvGrpSpPr>
        <p:grpSpPr bwMode="auto">
          <a:xfrm>
            <a:off x="3059113" y="2060575"/>
            <a:ext cx="3184525" cy="3024188"/>
            <a:chOff x="657" y="981"/>
            <a:chExt cx="2006" cy="1905"/>
          </a:xfrm>
        </p:grpSpPr>
        <p:grpSp>
          <p:nvGrpSpPr>
            <p:cNvPr id="76814" name="Group 12"/>
            <p:cNvGrpSpPr>
              <a:grpSpLocks/>
            </p:cNvGrpSpPr>
            <p:nvPr/>
          </p:nvGrpSpPr>
          <p:grpSpPr bwMode="auto">
            <a:xfrm>
              <a:off x="657" y="981"/>
              <a:ext cx="1155" cy="1905"/>
              <a:chOff x="5577" y="10488"/>
              <a:chExt cx="1800" cy="2496"/>
            </a:xfrm>
          </p:grpSpPr>
          <p:sp>
            <p:nvSpPr>
              <p:cNvPr id="76823" name="AutoShape 13"/>
              <p:cNvSpPr>
                <a:spLocks noChangeArrowheads="1"/>
              </p:cNvSpPr>
              <p:nvPr/>
            </p:nvSpPr>
            <p:spPr bwMode="auto">
              <a:xfrm>
                <a:off x="5577" y="10488"/>
                <a:ext cx="1800" cy="2496"/>
              </a:xfrm>
              <a:prstGeom prst="foldedCorner">
                <a:avLst>
                  <a:gd name="adj" fmla="val 13745"/>
                </a:avLst>
              </a:prstGeom>
              <a:gradFill rotWithShape="1">
                <a:gsLst>
                  <a:gs pos="0">
                    <a:srgbClr val="FFFF99"/>
                  </a:gs>
                  <a:gs pos="100000">
                    <a:srgbClr val="FFFFFF"/>
                  </a:gs>
                </a:gsLst>
                <a:lin ang="5400000" scaled="1"/>
              </a:gradFill>
              <a:ln w="38100">
                <a:solidFill>
                  <a:srgbClr val="008000"/>
                </a:solidFill>
                <a:round/>
                <a:headEnd type="none" w="lg" len="lg"/>
                <a:tailEnd/>
              </a:ln>
              <a:effectLst>
                <a:outerShdw dist="35921" dir="2700000" algn="ctr" rotWithShape="0">
                  <a:srgbClr val="808080">
                    <a:alpha val="50000"/>
                  </a:srgbClr>
                </a:outerShdw>
              </a:effectLst>
            </p:spPr>
            <p:txBody>
              <a:bodyPr lIns="90000" tIns="46800" rIns="90000" bIns="46800"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76824" name="Line 14"/>
              <p:cNvSpPr>
                <a:spLocks noChangeShapeType="1"/>
              </p:cNvSpPr>
              <p:nvPr/>
            </p:nvSpPr>
            <p:spPr bwMode="auto">
              <a:xfrm>
                <a:off x="5577" y="11343"/>
                <a:ext cx="1800" cy="0"/>
              </a:xfrm>
              <a:prstGeom prst="line">
                <a:avLst/>
              </a:prstGeom>
              <a:noFill/>
              <a:ln w="38100">
                <a:solidFill>
                  <a:srgbClr val="008000"/>
                </a:solidFill>
                <a:round/>
                <a:headEnd/>
                <a:tailEnd/>
              </a:ln>
              <a:effectLst>
                <a:outerShdw dist="35921" dir="27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76825" name="Line 15"/>
              <p:cNvSpPr>
                <a:spLocks noChangeShapeType="1"/>
              </p:cNvSpPr>
              <p:nvPr/>
            </p:nvSpPr>
            <p:spPr bwMode="auto">
              <a:xfrm>
                <a:off x="5577" y="11688"/>
                <a:ext cx="1800" cy="0"/>
              </a:xfrm>
              <a:prstGeom prst="line">
                <a:avLst/>
              </a:prstGeom>
              <a:noFill/>
              <a:ln w="38100">
                <a:solidFill>
                  <a:srgbClr val="008000"/>
                </a:solidFill>
                <a:prstDash val="dash"/>
                <a:round/>
                <a:headEnd/>
                <a:tailEnd/>
              </a:ln>
              <a:effectLst>
                <a:outerShdw dist="35921" dir="27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76826" name="Line 16"/>
              <p:cNvSpPr>
                <a:spLocks noChangeShapeType="1"/>
              </p:cNvSpPr>
              <p:nvPr/>
            </p:nvSpPr>
            <p:spPr bwMode="auto">
              <a:xfrm>
                <a:off x="5577" y="12405"/>
                <a:ext cx="1800" cy="0"/>
              </a:xfrm>
              <a:prstGeom prst="line">
                <a:avLst/>
              </a:prstGeom>
              <a:noFill/>
              <a:ln w="38100">
                <a:solidFill>
                  <a:srgbClr val="008000"/>
                </a:solidFill>
                <a:round/>
                <a:headEnd/>
                <a:tailEnd/>
              </a:ln>
              <a:effectLst>
                <a:outerShdw dist="35921" dir="27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76827" name="Line 17"/>
              <p:cNvSpPr>
                <a:spLocks noChangeShapeType="1"/>
              </p:cNvSpPr>
              <p:nvPr/>
            </p:nvSpPr>
            <p:spPr bwMode="auto">
              <a:xfrm>
                <a:off x="5577" y="12048"/>
                <a:ext cx="1800" cy="0"/>
              </a:xfrm>
              <a:prstGeom prst="line">
                <a:avLst/>
              </a:prstGeom>
              <a:noFill/>
              <a:ln w="38100">
                <a:solidFill>
                  <a:srgbClr val="008000"/>
                </a:solidFill>
                <a:prstDash val="dash"/>
                <a:round/>
                <a:headEnd/>
                <a:tailEnd/>
              </a:ln>
              <a:effectLst>
                <a:outerShdw dist="35921" dir="2700000" algn="ctr" rotWithShape="0">
                  <a:srgbClr val="808080">
                    <a:alpha val="50000"/>
                  </a:srgbClr>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127443" name="Text Box 19"/>
            <p:cNvSpPr txBox="1">
              <a:spLocks noChangeArrowheads="1"/>
            </p:cNvSpPr>
            <p:nvPr/>
          </p:nvSpPr>
          <p:spPr bwMode="auto">
            <a:xfrm>
              <a:off x="814" y="1617"/>
              <a:ext cx="100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defRPr/>
              </a:pP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程 序 区</a:t>
              </a:r>
            </a:p>
          </p:txBody>
        </p:sp>
        <p:sp>
          <p:nvSpPr>
            <p:cNvPr id="1127444" name="Text Box 20"/>
            <p:cNvSpPr txBox="1">
              <a:spLocks noChangeArrowheads="1"/>
            </p:cNvSpPr>
            <p:nvPr/>
          </p:nvSpPr>
          <p:spPr bwMode="auto">
            <a:xfrm>
              <a:off x="793" y="1897"/>
              <a:ext cx="997"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defRPr/>
              </a:pPr>
              <a:r>
                <a:rPr lang="zh-CN" altLang="en-US" sz="2000" b="1">
                  <a:solidFill>
                    <a:srgbClr val="CC0099"/>
                  </a:solidFill>
                  <a:effectLst>
                    <a:outerShdw blurRad="38100" dist="38100" dir="2700000" algn="tl">
                      <a:srgbClr val="000000"/>
                    </a:outerShdw>
                  </a:effectLst>
                  <a:ea typeface="楷体_GB2312" pitchFamily="49" charset="-122"/>
                </a:rPr>
                <a:t>静态存储区</a:t>
              </a:r>
            </a:p>
          </p:txBody>
        </p:sp>
        <p:sp>
          <p:nvSpPr>
            <p:cNvPr id="1127445" name="Text Box 21"/>
            <p:cNvSpPr txBox="1">
              <a:spLocks noChangeArrowheads="1"/>
            </p:cNvSpPr>
            <p:nvPr/>
          </p:nvSpPr>
          <p:spPr bwMode="auto">
            <a:xfrm>
              <a:off x="793" y="2169"/>
              <a:ext cx="997"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defRPr/>
              </a:pPr>
              <a:r>
                <a:rPr lang="zh-CN" altLang="en-US" sz="2000" b="1">
                  <a:solidFill>
                    <a:srgbClr val="FF66FF"/>
                  </a:solidFill>
                  <a:effectLst>
                    <a:outerShdw blurRad="38100" dist="38100" dir="2700000" algn="tl">
                      <a:srgbClr val="000000"/>
                    </a:outerShdw>
                  </a:effectLst>
                  <a:ea typeface="楷体_GB2312" pitchFamily="49" charset="-122"/>
                </a:rPr>
                <a:t>动态存储区</a:t>
              </a:r>
            </a:p>
          </p:txBody>
        </p:sp>
        <p:sp>
          <p:nvSpPr>
            <p:cNvPr id="1127446" name="Text Box 22"/>
            <p:cNvSpPr txBox="1">
              <a:spLocks noChangeArrowheads="1"/>
            </p:cNvSpPr>
            <p:nvPr/>
          </p:nvSpPr>
          <p:spPr bwMode="auto">
            <a:xfrm>
              <a:off x="757" y="1132"/>
              <a:ext cx="951"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defRPr/>
              </a:pPr>
              <a:r>
                <a:rPr lang="zh-CN" altLang="en-US" sz="2000" b="1">
                  <a:solidFill>
                    <a:schemeClr val="accent2"/>
                  </a:solidFill>
                  <a:effectLst>
                    <a:outerShdw blurRad="38100" dist="38100" dir="2700000" algn="tl">
                      <a:srgbClr val="000000"/>
                    </a:outerShdw>
                  </a:effectLst>
                  <a:ea typeface="楷体_GB2312" pitchFamily="49" charset="-122"/>
                </a:rPr>
                <a:t>操作系统等</a:t>
              </a:r>
            </a:p>
          </p:txBody>
        </p:sp>
        <p:sp>
          <p:nvSpPr>
            <p:cNvPr id="76819" name="AutoShape 24"/>
            <p:cNvSpPr>
              <a:spLocks/>
            </p:cNvSpPr>
            <p:nvPr/>
          </p:nvSpPr>
          <p:spPr bwMode="auto">
            <a:xfrm>
              <a:off x="1866" y="1018"/>
              <a:ext cx="115" cy="593"/>
            </a:xfrm>
            <a:prstGeom prst="rightBrace">
              <a:avLst>
                <a:gd name="adj1" fmla="val 42971"/>
                <a:gd name="adj2" fmla="val 50000"/>
              </a:avLst>
            </a:prstGeom>
            <a:noFill/>
            <a:ln w="28575">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49" name="Text Box 25"/>
            <p:cNvSpPr txBox="1">
              <a:spLocks noChangeArrowheads="1"/>
            </p:cNvSpPr>
            <p:nvPr/>
          </p:nvSpPr>
          <p:spPr bwMode="auto">
            <a:xfrm>
              <a:off x="1897" y="1146"/>
              <a:ext cx="766"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r>
                <a:rPr lang="zh-CN" altLang="en-US" sz="2000" b="1">
                  <a:solidFill>
                    <a:schemeClr val="accent2"/>
                  </a:solidFill>
                  <a:effectLst>
                    <a:outerShdw blurRad="38100" dist="38100" dir="2700000" algn="tl">
                      <a:srgbClr val="000000"/>
                    </a:outerShdw>
                  </a:effectLst>
                  <a:latin typeface="宋体" pitchFamily="2" charset="-122"/>
                  <a:ea typeface="楷体_GB2312" pitchFamily="49" charset="-122"/>
                </a:rPr>
                <a:t>系统区</a:t>
              </a:r>
            </a:p>
          </p:txBody>
        </p:sp>
        <p:sp>
          <p:nvSpPr>
            <p:cNvPr id="76821" name="AutoShape 26"/>
            <p:cNvSpPr>
              <a:spLocks/>
            </p:cNvSpPr>
            <p:nvPr/>
          </p:nvSpPr>
          <p:spPr bwMode="auto">
            <a:xfrm>
              <a:off x="1866" y="1682"/>
              <a:ext cx="115" cy="739"/>
            </a:xfrm>
            <a:prstGeom prst="rightBrace">
              <a:avLst>
                <a:gd name="adj1" fmla="val 53551"/>
                <a:gd name="adj2" fmla="val 50000"/>
              </a:avLst>
            </a:prstGeom>
            <a:noFill/>
            <a:ln w="28575">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51" name="Text Box 27"/>
            <p:cNvSpPr txBox="1">
              <a:spLocks noChangeArrowheads="1"/>
            </p:cNvSpPr>
            <p:nvPr/>
          </p:nvSpPr>
          <p:spPr bwMode="auto">
            <a:xfrm>
              <a:off x="1933" y="1895"/>
              <a:ext cx="720"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defRPr/>
              </a:pPr>
              <a:r>
                <a:rPr lang="zh-CN" altLang="en-US" sz="2000" b="1">
                  <a:solidFill>
                    <a:srgbClr val="CC0000"/>
                  </a:solidFill>
                  <a:effectLst>
                    <a:outerShdw blurRad="38100" dist="38100" dir="2700000" algn="tl">
                      <a:srgbClr val="000000"/>
                    </a:outerShdw>
                  </a:effectLst>
                  <a:latin typeface="楷体_GB2312" pitchFamily="49" charset="-122"/>
                  <a:ea typeface="楷体_GB2312" pitchFamily="49" charset="-122"/>
                </a:rPr>
                <a:t>用户区</a:t>
              </a:r>
            </a:p>
          </p:txBody>
        </p:sp>
      </p:grpSp>
      <p:grpSp>
        <p:nvGrpSpPr>
          <p:cNvPr id="1127459" name="Group 35"/>
          <p:cNvGrpSpPr>
            <a:grpSpLocks/>
          </p:cNvGrpSpPr>
          <p:nvPr/>
        </p:nvGrpSpPr>
        <p:grpSpPr bwMode="auto">
          <a:xfrm>
            <a:off x="3276600" y="1484313"/>
            <a:ext cx="5688013" cy="1987550"/>
            <a:chOff x="2064" y="935"/>
            <a:chExt cx="3583" cy="1252"/>
          </a:xfrm>
        </p:grpSpPr>
        <p:sp>
          <p:nvSpPr>
            <p:cNvPr id="76812" name="Oval 29"/>
            <p:cNvSpPr>
              <a:spLocks noChangeArrowheads="1"/>
            </p:cNvSpPr>
            <p:nvPr/>
          </p:nvSpPr>
          <p:spPr bwMode="auto">
            <a:xfrm>
              <a:off x="2064" y="1961"/>
              <a:ext cx="861" cy="226"/>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54" name="AutoShape 30"/>
            <p:cNvSpPr>
              <a:spLocks/>
            </p:cNvSpPr>
            <p:nvPr/>
          </p:nvSpPr>
          <p:spPr bwMode="auto">
            <a:xfrm>
              <a:off x="4150" y="935"/>
              <a:ext cx="1497" cy="499"/>
            </a:xfrm>
            <a:prstGeom prst="borderCallout2">
              <a:avLst>
                <a:gd name="adj1" fmla="val 14431"/>
                <a:gd name="adj2" fmla="val -3208"/>
                <a:gd name="adj3" fmla="val 14431"/>
                <a:gd name="adj4" fmla="val -43819"/>
                <a:gd name="adj5" fmla="val 216032"/>
                <a:gd name="adj6" fmla="val -85838"/>
              </a:avLst>
            </a:prstGeom>
            <a:gradFill rotWithShape="1">
              <a:gsLst>
                <a:gs pos="0">
                  <a:srgbClr val="00FFFF"/>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effectLst>
                    <a:outerShdw blurRad="38100" dist="38100" dir="2700000" algn="tl">
                      <a:srgbClr val="FFFFFF"/>
                    </a:outerShdw>
                  </a:effectLst>
                  <a:latin typeface="楷体_GB2312" pitchFamily="49" charset="-122"/>
                  <a:ea typeface="楷体_GB2312" pitchFamily="49" charset="-122"/>
                </a:rPr>
                <a:t>用来存放</a:t>
              </a:r>
              <a:r>
                <a:rPr lang="en-US" altLang="zh-CN" sz="2000" b="1">
                  <a:effectLst>
                    <a:outerShdw blurRad="38100" dist="38100" dir="2700000" algn="tl">
                      <a:srgbClr val="FFFFFF"/>
                    </a:outerShdw>
                  </a:effectLst>
                  <a:latin typeface="楷体_GB2312" pitchFamily="49" charset="-122"/>
                  <a:ea typeface="楷体_GB2312" pitchFamily="49" charset="-122"/>
                </a:rPr>
                <a:t>C</a:t>
              </a:r>
              <a:r>
                <a:rPr lang="zh-CN" altLang="en-US" sz="2000" b="1">
                  <a:effectLst>
                    <a:outerShdw blurRad="38100" dist="38100" dir="2700000" algn="tl">
                      <a:srgbClr val="FFFFFF"/>
                    </a:outerShdw>
                  </a:effectLst>
                  <a:latin typeface="楷体_GB2312" pitchFamily="49" charset="-122"/>
                  <a:ea typeface="楷体_GB2312" pitchFamily="49" charset="-122"/>
                </a:rPr>
                <a:t>语言程序运行代码</a:t>
              </a:r>
              <a:r>
                <a:rPr lang="zh-CN" altLang="en-US"/>
                <a:t>。</a:t>
              </a:r>
            </a:p>
          </p:txBody>
        </p:sp>
      </p:grpSp>
      <p:grpSp>
        <p:nvGrpSpPr>
          <p:cNvPr id="1127460" name="Group 36"/>
          <p:cNvGrpSpPr>
            <a:grpSpLocks/>
          </p:cNvGrpSpPr>
          <p:nvPr/>
        </p:nvGrpSpPr>
        <p:grpSpPr bwMode="auto">
          <a:xfrm>
            <a:off x="3221038" y="3543300"/>
            <a:ext cx="5851525" cy="3197225"/>
            <a:chOff x="2029" y="2232"/>
            <a:chExt cx="3686" cy="2014"/>
          </a:xfrm>
        </p:grpSpPr>
        <p:sp>
          <p:nvSpPr>
            <p:cNvPr id="76810" name="Oval 31"/>
            <p:cNvSpPr>
              <a:spLocks noChangeArrowheads="1"/>
            </p:cNvSpPr>
            <p:nvPr/>
          </p:nvSpPr>
          <p:spPr bwMode="auto">
            <a:xfrm>
              <a:off x="2029" y="2232"/>
              <a:ext cx="978" cy="226"/>
            </a:xfrm>
            <a:prstGeom prst="ellipse">
              <a:avLst/>
            </a:prstGeom>
            <a:noFill/>
            <a:ln w="28575">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56" name="AutoShape 32"/>
            <p:cNvSpPr>
              <a:spLocks/>
            </p:cNvSpPr>
            <p:nvPr/>
          </p:nvSpPr>
          <p:spPr bwMode="auto">
            <a:xfrm>
              <a:off x="3198" y="2840"/>
              <a:ext cx="2517" cy="1406"/>
            </a:xfrm>
            <a:prstGeom prst="borderCallout2">
              <a:avLst>
                <a:gd name="adj1" fmla="val 5120"/>
                <a:gd name="adj2" fmla="val -1907"/>
                <a:gd name="adj3" fmla="val 5120"/>
                <a:gd name="adj4" fmla="val -6278"/>
                <a:gd name="adj5" fmla="val -31435"/>
                <a:gd name="adj6" fmla="val -10847"/>
              </a:avLst>
            </a:prstGeom>
            <a:gradFill rotWithShape="1">
              <a:gsLst>
                <a:gs pos="0">
                  <a:srgbClr val="00FFFF"/>
                </a:gs>
                <a:gs pos="100000">
                  <a:schemeClr val="bg1"/>
                </a:gs>
              </a:gsLst>
              <a:lin ang="5400000" scaled="1"/>
            </a:gradFill>
            <a:ln w="28575">
              <a:solidFill>
                <a:srgbClr val="CC0099"/>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用来存放变量</a:t>
              </a:r>
              <a:r>
                <a:rPr lang="zh-CN" altLang="en-US" sz="2000" b="1">
                  <a:effectLst>
                    <a:outerShdw blurRad="38100" dist="38100" dir="2700000" algn="tl">
                      <a:srgbClr val="FFFFFF"/>
                    </a:outerShdw>
                  </a:effectLst>
                  <a:latin typeface="楷体_GB2312" pitchFamily="49" charset="-122"/>
                  <a:ea typeface="楷体_GB2312" pitchFamily="49" charset="-122"/>
                </a:rPr>
                <a:t>，在这个区域中存储的变量被称作</a:t>
              </a:r>
              <a:r>
                <a:rPr lang="zh-CN" altLang="en-US" sz="2000" b="1">
                  <a:solidFill>
                    <a:schemeClr val="accent2"/>
                  </a:solidFill>
                  <a:effectLst>
                    <a:outerShdw blurRad="38100" dist="38100" dir="2700000" algn="tl">
                      <a:srgbClr val="000000"/>
                    </a:outerShdw>
                  </a:effectLst>
                  <a:latin typeface="楷体_GB2312" pitchFamily="49" charset="-122"/>
                  <a:ea typeface="楷体_GB2312" pitchFamily="49" charset="-122"/>
                </a:rPr>
                <a:t>静态变量</a:t>
              </a:r>
              <a:r>
                <a:rPr lang="zh-CN" altLang="en-US" sz="2000" b="1">
                  <a:effectLst>
                    <a:outerShdw blurRad="38100" dist="38100" dir="2700000" algn="tl">
                      <a:srgbClr val="FFFFFF"/>
                    </a:outerShdw>
                  </a:effectLst>
                  <a:latin typeface="楷体_GB2312" pitchFamily="49" charset="-122"/>
                  <a:ea typeface="楷体_GB2312" pitchFamily="49" charset="-122"/>
                </a:rPr>
                <a:t>。</a:t>
              </a:r>
              <a:r>
                <a:rPr lang="zh-CN" altLang="en-US" sz="2000" b="1">
                  <a:effectLst>
                    <a:outerShdw blurRad="38100" dist="38100" dir="2700000" algn="tl">
                      <a:srgbClr val="FFFFFF"/>
                    </a:outerShdw>
                  </a:effectLst>
                  <a:ea typeface="楷体_GB2312" pitchFamily="49" charset="-122"/>
                </a:rPr>
                <a:t>在程序开始执行时</a:t>
              </a: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全局变量</a:t>
              </a:r>
              <a:r>
                <a:rPr lang="zh-CN" altLang="en-US" sz="2000" b="1">
                  <a:effectLst>
                    <a:outerShdw blurRad="38100" dist="38100" dir="2700000" algn="tl">
                      <a:srgbClr val="FFFFFF"/>
                    </a:outerShdw>
                  </a:effectLst>
                  <a:latin typeface="楷体_GB2312" pitchFamily="49" charset="-122"/>
                  <a:ea typeface="楷体_GB2312" pitchFamily="49" charset="-122"/>
                </a:rPr>
                <a:t>全部放在静态存储区中，程序执行完毕就释放。在程序执行过程中它们占据固定的存储单元，而不是动态地进行分配和释放。</a:t>
              </a:r>
            </a:p>
          </p:txBody>
        </p:sp>
      </p:grpSp>
      <p:grpSp>
        <p:nvGrpSpPr>
          <p:cNvPr id="1127461" name="Group 37"/>
          <p:cNvGrpSpPr>
            <a:grpSpLocks/>
          </p:cNvGrpSpPr>
          <p:nvPr/>
        </p:nvGrpSpPr>
        <p:grpSpPr bwMode="auto">
          <a:xfrm>
            <a:off x="539750" y="1484313"/>
            <a:ext cx="4216400" cy="4681537"/>
            <a:chOff x="340" y="935"/>
            <a:chExt cx="2656" cy="2949"/>
          </a:xfrm>
        </p:grpSpPr>
        <p:sp>
          <p:nvSpPr>
            <p:cNvPr id="76808" name="Oval 33"/>
            <p:cNvSpPr>
              <a:spLocks noChangeArrowheads="1"/>
            </p:cNvSpPr>
            <p:nvPr/>
          </p:nvSpPr>
          <p:spPr bwMode="auto">
            <a:xfrm>
              <a:off x="2018" y="2514"/>
              <a:ext cx="978" cy="226"/>
            </a:xfrm>
            <a:prstGeom prst="ellipse">
              <a:avLst/>
            </a:prstGeom>
            <a:noFill/>
            <a:ln w="28575">
              <a:solidFill>
                <a:srgbClr val="FF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458" name="AutoShape 34"/>
            <p:cNvSpPr>
              <a:spLocks/>
            </p:cNvSpPr>
            <p:nvPr/>
          </p:nvSpPr>
          <p:spPr bwMode="auto">
            <a:xfrm>
              <a:off x="340" y="935"/>
              <a:ext cx="1497" cy="2949"/>
            </a:xfrm>
            <a:prstGeom prst="borderCallout2">
              <a:avLst>
                <a:gd name="adj1" fmla="val 2440"/>
                <a:gd name="adj2" fmla="val 103208"/>
                <a:gd name="adj3" fmla="val 2440"/>
                <a:gd name="adj4" fmla="val 120843"/>
                <a:gd name="adj5" fmla="val 53273"/>
                <a:gd name="adj6" fmla="val 139412"/>
              </a:avLst>
            </a:prstGeom>
            <a:gradFill rotWithShape="1">
              <a:gsLst>
                <a:gs pos="0">
                  <a:srgbClr val="00FFFF"/>
                </a:gs>
                <a:gs pos="100000">
                  <a:schemeClr val="bg1"/>
                </a:gs>
              </a:gsLst>
              <a:lin ang="5400000" scaled="1"/>
            </a:gradFill>
            <a:ln w="28575">
              <a:solidFill>
                <a:srgbClr val="CC0099"/>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用来存放变量以及进行函数调用时的现场信息和函数返回地址等</a:t>
              </a:r>
              <a:r>
                <a:rPr lang="zh-CN" altLang="en-US" sz="2000" b="1">
                  <a:effectLst>
                    <a:outerShdw blurRad="38100" dist="38100" dir="2700000" algn="tl">
                      <a:srgbClr val="FFFFFF"/>
                    </a:outerShdw>
                  </a:effectLst>
                  <a:latin typeface="楷体_GB2312" pitchFamily="49" charset="-122"/>
                  <a:ea typeface="楷体_GB2312" pitchFamily="49" charset="-122"/>
                </a:rPr>
                <a:t>，在这个区域存储的变量称之为</a:t>
              </a:r>
              <a:r>
                <a:rPr lang="zh-CN" altLang="en-US" sz="2000" b="1">
                  <a:solidFill>
                    <a:schemeClr val="accent2"/>
                  </a:solidFill>
                  <a:effectLst>
                    <a:outerShdw blurRad="38100" dist="38100" dir="2700000" algn="tl">
                      <a:srgbClr val="000000"/>
                    </a:outerShdw>
                  </a:effectLst>
                  <a:latin typeface="楷体_GB2312" pitchFamily="49" charset="-122"/>
                  <a:ea typeface="楷体_GB2312" pitchFamily="49" charset="-122"/>
                </a:rPr>
                <a:t>动态变量</a:t>
              </a:r>
              <a:r>
                <a:rPr lang="zh-CN" altLang="en-US" sz="2000" b="1">
                  <a:effectLst>
                    <a:outerShdw blurRad="38100" dist="38100" dir="2700000" algn="tl">
                      <a:srgbClr val="FFFFFF"/>
                    </a:outerShdw>
                  </a:effectLst>
                  <a:latin typeface="楷体_GB2312" pitchFamily="49" charset="-122"/>
                  <a:ea typeface="楷体_GB2312" pitchFamily="49" charset="-122"/>
                </a:rPr>
                <a:t>，如形参变量、函数体内部定义的动态局部变量。对于存放于动态存储区的变量，是在函数调用开始时才分配动态存储空间，函数运行结束时释放这些空间。</a:t>
              </a:r>
              <a:r>
                <a:rPr lang="zh-CN" altLang="en-US" sz="2000">
                  <a:latin typeface="楷体_GB2312" pitchFamily="49" charset="-122"/>
                  <a:ea typeface="楷体_GB2312" pitchFamily="49" charset="-122"/>
                </a:rPr>
                <a:t> </a:t>
              </a:r>
            </a:p>
          </p:txBody>
        </p:sp>
      </p:grpSp>
    </p:spTree>
    <p:extLst>
      <p:ext uri="{BB962C8B-B14F-4D97-AF65-F5344CB8AC3E}">
        <p14:creationId xmlns:p14="http://schemas.microsoft.com/office/powerpoint/2010/main" val="2232378050"/>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7428">
                                            <p:txEl>
                                              <p:pRg st="0" end="0"/>
                                            </p:txEl>
                                          </p:spTgt>
                                        </p:tgtEl>
                                        <p:attrNameLst>
                                          <p:attrName>style.visibility</p:attrName>
                                        </p:attrNameLst>
                                      </p:cBhvr>
                                      <p:to>
                                        <p:strVal val="visible"/>
                                      </p:to>
                                    </p:set>
                                    <p:anim calcmode="lin" valueType="num">
                                      <p:cBhvr additive="base">
                                        <p:cTn id="7" dur="500" fill="hold"/>
                                        <p:tgtEl>
                                          <p:spTgt spid="11274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742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127452"/>
                                        </p:tgtEl>
                                        <p:attrNameLst>
                                          <p:attrName>style.visibility</p:attrName>
                                        </p:attrNameLst>
                                      </p:cBhvr>
                                      <p:to>
                                        <p:strVal val="visible"/>
                                      </p:to>
                                    </p:set>
                                    <p:animEffect transition="in" filter="box(in)">
                                      <p:cBhvr>
                                        <p:cTn id="13" dur="500"/>
                                        <p:tgtEl>
                                          <p:spTgt spid="1127452"/>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1127459"/>
                                        </p:tgtEl>
                                        <p:attrNameLst>
                                          <p:attrName>style.visibility</p:attrName>
                                        </p:attrNameLst>
                                      </p:cBhvr>
                                      <p:to>
                                        <p:strVal val="visible"/>
                                      </p:to>
                                    </p:set>
                                    <p:animEffect transition="in" filter="strips(upRight)">
                                      <p:cBhvr>
                                        <p:cTn id="18" dur="500"/>
                                        <p:tgtEl>
                                          <p:spTgt spid="1127459"/>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1127460"/>
                                        </p:tgtEl>
                                        <p:attrNameLst>
                                          <p:attrName>style.visibility</p:attrName>
                                        </p:attrNameLst>
                                      </p:cBhvr>
                                      <p:to>
                                        <p:strVal val="visible"/>
                                      </p:to>
                                    </p:set>
                                    <p:animEffect transition="in" filter="strips(downRight)">
                                      <p:cBhvr>
                                        <p:cTn id="23" dur="500"/>
                                        <p:tgtEl>
                                          <p:spTgt spid="1127460"/>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1127461"/>
                                        </p:tgtEl>
                                        <p:attrNameLst>
                                          <p:attrName>style.visibility</p:attrName>
                                        </p:attrNameLst>
                                      </p:cBhvr>
                                      <p:to>
                                        <p:strVal val="visible"/>
                                      </p:to>
                                    </p:set>
                                    <p:animEffect transition="in" filter="strips(downLeft)">
                                      <p:cBhvr>
                                        <p:cTn id="28" dur="500"/>
                                        <p:tgtEl>
                                          <p:spTgt spid="1127461"/>
                                        </p:tgtEl>
                                      </p:cBhvr>
                                    </p:animEffect>
                                  </p:childTnLst>
                                  <p:subTnLst>
                                    <p:audio>
                                      <p:cMediaNode>
                                        <p:cTn display="0" masterRel="sameClick">
                                          <p:stCondLst>
                                            <p:cond evt="begin" delay="0">
                                              <p:tn val="2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Rectangle 2"/>
          <p:cNvSpPr>
            <a:spLocks noChangeArrowheads="1"/>
          </p:cNvSpPr>
          <p:nvPr/>
        </p:nvSpPr>
        <p:spPr bwMode="auto">
          <a:xfrm>
            <a:off x="179388" y="4508500"/>
            <a:ext cx="5761037" cy="431800"/>
          </a:xfrm>
          <a:prstGeom prst="rect">
            <a:avLst/>
          </a:prstGeom>
          <a:solidFill>
            <a:srgbClr val="FFFF00">
              <a:alpha val="88000"/>
            </a:srgbClr>
          </a:solidFill>
          <a:ln w="9525">
            <a:solidFill>
              <a:srgbClr val="FFCC66"/>
            </a:solidFill>
            <a:miter lim="800000"/>
            <a:headEnd/>
            <a:tailEnd/>
          </a:ln>
          <a:effectLst/>
          <a:extLst/>
        </p:spPr>
        <p:txBody>
          <a:bodyPr wrap="none" anchor="ctr"/>
          <a:lstStyle/>
          <a:p>
            <a:endParaRPr lang="zh-CN" altLang="en-US"/>
          </a:p>
        </p:txBody>
      </p:sp>
      <p:sp>
        <p:nvSpPr>
          <p:cNvPr id="1137667" name="Rectangle 3"/>
          <p:cNvSpPr>
            <a:spLocks noChangeArrowheads="1"/>
          </p:cNvSpPr>
          <p:nvPr/>
        </p:nvSpPr>
        <p:spPr bwMode="auto">
          <a:xfrm>
            <a:off x="179388" y="981075"/>
            <a:ext cx="5761037" cy="431800"/>
          </a:xfrm>
          <a:prstGeom prst="rect">
            <a:avLst/>
          </a:prstGeom>
          <a:solidFill>
            <a:srgbClr val="FFFF00">
              <a:alpha val="88000"/>
            </a:srgbClr>
          </a:solidFill>
          <a:ln w="9525">
            <a:solidFill>
              <a:srgbClr val="FFCC66"/>
            </a:solidFill>
            <a:miter lim="800000"/>
            <a:headEnd/>
            <a:tailEnd/>
          </a:ln>
          <a:effectLst/>
          <a:extLst/>
        </p:spPr>
        <p:txBody>
          <a:bodyPr wrap="none" anchor="ctr"/>
          <a:lstStyle/>
          <a:p>
            <a:endParaRPr lang="zh-CN" altLang="en-US"/>
          </a:p>
        </p:txBody>
      </p:sp>
      <p:sp>
        <p:nvSpPr>
          <p:cNvPr id="1137668" name="Text Box 4"/>
          <p:cNvSpPr txBox="1">
            <a:spLocks noChangeArrowheads="1"/>
          </p:cNvSpPr>
          <p:nvPr/>
        </p:nvSpPr>
        <p:spPr bwMode="auto">
          <a:xfrm>
            <a:off x="395288" y="981075"/>
            <a:ext cx="5329237" cy="5470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just">
              <a:lnSpc>
                <a:spcPct val="90000"/>
              </a:lnSpc>
            </a:pPr>
            <a:r>
              <a:rPr kumimoji="0" lang="en-US" altLang="zh-CN" sz="2800" b="1" dirty="0">
                <a:effectLst>
                  <a:outerShdw blurRad="38100" dist="38100" dir="2700000" algn="tl">
                    <a:srgbClr val="010199"/>
                  </a:outerShdw>
                </a:effectLst>
                <a:cs typeface="Times New Roman" pitchFamily="18" charset="0"/>
              </a:rPr>
              <a:t>#include &lt;</a:t>
            </a:r>
            <a:r>
              <a:rPr kumimoji="0" lang="en-US" altLang="zh-CN" sz="2800" b="1" dirty="0" err="1">
                <a:effectLst>
                  <a:outerShdw blurRad="38100" dist="38100" dir="2700000" algn="tl">
                    <a:srgbClr val="010199"/>
                  </a:outerShdw>
                </a:effectLst>
                <a:cs typeface="Times New Roman" pitchFamily="18" charset="0"/>
              </a:rPr>
              <a:t>stdio.h</a:t>
            </a:r>
            <a:r>
              <a:rPr kumimoji="0" lang="en-US" altLang="zh-CN" sz="2800" b="1" dirty="0">
                <a:effectLst>
                  <a:outerShdw blurRad="38100" dist="38100" dir="2700000" algn="tl">
                    <a:srgbClr val="010199"/>
                  </a:outerShdw>
                </a:effectLst>
                <a:cs typeface="Times New Roman" pitchFamily="18" charset="0"/>
              </a:rPr>
              <a:t>&gt;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void main()</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int</a:t>
            </a:r>
            <a:r>
              <a:rPr kumimoji="0" lang="en-US" altLang="zh-CN" sz="2800" b="1" dirty="0">
                <a:effectLst>
                  <a:outerShdw blurRad="38100" dist="38100" dir="2700000" algn="tl">
                    <a:srgbClr val="010199"/>
                  </a:outerShdw>
                </a:effectLst>
                <a:cs typeface="Times New Roman" pitchFamily="18" charset="0"/>
              </a:rPr>
              <a:t>  max(</a:t>
            </a:r>
            <a:r>
              <a:rPr kumimoji="0" lang="en-US" altLang="zh-CN" sz="2800" b="1" dirty="0" err="1">
                <a:effectLst>
                  <a:outerShdw blurRad="38100" dist="38100" dir="2700000" algn="tl">
                    <a:srgbClr val="010199"/>
                  </a:outerShdw>
                </a:effectLst>
                <a:cs typeface="Times New Roman" pitchFamily="18" charset="0"/>
              </a:rPr>
              <a:t>int</a:t>
            </a: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x,int</a:t>
            </a:r>
            <a:r>
              <a:rPr kumimoji="0" lang="en-US" altLang="zh-CN" sz="2800" b="1" dirty="0">
                <a:effectLst>
                  <a:outerShdw blurRad="38100" dist="38100" dir="2700000" algn="tl">
                    <a:srgbClr val="010199"/>
                  </a:outerShdw>
                </a:effectLst>
                <a:cs typeface="Times New Roman" pitchFamily="18" charset="0"/>
              </a:rPr>
              <a:t>  y); </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a:effectLst>
                  <a:outerShdw blurRad="38100" dist="38100" dir="2700000" algn="tl">
                    <a:srgbClr val="FFFFFF"/>
                  </a:outerShdw>
                </a:effectLst>
                <a:cs typeface="Times New Roman" pitchFamily="18" charset="0"/>
              </a:rPr>
              <a:t>/* </a:t>
            </a:r>
            <a:r>
              <a:rPr kumimoji="0" lang="zh-CN" altLang="en-US" sz="2800" b="1" dirty="0">
                <a:effectLst>
                  <a:outerShdw blurRad="38100" dist="38100" dir="2700000" algn="tl">
                    <a:srgbClr val="FFFFFF"/>
                  </a:outerShdw>
                </a:effectLst>
                <a:cs typeface="Times New Roman" pitchFamily="18" charset="0"/>
              </a:rPr>
              <a:t>对</a:t>
            </a:r>
            <a:r>
              <a:rPr kumimoji="0" lang="en-US" altLang="zh-CN" sz="2800" b="1" dirty="0">
                <a:effectLst>
                  <a:outerShdw blurRad="38100" dist="38100" dir="2700000" algn="tl">
                    <a:srgbClr val="FFFFFF"/>
                  </a:outerShdw>
                </a:effectLst>
                <a:cs typeface="Times New Roman" pitchFamily="18" charset="0"/>
              </a:rPr>
              <a:t>max</a:t>
            </a:r>
            <a:r>
              <a:rPr kumimoji="0" lang="zh-CN" altLang="en-US" sz="2800" b="1" dirty="0">
                <a:effectLst>
                  <a:outerShdw blurRad="38100" dist="38100" dir="2700000" algn="tl">
                    <a:srgbClr val="FFFFFF"/>
                  </a:outerShdw>
                </a:effectLst>
                <a:cs typeface="Times New Roman" pitchFamily="18" charset="0"/>
              </a:rPr>
              <a:t>函数的声明 *</a:t>
            </a:r>
            <a:r>
              <a:rPr kumimoji="0" lang="en-US" altLang="zh-CN" sz="2800" b="1" dirty="0">
                <a:effectLst>
                  <a:outerShdw blurRad="38100" dist="38100" dir="2700000" algn="tl">
                    <a:srgbClr val="FFFFFF"/>
                  </a:outerShdw>
                </a:effectLst>
                <a:cs typeface="Times New Roman" pitchFamily="18" charset="0"/>
              </a:rPr>
              <a: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int</a:t>
            </a: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a,b,c</a:t>
            </a:r>
            <a:r>
              <a:rPr kumimoji="0" lang="en-US" altLang="zh-CN" sz="2800" b="1" dirty="0">
                <a:effectLst>
                  <a:outerShdw blurRad="38100" dist="38100" dir="2700000" algn="tl">
                    <a:srgbClr val="010199"/>
                  </a:outerShdw>
                </a:effectLst>
                <a:cs typeface="Times New Roman" pitchFamily="18" charset="0"/>
              </a:rPr>
              <a: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err="1">
                <a:effectLst>
                  <a:outerShdw blurRad="38100" dist="38100" dir="2700000" algn="tl">
                    <a:srgbClr val="010199"/>
                  </a:outerShdw>
                </a:effectLst>
                <a:cs typeface="Times New Roman" pitchFamily="18" charset="0"/>
              </a:rPr>
              <a:t>scanf</a:t>
            </a:r>
            <a:r>
              <a:rPr kumimoji="0" lang="en-US" altLang="zh-CN" sz="2800" b="1" dirty="0">
                <a:effectLst>
                  <a:outerShdw blurRad="38100" dist="38100" dir="2700000" algn="tl">
                    <a:srgbClr val="010199"/>
                  </a:outerShdw>
                </a:effectLst>
                <a:cs typeface="Times New Roman" pitchFamily="18" charset="0"/>
              </a:rPr>
              <a:t>(</a:t>
            </a:r>
            <a:r>
              <a:rPr kumimoji="0" lang="zh-CN" altLang="en-US" sz="2800" b="1" dirty="0">
                <a:effectLst>
                  <a:outerShdw blurRad="38100" dist="38100" dir="2700000" algn="tl">
                    <a:srgbClr val="010199"/>
                  </a:outerShdw>
                </a:effectLst>
                <a:cs typeface="Times New Roman" pitchFamily="18" charset="0"/>
              </a:rPr>
              <a:t>＂</a:t>
            </a:r>
            <a:r>
              <a:rPr kumimoji="0" lang="en-US" altLang="zh-CN" sz="2800" b="1" dirty="0">
                <a:effectLst>
                  <a:outerShdw blurRad="38100" dist="38100" dir="2700000" algn="tl">
                    <a:srgbClr val="010199"/>
                  </a:outerShdw>
                </a:effectLst>
                <a:cs typeface="Times New Roman" pitchFamily="18" charset="0"/>
              </a:rPr>
              <a:t>%</a:t>
            </a:r>
            <a:r>
              <a:rPr kumimoji="0" lang="en-US" altLang="zh-CN" sz="2800" b="1" dirty="0" err="1">
                <a:effectLst>
                  <a:outerShdw blurRad="38100" dist="38100" dir="2700000" algn="tl">
                    <a:srgbClr val="010199"/>
                  </a:outerShdw>
                </a:effectLst>
                <a:cs typeface="Times New Roman" pitchFamily="18" charset="0"/>
              </a:rPr>
              <a:t>d,%d</a:t>
            </a:r>
            <a:r>
              <a:rPr kumimoji="0" lang="zh-CN" altLang="en-US" sz="2800" b="1" dirty="0">
                <a:effectLst>
                  <a:outerShdw blurRad="38100" dist="38100" dir="2700000" algn="tl">
                    <a:srgbClr val="010199"/>
                  </a:outerShdw>
                </a:effectLst>
                <a:cs typeface="Times New Roman" pitchFamily="18" charset="0"/>
              </a:rPr>
              <a:t>＂</a:t>
            </a:r>
            <a:r>
              <a:rPr kumimoji="0" lang="en-US" altLang="zh-CN" sz="2800" b="1" dirty="0">
                <a:effectLst>
                  <a:outerShdw blurRad="38100" dist="38100" dir="2700000" algn="tl">
                    <a:srgbClr val="010199"/>
                  </a:outerShdw>
                </a:effectLst>
                <a:cs typeface="Times New Roman" pitchFamily="18" charset="0"/>
              </a:rPr>
              <a:t>,&amp;</a:t>
            </a:r>
            <a:r>
              <a:rPr kumimoji="0" lang="en-US" altLang="zh-CN" sz="2800" b="1" dirty="0" err="1">
                <a:effectLst>
                  <a:outerShdw blurRad="38100" dist="38100" dir="2700000" algn="tl">
                    <a:srgbClr val="010199"/>
                  </a:outerShdw>
                </a:effectLst>
                <a:cs typeface="Times New Roman" pitchFamily="18" charset="0"/>
              </a:rPr>
              <a:t>a,&amp;b</a:t>
            </a:r>
            <a:r>
              <a:rPr kumimoji="0" lang="en-US" altLang="zh-CN" sz="2800" b="1" dirty="0">
                <a:effectLst>
                  <a:outerShdw blurRad="38100" dist="38100" dir="2700000" algn="tl">
                    <a:srgbClr val="010199"/>
                  </a:outerShdw>
                </a:effectLst>
                <a:cs typeface="Times New Roman" pitchFamily="18" charset="0"/>
              </a:rPr>
              <a: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c=max(</a:t>
            </a:r>
            <a:r>
              <a:rPr kumimoji="0" lang="en-US" altLang="zh-CN" sz="2800" b="1" dirty="0" err="1">
                <a:effectLst>
                  <a:outerShdw blurRad="38100" dist="38100" dir="2700000" algn="tl">
                    <a:srgbClr val="010199"/>
                  </a:outerShdw>
                </a:effectLst>
                <a:cs typeface="Times New Roman" pitchFamily="18" charset="0"/>
              </a:rPr>
              <a:t>a,b</a:t>
            </a:r>
            <a:r>
              <a:rPr kumimoji="0" lang="en-US" altLang="zh-CN" sz="2800" b="1" dirty="0">
                <a:effectLst>
                  <a:outerShdw blurRad="38100" dist="38100" dir="2700000" algn="tl">
                    <a:srgbClr val="010199"/>
                  </a:outerShdw>
                </a:effectLst>
                <a:cs typeface="Times New Roman" pitchFamily="18" charset="0"/>
              </a:rPr>
              <a:t>);</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print f(</a:t>
            </a:r>
            <a:r>
              <a:rPr kumimoji="0" lang="zh-CN" altLang="en-US" sz="2800" b="1" dirty="0">
                <a:effectLst>
                  <a:outerShdw blurRad="38100" dist="38100" dir="2700000" algn="tl">
                    <a:srgbClr val="010199"/>
                  </a:outerShdw>
                </a:effectLst>
                <a:cs typeface="Times New Roman" pitchFamily="18" charset="0"/>
              </a:rPr>
              <a:t>＂</a:t>
            </a:r>
            <a:r>
              <a:rPr kumimoji="0" lang="en-US" altLang="zh-CN" sz="2800" b="1" dirty="0">
                <a:effectLst>
                  <a:outerShdw blurRad="38100" dist="38100" dir="2700000" algn="tl">
                    <a:srgbClr val="010199"/>
                  </a:outerShdw>
                </a:effectLst>
                <a:cs typeface="Times New Roman" pitchFamily="18" charset="0"/>
              </a:rPr>
              <a:t>Max is %d</a:t>
            </a:r>
            <a:r>
              <a:rPr kumimoji="0" lang="zh-CN" altLang="en-US" sz="2800" b="1" dirty="0">
                <a:effectLst>
                  <a:outerShdw blurRad="38100" dist="38100" dir="2700000" algn="tl">
                    <a:srgbClr val="010199"/>
                  </a:outerShdw>
                </a:effectLst>
                <a:cs typeface="Times New Roman" pitchFamily="18" charset="0"/>
              </a:rPr>
              <a:t>＂</a:t>
            </a:r>
            <a:r>
              <a:rPr kumimoji="0" lang="en-US" altLang="zh-CN" sz="2800" b="1" dirty="0">
                <a:effectLst>
                  <a:outerShdw blurRad="38100" dist="38100" dir="2700000" algn="tl">
                    <a:srgbClr val="010199"/>
                  </a:outerShdw>
                </a:effectLst>
                <a:cs typeface="Times New Roman" pitchFamily="18" charset="0"/>
              </a:rPr>
              <a:t>,c);</a:t>
            </a:r>
          </a:p>
          <a:p>
            <a:pPr algn="just">
              <a:lnSpc>
                <a:spcPct val="90000"/>
              </a:lnSpc>
            </a:pPr>
            <a:r>
              <a:rPr kumimoji="0" lang="en-US" altLang="zh-CN" sz="2800" b="1" dirty="0">
                <a:effectLst>
                  <a:outerShdw blurRad="38100" dist="38100" dir="2700000" algn="tl">
                    <a:srgbClr val="010199"/>
                  </a:outerShdw>
                </a:effectLst>
                <a:cs typeface="Times New Roman" pitchFamily="18" charset="0"/>
              </a:rPr>
              <a:t> }</a:t>
            </a:r>
            <a:r>
              <a:rPr kumimoji="0" lang="en-US" altLang="zh-CN" sz="2800" b="1" dirty="0">
                <a:effectLst>
                  <a:outerShdw blurRad="38100" dist="38100" dir="2700000" algn="tl">
                    <a:srgbClr val="010199"/>
                  </a:outerShdw>
                </a:effectLst>
                <a:latin typeface="宋体" pitchFamily="2" charset="-122"/>
              </a:rPr>
              <a:t> </a:t>
            </a:r>
          </a:p>
          <a:p>
            <a:pPr algn="just">
              <a:lnSpc>
                <a:spcPct val="90000"/>
              </a:lnSpc>
            </a:pPr>
            <a:r>
              <a:rPr kumimoji="0" lang="en-US" altLang="zh-CN" sz="2800" b="1" dirty="0" err="1">
                <a:effectLst>
                  <a:outerShdw blurRad="38100" dist="38100" dir="2700000" algn="tl">
                    <a:srgbClr val="010199"/>
                  </a:outerShdw>
                </a:effectLst>
                <a:latin typeface="宋体" pitchFamily="2" charset="-122"/>
              </a:rPr>
              <a:t>int</a:t>
            </a:r>
            <a:r>
              <a:rPr kumimoji="0" lang="en-US" altLang="zh-CN" sz="2800" b="1" dirty="0">
                <a:effectLst>
                  <a:outerShdw blurRad="38100" dist="38100" dir="2700000" algn="tl">
                    <a:srgbClr val="010199"/>
                  </a:outerShdw>
                </a:effectLst>
                <a:latin typeface="宋体" pitchFamily="2" charset="-122"/>
              </a:rPr>
              <a:t>  max(</a:t>
            </a:r>
            <a:r>
              <a:rPr kumimoji="0" lang="en-US" altLang="zh-CN" sz="2800" b="1" dirty="0" err="1">
                <a:effectLst>
                  <a:outerShdw blurRad="38100" dist="38100" dir="2700000" algn="tl">
                    <a:srgbClr val="010199"/>
                  </a:outerShdw>
                </a:effectLst>
                <a:latin typeface="宋体" pitchFamily="2" charset="-122"/>
              </a:rPr>
              <a:t>int</a:t>
            </a: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ｘ，</a:t>
            </a:r>
            <a:r>
              <a:rPr kumimoji="0" lang="en-US" altLang="zh-CN" sz="2800" b="1" dirty="0" err="1">
                <a:effectLst>
                  <a:outerShdw blurRad="38100" dist="38100" dir="2700000" algn="tl">
                    <a:srgbClr val="010199"/>
                  </a:outerShdw>
                </a:effectLst>
                <a:latin typeface="宋体" pitchFamily="2" charset="-122"/>
              </a:rPr>
              <a:t>int</a:t>
            </a: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ｙ</a:t>
            </a:r>
            <a:r>
              <a:rPr kumimoji="0" lang="en-US" altLang="zh-CN" sz="2800" b="1" dirty="0">
                <a:effectLst>
                  <a:outerShdw blurRad="38100" dist="38100" dir="2700000" algn="tl">
                    <a:srgbClr val="010199"/>
                  </a:outerShdw>
                </a:effectLst>
                <a:latin typeface="宋体" pitchFamily="2" charset="-122"/>
              </a:rPr>
              <a:t>)</a:t>
            </a:r>
          </a:p>
          <a:p>
            <a:pPr algn="just">
              <a:lnSpc>
                <a:spcPct val="90000"/>
              </a:lnSpc>
            </a:pP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FFFFFF"/>
                  </a:outerShdw>
                </a:effectLst>
                <a:cs typeface="Times New Roman" pitchFamily="18" charset="0"/>
              </a:rPr>
              <a:t>／*定义有参函数</a:t>
            </a:r>
            <a:r>
              <a:rPr kumimoji="0" lang="en-US" altLang="zh-CN" sz="2800" b="1" dirty="0">
                <a:effectLst>
                  <a:outerShdw blurRad="38100" dist="38100" dir="2700000" algn="tl">
                    <a:srgbClr val="FFFFFF"/>
                  </a:outerShdw>
                </a:effectLst>
                <a:cs typeface="Times New Roman" pitchFamily="18" charset="0"/>
              </a:rPr>
              <a:t>max *</a:t>
            </a:r>
            <a:r>
              <a:rPr kumimoji="0" lang="zh-CN" altLang="en-US" sz="2800" b="1" dirty="0">
                <a:effectLst>
                  <a:outerShdw blurRad="38100" dist="38100" dir="2700000" algn="tl">
                    <a:srgbClr val="FFFFFF"/>
                  </a:outerShdw>
                </a:effectLst>
                <a:cs typeface="Times New Roman" pitchFamily="18" charset="0"/>
              </a:rPr>
              <a:t>／</a:t>
            </a:r>
          </a:p>
          <a:p>
            <a:pPr algn="just">
              <a:lnSpc>
                <a:spcPct val="90000"/>
              </a:lnSpc>
            </a:pPr>
            <a:r>
              <a:rPr kumimoji="0" lang="zh-CN" altLang="en-US" sz="2800" b="1" dirty="0">
                <a:effectLst>
                  <a:outerShdw blurRad="38100" dist="38100" dir="2700000" algn="tl">
                    <a:srgbClr val="010199"/>
                  </a:outerShdw>
                </a:effectLst>
                <a:latin typeface="宋体" pitchFamily="2" charset="-122"/>
              </a:rPr>
              <a:t>  ｛</a:t>
            </a:r>
            <a:r>
              <a:rPr kumimoji="0" lang="en-US" altLang="zh-CN" sz="2800" b="1" dirty="0" err="1">
                <a:effectLst>
                  <a:outerShdw blurRad="38100" dist="38100" dir="2700000" algn="tl">
                    <a:srgbClr val="010199"/>
                  </a:outerShdw>
                </a:effectLst>
                <a:latin typeface="宋体" pitchFamily="2" charset="-122"/>
              </a:rPr>
              <a:t>int</a:t>
            </a: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ｚ</a:t>
            </a:r>
            <a:r>
              <a:rPr kumimoji="0" lang="en-US" altLang="zh-CN" sz="2800" b="1" dirty="0">
                <a:effectLst>
                  <a:outerShdw blurRad="38100" dist="38100" dir="2700000" algn="tl">
                    <a:srgbClr val="010199"/>
                  </a:outerShdw>
                </a:effectLst>
                <a:latin typeface="宋体" pitchFamily="2" charset="-122"/>
              </a:rPr>
              <a:t>;</a:t>
            </a:r>
          </a:p>
          <a:p>
            <a:pPr algn="just">
              <a:lnSpc>
                <a:spcPct val="90000"/>
              </a:lnSpc>
            </a:pP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ｚ</a:t>
            </a:r>
            <a:r>
              <a:rPr kumimoji="0" lang="en-US" altLang="zh-CN" sz="2800" b="1" dirty="0">
                <a:effectLst>
                  <a:outerShdw blurRad="38100" dist="38100" dir="2700000" algn="tl">
                    <a:srgbClr val="010199"/>
                  </a:outerShdw>
                </a:effectLst>
                <a:latin typeface="宋体" pitchFamily="2" charset="-122"/>
              </a:rPr>
              <a:t>=</a:t>
            </a:r>
            <a:r>
              <a:rPr kumimoji="0" lang="zh-CN" altLang="en-US" sz="2800" b="1" dirty="0">
                <a:effectLst>
                  <a:outerShdw blurRad="38100" dist="38100" dir="2700000" algn="tl">
                    <a:srgbClr val="010199"/>
                  </a:outerShdw>
                </a:effectLst>
                <a:latin typeface="宋体" pitchFamily="2" charset="-122"/>
              </a:rPr>
              <a:t>ｘ＞ｙ？ｘ∶ｙ</a:t>
            </a:r>
            <a:r>
              <a:rPr kumimoji="0" lang="en-US" altLang="zh-CN" sz="2800" b="1" dirty="0">
                <a:effectLst>
                  <a:outerShdw blurRad="38100" dist="38100" dir="2700000" algn="tl">
                    <a:srgbClr val="010199"/>
                  </a:outerShdw>
                </a:effectLst>
                <a:latin typeface="宋体" pitchFamily="2" charset="-122"/>
              </a:rPr>
              <a:t>;</a:t>
            </a:r>
          </a:p>
          <a:p>
            <a:pPr algn="just">
              <a:lnSpc>
                <a:spcPct val="90000"/>
              </a:lnSpc>
            </a:pPr>
            <a:r>
              <a:rPr kumimoji="0" lang="en-US" altLang="zh-CN" sz="2800" b="1" dirty="0">
                <a:effectLst>
                  <a:outerShdw blurRad="38100" dist="38100" dir="2700000" algn="tl">
                    <a:srgbClr val="010199"/>
                  </a:outerShdw>
                </a:effectLst>
                <a:latin typeface="宋体" pitchFamily="2" charset="-122"/>
              </a:rPr>
              <a:t>     return (</a:t>
            </a:r>
            <a:r>
              <a:rPr kumimoji="0" lang="zh-CN" altLang="en-US" sz="2800" b="1" dirty="0">
                <a:effectLst>
                  <a:outerShdw blurRad="38100" dist="38100" dir="2700000" algn="tl">
                    <a:srgbClr val="010199"/>
                  </a:outerShdw>
                </a:effectLst>
                <a:latin typeface="宋体" pitchFamily="2" charset="-122"/>
              </a:rPr>
              <a:t>ｚ</a:t>
            </a:r>
            <a:r>
              <a:rPr kumimoji="0" lang="en-US" altLang="zh-CN" sz="2800" b="1" dirty="0">
                <a:effectLst>
                  <a:outerShdw blurRad="38100" dist="38100" dir="2700000" algn="tl">
                    <a:srgbClr val="010199"/>
                  </a:outerShdw>
                </a:effectLst>
                <a:latin typeface="宋体" pitchFamily="2" charset="-122"/>
              </a:rPr>
              <a:t>);   </a:t>
            </a:r>
            <a:r>
              <a:rPr kumimoji="0" lang="zh-CN" altLang="en-US" sz="2800" b="1" dirty="0">
                <a:effectLst>
                  <a:outerShdw blurRad="38100" dist="38100" dir="2700000" algn="tl">
                    <a:srgbClr val="010199"/>
                  </a:outerShdw>
                </a:effectLst>
                <a:latin typeface="宋体" pitchFamily="2" charset="-122"/>
              </a:rPr>
              <a:t>｝ </a:t>
            </a:r>
          </a:p>
        </p:txBody>
      </p:sp>
      <p:sp>
        <p:nvSpPr>
          <p:cNvPr id="1137669" name="Text Box 5"/>
          <p:cNvSpPr txBox="1">
            <a:spLocks noChangeArrowheads="1"/>
          </p:cNvSpPr>
          <p:nvPr/>
        </p:nvSpPr>
        <p:spPr bwMode="auto">
          <a:xfrm>
            <a:off x="-324544" y="128588"/>
            <a:ext cx="7494736" cy="579438"/>
          </a:xfrm>
          <a:prstGeom prst="rect">
            <a:avLst/>
          </a:prstGeom>
          <a:noFill/>
          <a:ln>
            <a:noFill/>
          </a:ln>
          <a:effectLst/>
          <a:extLst/>
        </p:spPr>
        <p:txBody>
          <a:bodyPr wrap="square">
            <a:spAutoFit/>
          </a:bodyPr>
          <a:lstStyle/>
          <a:p>
            <a:pPr algn="ctr"/>
            <a:r>
              <a:rPr kumimoji="0" lang="zh-CN" altLang="en-US" sz="3200" b="1" dirty="0" smtClean="0">
                <a:solidFill>
                  <a:srgbClr val="FFFF00"/>
                </a:solidFill>
                <a:latin typeface="宋体" pitchFamily="2" charset="-122"/>
              </a:rPr>
              <a:t>动态变量：调用</a:t>
            </a:r>
            <a:r>
              <a:rPr kumimoji="0" lang="zh-CN" altLang="en-US" sz="3200" b="1" dirty="0">
                <a:solidFill>
                  <a:srgbClr val="FFFF00"/>
                </a:solidFill>
                <a:latin typeface="宋体" pitchFamily="2" charset="-122"/>
              </a:rPr>
              <a:t>函数时的数据传递</a:t>
            </a:r>
            <a:r>
              <a:rPr kumimoji="0" lang="zh-CN" altLang="en-US" sz="2800" dirty="0">
                <a:solidFill>
                  <a:srgbClr val="FFFF00"/>
                </a:solidFill>
              </a:rPr>
              <a:t> </a:t>
            </a:r>
          </a:p>
        </p:txBody>
      </p:sp>
      <p:graphicFrame>
        <p:nvGraphicFramePr>
          <p:cNvPr id="1137731" name="Group 67"/>
          <p:cNvGraphicFramePr>
            <a:graphicFrameLocks noGrp="1"/>
          </p:cNvGraphicFramePr>
          <p:nvPr/>
        </p:nvGraphicFramePr>
        <p:xfrm>
          <a:off x="6372225" y="1341438"/>
          <a:ext cx="2592388" cy="1019175"/>
        </p:xfrm>
        <a:graphic>
          <a:graphicData uri="http://schemas.openxmlformats.org/drawingml/2006/table">
            <a:tbl>
              <a:tblPr/>
              <a:tblGrid>
                <a:gridCol w="519113">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9112">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3">
                  <a:extLst>
                    <a:ext uri="{9D8B030D-6E8A-4147-A177-3AD203B41FA5}">
                      <a16:colId xmlns:a16="http://schemas.microsoft.com/office/drawing/2014/main" xmlns="" val="20004"/>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a</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b</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c</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0"/>
                  </a:ext>
                </a:extLst>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1"/>
                  </a:ext>
                </a:extLst>
              </a:tr>
            </a:tbl>
          </a:graphicData>
        </a:graphic>
      </p:graphicFrame>
      <p:graphicFrame>
        <p:nvGraphicFramePr>
          <p:cNvPr id="1137732" name="Group 68"/>
          <p:cNvGraphicFramePr>
            <a:graphicFrameLocks noGrp="1"/>
          </p:cNvGraphicFramePr>
          <p:nvPr/>
        </p:nvGraphicFramePr>
        <p:xfrm>
          <a:off x="6300788" y="4005263"/>
          <a:ext cx="2592387" cy="1019175"/>
        </p:xfrm>
        <a:graphic>
          <a:graphicData uri="http://schemas.openxmlformats.org/drawingml/2006/table">
            <a:tbl>
              <a:tblPr/>
              <a:tblGrid>
                <a:gridCol w="519112">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9113">
                  <a:extLst>
                    <a:ext uri="{9D8B030D-6E8A-4147-A177-3AD203B41FA5}">
                      <a16:colId xmlns:a16="http://schemas.microsoft.com/office/drawing/2014/main" xmlns="" val="20002"/>
                    </a:ext>
                  </a:extLst>
                </a:gridCol>
                <a:gridCol w="517525">
                  <a:extLst>
                    <a:ext uri="{9D8B030D-6E8A-4147-A177-3AD203B41FA5}">
                      <a16:colId xmlns:a16="http://schemas.microsoft.com/office/drawing/2014/main" xmlns="" val="20003"/>
                    </a:ext>
                  </a:extLst>
                </a:gridCol>
                <a:gridCol w="519112">
                  <a:extLst>
                    <a:ext uri="{9D8B030D-6E8A-4147-A177-3AD203B41FA5}">
                      <a16:colId xmlns:a16="http://schemas.microsoft.com/office/drawing/2014/main" xmlns="" val="20004"/>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x</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rgbClr val="CC0000"/>
                        </a:solidFill>
                        <a:effectLst>
                          <a:outerShdw blurRad="38100" dist="38100" dir="2700000" algn="tl">
                            <a:srgbClr val="FFFFFF"/>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y</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FFFFFF"/>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rPr>
                        <a:t>z</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0"/>
                  </a:ext>
                </a:extLst>
              </a:tr>
              <a:tr h="561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00"/>
                          </a:solidFill>
                          <a:effectLst>
                            <a:outerShdw blurRad="38100" dist="38100" dir="2700000" algn="tl">
                              <a:srgbClr val="C0C0C0"/>
                            </a:outerShdw>
                          </a:effectLst>
                          <a:latin typeface="Times New Roman" pitchFamily="18" charset="0"/>
                          <a:ea typeface="宋体" pitchFamily="2" charset="-122"/>
                        </a:rPr>
                        <a:t>7</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CC0000"/>
                          </a:solidFill>
                          <a:effectLst>
                            <a:outerShdw blurRad="38100" dist="38100" dir="2700000" algn="tl">
                              <a:srgbClr val="C0C0C0"/>
                            </a:outerShdw>
                          </a:effectLst>
                          <a:latin typeface="Times New Roman" pitchFamily="18" charset="0"/>
                          <a:ea typeface="宋体" pitchFamily="2" charset="-122"/>
                        </a:rPr>
                        <a:t>8</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zh-CN" sz="2400" b="1" i="0" u="none" strike="noStrike" cap="none" normalizeH="0" baseline="0" smtClean="0">
                        <a:ln>
                          <a:noFill/>
                        </a:ln>
                        <a:solidFill>
                          <a:schemeClr val="accent1"/>
                        </a:solidFill>
                        <a:effectLst>
                          <a:outerShdw blurRad="38100" dist="38100" dir="2700000" algn="tl">
                            <a:srgbClr val="C0C0C0"/>
                          </a:outerShdw>
                        </a:effectLst>
                        <a:latin typeface="Times New Roman" pitchFamily="18"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1"/>
                  </a:ext>
                </a:extLst>
              </a:tr>
            </a:tbl>
          </a:graphicData>
        </a:graphic>
      </p:graphicFrame>
      <p:sp>
        <p:nvSpPr>
          <p:cNvPr id="1137726" name="Rectangle 62"/>
          <p:cNvSpPr>
            <a:spLocks noChangeArrowheads="1"/>
          </p:cNvSpPr>
          <p:nvPr/>
        </p:nvSpPr>
        <p:spPr bwMode="auto">
          <a:xfrm>
            <a:off x="8027988" y="3573463"/>
            <a:ext cx="971550" cy="20161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7727" name="Text Box 63"/>
          <p:cNvSpPr txBox="1">
            <a:spLocks noChangeArrowheads="1"/>
          </p:cNvSpPr>
          <p:nvPr/>
        </p:nvSpPr>
        <p:spPr bwMode="auto">
          <a:xfrm>
            <a:off x="6443663" y="19161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FFFFFF"/>
                  </a:outerShdw>
                </a:effectLst>
                <a:latin typeface="Arial" pitchFamily="34" charset="0"/>
              </a:rPr>
              <a:t>7</a:t>
            </a:r>
          </a:p>
        </p:txBody>
      </p:sp>
      <p:sp>
        <p:nvSpPr>
          <p:cNvPr id="1137728" name="Text Box 64"/>
          <p:cNvSpPr txBox="1">
            <a:spLocks noChangeArrowheads="1"/>
          </p:cNvSpPr>
          <p:nvPr/>
        </p:nvSpPr>
        <p:spPr bwMode="auto">
          <a:xfrm>
            <a:off x="7451725" y="191611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FFFFFF"/>
                  </a:outerShdw>
                </a:effectLst>
                <a:latin typeface="Arial" pitchFamily="34" charset="0"/>
              </a:rPr>
              <a:t>8</a:t>
            </a:r>
          </a:p>
        </p:txBody>
      </p:sp>
      <p:sp>
        <p:nvSpPr>
          <p:cNvPr id="1137729" name="Text Box 65"/>
          <p:cNvSpPr txBox="1">
            <a:spLocks noChangeArrowheads="1"/>
          </p:cNvSpPr>
          <p:nvPr/>
        </p:nvSpPr>
        <p:spPr bwMode="auto">
          <a:xfrm>
            <a:off x="8459788" y="4556125"/>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FFFFFF"/>
                  </a:outerShdw>
                </a:effectLst>
                <a:latin typeface="Arial" pitchFamily="34" charset="0"/>
              </a:rPr>
              <a:t>8</a:t>
            </a:r>
          </a:p>
        </p:txBody>
      </p:sp>
      <p:sp>
        <p:nvSpPr>
          <p:cNvPr id="1137730" name="Text Box 66"/>
          <p:cNvSpPr txBox="1">
            <a:spLocks noChangeArrowheads="1"/>
          </p:cNvSpPr>
          <p:nvPr/>
        </p:nvSpPr>
        <p:spPr bwMode="auto">
          <a:xfrm>
            <a:off x="8539163" y="19161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FFFFFF"/>
                  </a:outerShdw>
                </a:effectLst>
                <a:latin typeface="Arial" pitchFamily="34" charset="0"/>
              </a:rPr>
              <a:t>8</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37669"/>
                                        </p:tgtEl>
                                        <p:attrNameLst>
                                          <p:attrName>style.visibility</p:attrName>
                                        </p:attrNameLst>
                                      </p:cBhvr>
                                      <p:to>
                                        <p:strVal val="visible"/>
                                      </p:to>
                                    </p:set>
                                    <p:anim calcmode="lin" valueType="num">
                                      <p:cBhvr additive="base">
                                        <p:cTn id="7" dur="500" fill="hold"/>
                                        <p:tgtEl>
                                          <p:spTgt spid="1137669"/>
                                        </p:tgtEl>
                                        <p:attrNameLst>
                                          <p:attrName>ppt_x</p:attrName>
                                        </p:attrNameLst>
                                      </p:cBhvr>
                                      <p:tavLst>
                                        <p:tav tm="0">
                                          <p:val>
                                            <p:strVal val="0-#ppt_w/2"/>
                                          </p:val>
                                        </p:tav>
                                        <p:tav tm="100000">
                                          <p:val>
                                            <p:strVal val="#ppt_x"/>
                                          </p:val>
                                        </p:tav>
                                      </p:tavLst>
                                    </p:anim>
                                    <p:anim calcmode="lin" valueType="num">
                                      <p:cBhvr additive="base">
                                        <p:cTn id="8" dur="500" fill="hold"/>
                                        <p:tgtEl>
                                          <p:spTgt spid="113766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1137668"/>
                                        </p:tgtEl>
                                        <p:attrNameLst>
                                          <p:attrName>style.visibility</p:attrName>
                                        </p:attrNameLst>
                                      </p:cBhvr>
                                      <p:to>
                                        <p:strVal val="visible"/>
                                      </p:to>
                                    </p:set>
                                    <p:animEffect transition="in" filter="strips(downRight)">
                                      <p:cBhvr>
                                        <p:cTn id="12" dur="500"/>
                                        <p:tgtEl>
                                          <p:spTgt spid="1137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7667"/>
                                        </p:tgtEl>
                                        <p:attrNameLst>
                                          <p:attrName>style.visibility</p:attrName>
                                        </p:attrNameLst>
                                      </p:cBhvr>
                                      <p:to>
                                        <p:strVal val="visible"/>
                                      </p:to>
                                    </p:set>
                                    <p:animEffect transition="in" filter="blinds(horizontal)">
                                      <p:cBhvr>
                                        <p:cTn id="17" dur="500"/>
                                        <p:tgtEl>
                                          <p:spTgt spid="11376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path" presetSubtype="0" accel="50000" decel="50000" fill="hold" grpId="1" nodeType="clickEffect">
                                  <p:stCondLst>
                                    <p:cond delay="0"/>
                                  </p:stCondLst>
                                  <p:childTnLst>
                                    <p:animMotion origin="layout" path="M 1.38889E-6 4.73988E-6 L 1.38889E-6 0.06289 " pathEditMode="relative" rAng="0" ptsTypes="AA">
                                      <p:cBhvr>
                                        <p:cTn id="21" dur="2000" fill="hold"/>
                                        <p:tgtEl>
                                          <p:spTgt spid="1137667"/>
                                        </p:tgtEl>
                                        <p:attrNameLst>
                                          <p:attrName>ppt_x</p:attrName>
                                          <p:attrName>ppt_y</p:attrName>
                                        </p:attrNameLst>
                                      </p:cBhvr>
                                      <p:rCtr x="0" y="3145"/>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path" presetSubtype="0" accel="50000" decel="50000" fill="hold" grpId="2" nodeType="clickEffect">
                                  <p:stCondLst>
                                    <p:cond delay="0"/>
                                  </p:stCondLst>
                                  <p:childTnLst>
                                    <p:animMotion origin="layout" path="M 1.38889E-6 0.06289 L 1.38889E-6 0.11537 " pathEditMode="relative" rAng="0" ptsTypes="AA">
                                      <p:cBhvr>
                                        <p:cTn id="25" dur="2000" fill="hold"/>
                                        <p:tgtEl>
                                          <p:spTgt spid="1137667"/>
                                        </p:tgtEl>
                                        <p:attrNameLst>
                                          <p:attrName>ppt_x</p:attrName>
                                          <p:attrName>ppt_y</p:attrName>
                                        </p:attrNameLst>
                                      </p:cBhvr>
                                      <p:rCtr x="0" y="2613"/>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path" presetSubtype="0" accel="50000" decel="50000" fill="hold" grpId="3" nodeType="clickEffect">
                                  <p:stCondLst>
                                    <p:cond delay="0"/>
                                  </p:stCondLst>
                                  <p:childTnLst>
                                    <p:animMotion origin="layout" path="M 1.38889E-6 0.11537 L 1.38889E-6 0.22011 " pathEditMode="relative" rAng="0" ptsTypes="AA">
                                      <p:cBhvr>
                                        <p:cTn id="29" dur="2000" fill="hold"/>
                                        <p:tgtEl>
                                          <p:spTgt spid="1137667"/>
                                        </p:tgtEl>
                                        <p:attrNameLst>
                                          <p:attrName>ppt_x</p:attrName>
                                          <p:attrName>ppt_y</p:attrName>
                                        </p:attrNameLst>
                                      </p:cBhvr>
                                      <p:rCtr x="0" y="5225"/>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137731"/>
                                        </p:tgtEl>
                                        <p:attrNameLst>
                                          <p:attrName>style.visibility</p:attrName>
                                        </p:attrNameLst>
                                      </p:cBhvr>
                                      <p:to>
                                        <p:strVal val="visible"/>
                                      </p:to>
                                    </p:set>
                                    <p:animEffect transition="in" filter="blinds(horizontal)">
                                      <p:cBhvr>
                                        <p:cTn id="34" dur="500"/>
                                        <p:tgtEl>
                                          <p:spTgt spid="11377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path" presetSubtype="0" accel="50000" decel="50000" fill="hold" grpId="4" nodeType="clickEffect">
                                  <p:stCondLst>
                                    <p:cond delay="0"/>
                                  </p:stCondLst>
                                  <p:childTnLst>
                                    <p:animMotion origin="layout" path="M 1.38889E-6 0.22011 L 1.38889E-6 0.28323 " pathEditMode="relative" rAng="0" ptsTypes="AA">
                                      <p:cBhvr>
                                        <p:cTn id="38" dur="2000" fill="hold"/>
                                        <p:tgtEl>
                                          <p:spTgt spid="1137667"/>
                                        </p:tgtEl>
                                        <p:attrNameLst>
                                          <p:attrName>ppt_x</p:attrName>
                                          <p:attrName>ppt_y</p:attrName>
                                        </p:attrNameLst>
                                      </p:cBhvr>
                                      <p:rCtr x="0" y="3145"/>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37728"/>
                                        </p:tgtEl>
                                        <p:attrNameLst>
                                          <p:attrName>style.visibility</p:attrName>
                                        </p:attrNameLst>
                                      </p:cBhvr>
                                      <p:to>
                                        <p:strVal val="visible"/>
                                      </p:to>
                                    </p:set>
                                    <p:animEffect transition="in" filter="blinds(horizontal)">
                                      <p:cBhvr>
                                        <p:cTn id="43" dur="500"/>
                                        <p:tgtEl>
                                          <p:spTgt spid="113772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37727"/>
                                        </p:tgtEl>
                                        <p:attrNameLst>
                                          <p:attrName>style.visibility</p:attrName>
                                        </p:attrNameLst>
                                      </p:cBhvr>
                                      <p:to>
                                        <p:strVal val="visible"/>
                                      </p:to>
                                    </p:set>
                                    <p:animEffect transition="in" filter="blinds(horizontal)">
                                      <p:cBhvr>
                                        <p:cTn id="46" dur="500"/>
                                        <p:tgtEl>
                                          <p:spTgt spid="113772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path" presetSubtype="0" accel="50000" decel="50000" fill="hold" grpId="5" nodeType="clickEffect">
                                  <p:stCondLst>
                                    <p:cond delay="0"/>
                                  </p:stCondLst>
                                  <p:childTnLst>
                                    <p:animMotion origin="layout" path="M 1.38889E-6 0.28323 L 1.38889E-6 0.34612 " pathEditMode="relative" rAng="0" ptsTypes="AA">
                                      <p:cBhvr>
                                        <p:cTn id="50" dur="2000" fill="hold"/>
                                        <p:tgtEl>
                                          <p:spTgt spid="1137667"/>
                                        </p:tgtEl>
                                        <p:attrNameLst>
                                          <p:attrName>ppt_x</p:attrName>
                                          <p:attrName>ppt_y</p:attrName>
                                        </p:attrNameLst>
                                      </p:cBhvr>
                                      <p:rCtr x="0" y="3145"/>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37666"/>
                                        </p:tgtEl>
                                        <p:attrNameLst>
                                          <p:attrName>style.visibility</p:attrName>
                                        </p:attrNameLst>
                                      </p:cBhvr>
                                      <p:to>
                                        <p:strVal val="visible"/>
                                      </p:to>
                                    </p:set>
                                    <p:animEffect transition="in" filter="blinds(horizontal)">
                                      <p:cBhvr>
                                        <p:cTn id="55" dur="500"/>
                                        <p:tgtEl>
                                          <p:spTgt spid="113766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1137732"/>
                                        </p:tgtEl>
                                        <p:attrNameLst>
                                          <p:attrName>style.visibility</p:attrName>
                                        </p:attrNameLst>
                                      </p:cBhvr>
                                      <p:to>
                                        <p:strVal val="visible"/>
                                      </p:to>
                                    </p:set>
                                    <p:animEffect transition="in" filter="blinds(horizontal)">
                                      <p:cBhvr>
                                        <p:cTn id="60" dur="500"/>
                                        <p:tgtEl>
                                          <p:spTgt spid="113773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path" presetSubtype="0" accel="50000" decel="50000" fill="hold" grpId="1" nodeType="clickEffect">
                                  <p:stCondLst>
                                    <p:cond delay="0"/>
                                  </p:stCondLst>
                                  <p:childTnLst>
                                    <p:animMotion origin="layout" path="M 1.38889E-6 -0.0104 L 1.38889E-6 0.10497 " pathEditMode="relative" rAng="0" ptsTypes="AA">
                                      <p:cBhvr>
                                        <p:cTn id="64" dur="2000" fill="hold"/>
                                        <p:tgtEl>
                                          <p:spTgt spid="1137666"/>
                                        </p:tgtEl>
                                        <p:attrNameLst>
                                          <p:attrName>ppt_x</p:attrName>
                                          <p:attrName>ppt_y</p:attrName>
                                        </p:attrNameLst>
                                      </p:cBhvr>
                                      <p:rCtr x="0" y="5757"/>
                                    </p:animMotion>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xit" presetSubtype="10" fill="hold" grpId="0" nodeType="clickEffect">
                                  <p:stCondLst>
                                    <p:cond delay="0"/>
                                  </p:stCondLst>
                                  <p:childTnLst>
                                    <p:animEffect transition="out" filter="blinds(horizontal)">
                                      <p:cBhvr>
                                        <p:cTn id="68" dur="500"/>
                                        <p:tgtEl>
                                          <p:spTgt spid="1137726"/>
                                        </p:tgtEl>
                                      </p:cBhvr>
                                    </p:animEffect>
                                    <p:set>
                                      <p:cBhvr>
                                        <p:cTn id="69" dur="1" fill="hold">
                                          <p:stCondLst>
                                            <p:cond delay="499"/>
                                          </p:stCondLst>
                                        </p:cTn>
                                        <p:tgtEl>
                                          <p:spTgt spid="1137726"/>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42" presetClass="path" presetSubtype="0" accel="50000" decel="50000" fill="hold" grpId="2" nodeType="clickEffect">
                                  <p:stCondLst>
                                    <p:cond delay="0"/>
                                  </p:stCondLst>
                                  <p:childTnLst>
                                    <p:animMotion origin="layout" path="M 1.38889E-6 0.10497 L 1.38889E-6 0.16763 " pathEditMode="relative" rAng="0" ptsTypes="AA">
                                      <p:cBhvr>
                                        <p:cTn id="73" dur="2000" fill="hold"/>
                                        <p:tgtEl>
                                          <p:spTgt spid="1137666"/>
                                        </p:tgtEl>
                                        <p:attrNameLst>
                                          <p:attrName>ppt_x</p:attrName>
                                          <p:attrName>ppt_y</p:attrName>
                                        </p:attrNameLst>
                                      </p:cBhvr>
                                      <p:rCtr x="0" y="3121"/>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137729"/>
                                        </p:tgtEl>
                                        <p:attrNameLst>
                                          <p:attrName>style.visibility</p:attrName>
                                        </p:attrNameLst>
                                      </p:cBhvr>
                                      <p:to>
                                        <p:strVal val="visible"/>
                                      </p:to>
                                    </p:set>
                                    <p:animEffect transition="in" filter="blinds(horizontal)">
                                      <p:cBhvr>
                                        <p:cTn id="78" dur="500"/>
                                        <p:tgtEl>
                                          <p:spTgt spid="113772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2" presetClass="path" presetSubtype="0" accel="50000" decel="50000" fill="hold" grpId="3" nodeType="clickEffect">
                                  <p:stCondLst>
                                    <p:cond delay="0"/>
                                  </p:stCondLst>
                                  <p:childTnLst>
                                    <p:animMotion origin="layout" path="M 1.38889E-6 0.15746 L 1.38889E-6 0.22058 " pathEditMode="relative" rAng="0" ptsTypes="AA">
                                      <p:cBhvr>
                                        <p:cTn id="82" dur="2000" fill="hold"/>
                                        <p:tgtEl>
                                          <p:spTgt spid="1137666"/>
                                        </p:tgtEl>
                                        <p:attrNameLst>
                                          <p:attrName>ppt_x</p:attrName>
                                          <p:attrName>ppt_y</p:attrName>
                                        </p:attrNameLst>
                                      </p:cBhvr>
                                      <p:rCtr x="0" y="3145"/>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mph" presetSubtype="0" fill="hold" grpId="6" nodeType="clickEffect">
                                  <p:stCondLst>
                                    <p:cond delay="0"/>
                                  </p:stCondLst>
                                  <p:childTnLst>
                                    <p:animClr clrSpc="hsl" dir="cw">
                                      <p:cBhvr override="childStyle">
                                        <p:cTn id="86" dur="500" fill="hold"/>
                                        <p:tgtEl>
                                          <p:spTgt spid="1137667"/>
                                        </p:tgtEl>
                                        <p:attrNameLst>
                                          <p:attrName>style.color</p:attrName>
                                        </p:attrNameLst>
                                      </p:cBhvr>
                                      <p:by>
                                        <p:hsl h="-7200000" s="0" l="0"/>
                                      </p:by>
                                    </p:animClr>
                                    <p:animClr clrSpc="hsl" dir="cw">
                                      <p:cBhvr>
                                        <p:cTn id="87" dur="500" fill="hold"/>
                                        <p:tgtEl>
                                          <p:spTgt spid="1137667"/>
                                        </p:tgtEl>
                                        <p:attrNameLst>
                                          <p:attrName>fillcolor</p:attrName>
                                        </p:attrNameLst>
                                      </p:cBhvr>
                                      <p:by>
                                        <p:hsl h="-7200000" s="0" l="0"/>
                                      </p:by>
                                    </p:animClr>
                                    <p:animClr clrSpc="hsl" dir="cw">
                                      <p:cBhvr>
                                        <p:cTn id="88" dur="500" fill="hold"/>
                                        <p:tgtEl>
                                          <p:spTgt spid="1137667"/>
                                        </p:tgtEl>
                                        <p:attrNameLst>
                                          <p:attrName>stroke.color</p:attrName>
                                        </p:attrNameLst>
                                      </p:cBhvr>
                                      <p:by>
                                        <p:hsl h="-7200000" s="0" l="0"/>
                                      </p:by>
                                    </p:animClr>
                                    <p:set>
                                      <p:cBhvr>
                                        <p:cTn id="89" dur="500" fill="hold"/>
                                        <p:tgtEl>
                                          <p:spTgt spid="1137667"/>
                                        </p:tgtEl>
                                        <p:attrNameLst>
                                          <p:attrName>fill.type</p:attrName>
                                        </p:attrNameLst>
                                      </p:cBhvr>
                                      <p:to>
                                        <p:strVal val="solid"/>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137730"/>
                                        </p:tgtEl>
                                        <p:attrNameLst>
                                          <p:attrName>style.visibility</p:attrName>
                                        </p:attrNameLst>
                                      </p:cBhvr>
                                      <p:to>
                                        <p:strVal val="visible"/>
                                      </p:to>
                                    </p:set>
                                    <p:animEffect transition="in" filter="blinds(horizontal)">
                                      <p:cBhvr>
                                        <p:cTn id="94" dur="500"/>
                                        <p:tgtEl>
                                          <p:spTgt spid="113773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xit" presetSubtype="4" fill="hold" nodeType="clickEffect">
                                  <p:stCondLst>
                                    <p:cond delay="0"/>
                                  </p:stCondLst>
                                  <p:childTnLst>
                                    <p:anim calcmode="lin" valueType="num">
                                      <p:cBhvr additive="base">
                                        <p:cTn id="98" dur="500"/>
                                        <p:tgtEl>
                                          <p:spTgt spid="1137732"/>
                                        </p:tgtEl>
                                        <p:attrNameLst>
                                          <p:attrName>ppt_x</p:attrName>
                                        </p:attrNameLst>
                                      </p:cBhvr>
                                      <p:tavLst>
                                        <p:tav tm="0">
                                          <p:val>
                                            <p:strVal val="ppt_x"/>
                                          </p:val>
                                        </p:tav>
                                        <p:tav tm="100000">
                                          <p:val>
                                            <p:strVal val="ppt_x"/>
                                          </p:val>
                                        </p:tav>
                                      </p:tavLst>
                                    </p:anim>
                                    <p:anim calcmode="lin" valueType="num">
                                      <p:cBhvr additive="base">
                                        <p:cTn id="99" dur="500"/>
                                        <p:tgtEl>
                                          <p:spTgt spid="1137732"/>
                                        </p:tgtEl>
                                        <p:attrNameLst>
                                          <p:attrName>ppt_y</p:attrName>
                                        </p:attrNameLst>
                                      </p:cBhvr>
                                      <p:tavLst>
                                        <p:tav tm="0">
                                          <p:val>
                                            <p:strVal val="ppt_y"/>
                                          </p:val>
                                        </p:tav>
                                        <p:tav tm="100000">
                                          <p:val>
                                            <p:strVal val="1+ppt_h/2"/>
                                          </p:val>
                                        </p:tav>
                                      </p:tavLst>
                                    </p:anim>
                                    <p:set>
                                      <p:cBhvr>
                                        <p:cTn id="100" dur="1" fill="hold">
                                          <p:stCondLst>
                                            <p:cond delay="499"/>
                                          </p:stCondLst>
                                        </p:cTn>
                                        <p:tgtEl>
                                          <p:spTgt spid="1137732"/>
                                        </p:tgtEl>
                                        <p:attrNameLst>
                                          <p:attrName>style.visibility</p:attrName>
                                        </p:attrNameLst>
                                      </p:cBhvr>
                                      <p:to>
                                        <p:strVal val="hidden"/>
                                      </p:to>
                                    </p:set>
                                  </p:childTnLst>
                                </p:cTn>
                              </p:par>
                              <p:par>
                                <p:cTn id="101" presetID="2" presetClass="exit" presetSubtype="4" fill="hold" grpId="1" nodeType="withEffect">
                                  <p:stCondLst>
                                    <p:cond delay="0"/>
                                  </p:stCondLst>
                                  <p:childTnLst>
                                    <p:anim calcmode="lin" valueType="num">
                                      <p:cBhvr additive="base">
                                        <p:cTn id="102" dur="500"/>
                                        <p:tgtEl>
                                          <p:spTgt spid="1137726"/>
                                        </p:tgtEl>
                                        <p:attrNameLst>
                                          <p:attrName>ppt_x</p:attrName>
                                        </p:attrNameLst>
                                      </p:cBhvr>
                                      <p:tavLst>
                                        <p:tav tm="0">
                                          <p:val>
                                            <p:strVal val="ppt_x"/>
                                          </p:val>
                                        </p:tav>
                                        <p:tav tm="100000">
                                          <p:val>
                                            <p:strVal val="ppt_x"/>
                                          </p:val>
                                        </p:tav>
                                      </p:tavLst>
                                    </p:anim>
                                    <p:anim calcmode="lin" valueType="num">
                                      <p:cBhvr additive="base">
                                        <p:cTn id="103" dur="500"/>
                                        <p:tgtEl>
                                          <p:spTgt spid="1137726"/>
                                        </p:tgtEl>
                                        <p:attrNameLst>
                                          <p:attrName>ppt_y</p:attrName>
                                        </p:attrNameLst>
                                      </p:cBhvr>
                                      <p:tavLst>
                                        <p:tav tm="0">
                                          <p:val>
                                            <p:strVal val="ppt_y"/>
                                          </p:val>
                                        </p:tav>
                                        <p:tav tm="100000">
                                          <p:val>
                                            <p:strVal val="1+ppt_h/2"/>
                                          </p:val>
                                        </p:tav>
                                      </p:tavLst>
                                    </p:anim>
                                    <p:set>
                                      <p:cBhvr>
                                        <p:cTn id="104" dur="1" fill="hold">
                                          <p:stCondLst>
                                            <p:cond delay="499"/>
                                          </p:stCondLst>
                                        </p:cTn>
                                        <p:tgtEl>
                                          <p:spTgt spid="1137726"/>
                                        </p:tgtEl>
                                        <p:attrNameLst>
                                          <p:attrName>style.visibility</p:attrName>
                                        </p:attrNameLst>
                                      </p:cBhvr>
                                      <p:to>
                                        <p:strVal val="hidden"/>
                                      </p:to>
                                    </p:set>
                                  </p:childTnLst>
                                </p:cTn>
                              </p:par>
                              <p:par>
                                <p:cTn id="105" presetID="2" presetClass="exit" presetSubtype="4" fill="hold" grpId="1" nodeType="withEffect">
                                  <p:stCondLst>
                                    <p:cond delay="0"/>
                                  </p:stCondLst>
                                  <p:childTnLst>
                                    <p:anim calcmode="lin" valueType="num">
                                      <p:cBhvr additive="base">
                                        <p:cTn id="106" dur="500"/>
                                        <p:tgtEl>
                                          <p:spTgt spid="1137729"/>
                                        </p:tgtEl>
                                        <p:attrNameLst>
                                          <p:attrName>ppt_x</p:attrName>
                                        </p:attrNameLst>
                                      </p:cBhvr>
                                      <p:tavLst>
                                        <p:tav tm="0">
                                          <p:val>
                                            <p:strVal val="ppt_x"/>
                                          </p:val>
                                        </p:tav>
                                        <p:tav tm="100000">
                                          <p:val>
                                            <p:strVal val="ppt_x"/>
                                          </p:val>
                                        </p:tav>
                                      </p:tavLst>
                                    </p:anim>
                                    <p:anim calcmode="lin" valueType="num">
                                      <p:cBhvr additive="base">
                                        <p:cTn id="107" dur="500"/>
                                        <p:tgtEl>
                                          <p:spTgt spid="1137729"/>
                                        </p:tgtEl>
                                        <p:attrNameLst>
                                          <p:attrName>ppt_y</p:attrName>
                                        </p:attrNameLst>
                                      </p:cBhvr>
                                      <p:tavLst>
                                        <p:tav tm="0">
                                          <p:val>
                                            <p:strVal val="ppt_y"/>
                                          </p:val>
                                        </p:tav>
                                        <p:tav tm="100000">
                                          <p:val>
                                            <p:strVal val="1+ppt_h/2"/>
                                          </p:val>
                                        </p:tav>
                                      </p:tavLst>
                                    </p:anim>
                                    <p:set>
                                      <p:cBhvr>
                                        <p:cTn id="108" dur="1" fill="hold">
                                          <p:stCondLst>
                                            <p:cond delay="499"/>
                                          </p:stCondLst>
                                        </p:cTn>
                                        <p:tgtEl>
                                          <p:spTgt spid="11377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66" grpId="0" animBg="1"/>
      <p:bldP spid="1137666" grpId="1" animBg="1"/>
      <p:bldP spid="1137666" grpId="2" animBg="1"/>
      <p:bldP spid="1137666" grpId="3" animBg="1"/>
      <p:bldP spid="1137667" grpId="0" animBg="1"/>
      <p:bldP spid="1137667" grpId="1" animBg="1"/>
      <p:bldP spid="1137667" grpId="2" animBg="1"/>
      <p:bldP spid="1137667" grpId="3" animBg="1"/>
      <p:bldP spid="1137667" grpId="4" animBg="1"/>
      <p:bldP spid="1137667" grpId="5" animBg="1"/>
      <p:bldP spid="1137667" grpId="6" animBg="1"/>
      <p:bldP spid="1137668" grpId="0"/>
      <p:bldP spid="1137669" grpId="0"/>
      <p:bldP spid="1137726" grpId="0" animBg="1"/>
      <p:bldP spid="1137726" grpId="1" animBg="1"/>
      <p:bldP spid="1137727" grpId="0"/>
      <p:bldP spid="1137728" grpId="0"/>
      <p:bldP spid="1137729" grpId="0"/>
      <p:bldP spid="1137729" grpId="1"/>
      <p:bldP spid="1137730" grpId="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5379" name="Rectangle 3"/>
          <p:cNvSpPr>
            <a:spLocks noChangeArrowheads="1"/>
          </p:cNvSpPr>
          <p:nvPr/>
        </p:nvSpPr>
        <p:spPr bwMode="auto">
          <a:xfrm>
            <a:off x="684213" y="333375"/>
            <a:ext cx="725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zh-CN" altLang="en-US" b="1">
                <a:solidFill>
                  <a:srgbClr val="CC0000"/>
                </a:solidFill>
                <a:effectLst>
                  <a:outerShdw blurRad="38100" dist="38100" dir="2700000" algn="tl">
                    <a:srgbClr val="000000"/>
                  </a:outerShdw>
                </a:effectLst>
                <a:ea typeface="楷体_GB2312" pitchFamily="49" charset="-122"/>
              </a:rPr>
              <a:t>在Ｃ语言中，对变量的存储类型说明有以下四种：</a:t>
            </a:r>
          </a:p>
        </p:txBody>
      </p:sp>
      <p:sp>
        <p:nvSpPr>
          <p:cNvPr id="1125380" name="Rectangle 4"/>
          <p:cNvSpPr>
            <a:spLocks noChangeArrowheads="1"/>
          </p:cNvSpPr>
          <p:nvPr/>
        </p:nvSpPr>
        <p:spPr bwMode="auto">
          <a:xfrm>
            <a:off x="827088" y="836613"/>
            <a:ext cx="72009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None/>
            </a:pPr>
            <a:r>
              <a:rPr lang="en-US" altLang="zh-CN" b="1" dirty="0">
                <a:solidFill>
                  <a:schemeClr val="accent2">
                    <a:lumMod val="60000"/>
                    <a:lumOff val="40000"/>
                  </a:schemeClr>
                </a:solidFill>
                <a:effectLst>
                  <a:outerShdw blurRad="38100" dist="38100" dir="2700000" algn="tl">
                    <a:srgbClr val="000000"/>
                  </a:outerShdw>
                </a:effectLst>
                <a:ea typeface="楷体_GB2312" pitchFamily="49" charset="-122"/>
              </a:rPr>
              <a:t>auto---------</a:t>
            </a:r>
            <a:r>
              <a:rPr lang="zh-CN" altLang="en-US" b="1" dirty="0">
                <a:solidFill>
                  <a:schemeClr val="accent2">
                    <a:lumMod val="60000"/>
                    <a:lumOff val="40000"/>
                  </a:schemeClr>
                </a:solidFill>
                <a:effectLst>
                  <a:outerShdw blurRad="38100" dist="38100" dir="2700000" algn="tl">
                    <a:srgbClr val="000000"/>
                  </a:outerShdw>
                </a:effectLst>
                <a:ea typeface="楷体_GB2312" pitchFamily="49" charset="-122"/>
              </a:rPr>
              <a:t>自动</a:t>
            </a:r>
            <a:r>
              <a:rPr lang="zh-CN" altLang="en-US" b="1" dirty="0" smtClean="0">
                <a:solidFill>
                  <a:schemeClr val="accent2">
                    <a:lumMod val="60000"/>
                    <a:lumOff val="40000"/>
                  </a:schemeClr>
                </a:solidFill>
                <a:effectLst>
                  <a:outerShdw blurRad="38100" dist="38100" dir="2700000" algn="tl">
                    <a:srgbClr val="000000"/>
                  </a:outerShdw>
                </a:effectLst>
                <a:ea typeface="楷体_GB2312" pitchFamily="49" charset="-122"/>
              </a:rPr>
              <a:t>型，内存的堆栈区</a:t>
            </a:r>
            <a:endParaRPr lang="zh-CN" altLang="en-US" b="1" dirty="0">
              <a:solidFill>
                <a:schemeClr val="accent2">
                  <a:lumMod val="60000"/>
                  <a:lumOff val="40000"/>
                </a:schemeClr>
              </a:solidFill>
              <a:effectLst>
                <a:outerShdw blurRad="38100" dist="38100" dir="2700000" algn="tl">
                  <a:srgbClr val="000000"/>
                </a:outerShdw>
              </a:effectLst>
              <a:ea typeface="楷体_GB2312" pitchFamily="49" charset="-122"/>
            </a:endParaRPr>
          </a:p>
          <a:p>
            <a:pPr>
              <a:buFont typeface="Wingdings" pitchFamily="2" charset="2"/>
              <a:buNone/>
            </a:pPr>
            <a:r>
              <a:rPr lang="en-US" altLang="zh-CN" b="1" dirty="0">
                <a:solidFill>
                  <a:schemeClr val="accent2">
                    <a:lumMod val="60000"/>
                    <a:lumOff val="40000"/>
                  </a:schemeClr>
                </a:solidFill>
                <a:effectLst>
                  <a:outerShdw blurRad="38100" dist="38100" dir="2700000" algn="tl">
                    <a:srgbClr val="000000"/>
                  </a:outerShdw>
                </a:effectLst>
                <a:ea typeface="楷体_GB2312" pitchFamily="49" charset="-122"/>
              </a:rPr>
              <a:t>register-----</a:t>
            </a:r>
            <a:r>
              <a:rPr lang="zh-CN" altLang="en-US" b="1" dirty="0">
                <a:solidFill>
                  <a:schemeClr val="accent2">
                    <a:lumMod val="60000"/>
                    <a:lumOff val="40000"/>
                  </a:schemeClr>
                </a:solidFill>
                <a:effectLst>
                  <a:outerShdw blurRad="38100" dist="38100" dir="2700000" algn="tl">
                    <a:srgbClr val="000000"/>
                  </a:outerShdw>
                </a:effectLst>
                <a:ea typeface="楷体_GB2312" pitchFamily="49" charset="-122"/>
              </a:rPr>
              <a:t>寄存器</a:t>
            </a:r>
            <a:r>
              <a:rPr lang="zh-CN" altLang="en-US" b="1" dirty="0" smtClean="0">
                <a:solidFill>
                  <a:schemeClr val="accent2">
                    <a:lumMod val="60000"/>
                    <a:lumOff val="40000"/>
                  </a:schemeClr>
                </a:solidFill>
                <a:effectLst>
                  <a:outerShdw blurRad="38100" dist="38100" dir="2700000" algn="tl">
                    <a:srgbClr val="000000"/>
                  </a:outerShdw>
                </a:effectLst>
                <a:ea typeface="楷体_GB2312" pitchFamily="49" charset="-122"/>
              </a:rPr>
              <a:t>型，</a:t>
            </a:r>
            <a:r>
              <a:rPr lang="en-US" altLang="zh-CN" b="1" dirty="0" smtClean="0">
                <a:solidFill>
                  <a:schemeClr val="accent2">
                    <a:lumMod val="60000"/>
                    <a:lumOff val="40000"/>
                  </a:schemeClr>
                </a:solidFill>
                <a:effectLst>
                  <a:outerShdw blurRad="38100" dist="38100" dir="2700000" algn="tl">
                    <a:srgbClr val="000000"/>
                  </a:outerShdw>
                </a:effectLst>
                <a:ea typeface="楷体_GB2312" pitchFamily="49" charset="-122"/>
              </a:rPr>
              <a:t>CUP</a:t>
            </a:r>
            <a:r>
              <a:rPr lang="zh-CN" altLang="en-US" b="1" dirty="0" smtClean="0">
                <a:solidFill>
                  <a:schemeClr val="accent2">
                    <a:lumMod val="60000"/>
                    <a:lumOff val="40000"/>
                  </a:schemeClr>
                </a:solidFill>
                <a:effectLst>
                  <a:outerShdw blurRad="38100" dist="38100" dir="2700000" algn="tl">
                    <a:srgbClr val="000000"/>
                  </a:outerShdw>
                </a:effectLst>
                <a:ea typeface="楷体_GB2312" pitchFamily="49" charset="-122"/>
              </a:rPr>
              <a:t>的通用寄存器</a:t>
            </a:r>
            <a:endParaRPr lang="zh-CN" altLang="en-US" b="1" dirty="0">
              <a:solidFill>
                <a:schemeClr val="accent2">
                  <a:lumMod val="60000"/>
                  <a:lumOff val="40000"/>
                </a:schemeClr>
              </a:solidFill>
              <a:effectLst>
                <a:outerShdw blurRad="38100" dist="38100" dir="2700000" algn="tl">
                  <a:srgbClr val="000000"/>
                </a:outerShdw>
              </a:effectLst>
              <a:ea typeface="楷体_GB2312" pitchFamily="49" charset="-122"/>
            </a:endParaRPr>
          </a:p>
          <a:p>
            <a:r>
              <a:rPr lang="en-US" altLang="zh-CN" b="1" dirty="0">
                <a:solidFill>
                  <a:srgbClr val="FF0000"/>
                </a:solidFill>
                <a:effectLst>
                  <a:outerShdw blurRad="38100" dist="38100" dir="2700000" algn="tl">
                    <a:srgbClr val="000000"/>
                  </a:outerShdw>
                </a:effectLst>
                <a:ea typeface="楷体_GB2312" pitchFamily="49" charset="-122"/>
              </a:rPr>
              <a:t>static  -------</a:t>
            </a:r>
            <a:r>
              <a:rPr lang="zh-CN" altLang="en-US" b="1" dirty="0">
                <a:solidFill>
                  <a:srgbClr val="FF0000"/>
                </a:solidFill>
                <a:effectLst>
                  <a:outerShdw blurRad="38100" dist="38100" dir="2700000" algn="tl">
                    <a:srgbClr val="000000"/>
                  </a:outerShdw>
                </a:effectLst>
                <a:ea typeface="楷体_GB2312" pitchFamily="49" charset="-122"/>
              </a:rPr>
              <a:t>静态</a:t>
            </a:r>
            <a:r>
              <a:rPr lang="zh-CN" altLang="en-US" b="1" dirty="0" smtClean="0">
                <a:solidFill>
                  <a:srgbClr val="FF0000"/>
                </a:solidFill>
                <a:effectLst>
                  <a:outerShdw blurRad="38100" dist="38100" dir="2700000" algn="tl">
                    <a:srgbClr val="000000"/>
                  </a:outerShdw>
                </a:effectLst>
                <a:ea typeface="楷体_GB2312" pitchFamily="49" charset="-122"/>
              </a:rPr>
              <a:t>型，内存数据区</a:t>
            </a:r>
            <a:endParaRPr lang="zh-CN" altLang="en-US" b="1" dirty="0">
              <a:solidFill>
                <a:srgbClr val="FF0000"/>
              </a:solidFill>
              <a:effectLst>
                <a:outerShdw blurRad="38100" dist="38100" dir="2700000" algn="tl">
                  <a:srgbClr val="000000"/>
                </a:outerShdw>
              </a:effectLst>
              <a:ea typeface="楷体_GB2312" pitchFamily="49" charset="-122"/>
            </a:endParaRPr>
          </a:p>
          <a:p>
            <a:r>
              <a:rPr lang="en-US" altLang="zh-CN" b="1" dirty="0">
                <a:solidFill>
                  <a:srgbClr val="FF0000"/>
                </a:solidFill>
                <a:effectLst>
                  <a:outerShdw blurRad="38100" dist="38100" dir="2700000" algn="tl">
                    <a:srgbClr val="000000"/>
                  </a:outerShdw>
                </a:effectLst>
                <a:ea typeface="楷体_GB2312" pitchFamily="49" charset="-122"/>
              </a:rPr>
              <a:t>extern-------</a:t>
            </a:r>
            <a:r>
              <a:rPr lang="zh-CN" altLang="en-US" b="1" dirty="0" smtClean="0">
                <a:solidFill>
                  <a:srgbClr val="FF0000"/>
                </a:solidFill>
                <a:effectLst>
                  <a:outerShdw blurRad="38100" dist="38100" dir="2700000" algn="tl">
                    <a:srgbClr val="000000"/>
                  </a:outerShdw>
                </a:effectLst>
                <a:ea typeface="楷体_GB2312" pitchFamily="49" charset="-122"/>
              </a:rPr>
              <a:t>外部型，内存数据区</a:t>
            </a:r>
            <a:endParaRPr lang="zh-CN" altLang="en-US" b="1" dirty="0">
              <a:solidFill>
                <a:srgbClr val="FF0000"/>
              </a:solidFill>
              <a:effectLst>
                <a:outerShdw blurRad="38100" dist="38100" dir="2700000" algn="tl">
                  <a:srgbClr val="FFFFFF"/>
                </a:outerShdw>
              </a:effectLst>
              <a:latin typeface="楷体_GB2312" pitchFamily="49" charset="-122"/>
              <a:ea typeface="楷体_GB2312" pitchFamily="49" charset="-122"/>
            </a:endParaRPr>
          </a:p>
        </p:txBody>
      </p:sp>
      <p:sp>
        <p:nvSpPr>
          <p:cNvPr id="1125387" name="Text Box 11"/>
          <p:cNvSpPr txBox="1">
            <a:spLocks noChangeArrowheads="1"/>
          </p:cNvSpPr>
          <p:nvPr/>
        </p:nvSpPr>
        <p:spPr bwMode="auto">
          <a:xfrm>
            <a:off x="637381" y="5503863"/>
            <a:ext cx="8301038" cy="488950"/>
          </a:xfrm>
          <a:prstGeom prst="rect">
            <a:avLst/>
          </a:prstGeom>
          <a:gradFill rotWithShape="1">
            <a:gsLst>
              <a:gs pos="0">
                <a:srgbClr val="FFFF99"/>
              </a:gs>
              <a:gs pos="100000">
                <a:srgbClr val="FFFF99">
                  <a:gamma/>
                  <a:shade val="69804"/>
                  <a:invGamma/>
                </a:srgbClr>
              </a:gs>
            </a:gsLst>
            <a:lin ang="5400000" scaled="1"/>
          </a:gradFill>
          <a:ln w="38100">
            <a:solidFill>
              <a:srgbClr val="0000FF"/>
            </a:solidFill>
            <a:miter lim="800000"/>
            <a:headEnd/>
            <a:tailEnd/>
          </a:ln>
          <a:effectLst>
            <a:outerShdw dist="107763" dir="2700000" algn="ctr" rotWithShape="0">
              <a:srgbClr val="808080">
                <a:alpha val="50000"/>
              </a:srgbClr>
            </a:outerShdw>
          </a:effectLst>
        </p:spPr>
        <p:txBody>
          <a:bodyPr/>
          <a:lstStyle/>
          <a:p>
            <a:pPr algn="just"/>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存储类型说明符 数据类型说明符 变量名</a:t>
            </a:r>
            <a:r>
              <a:rPr lang="en-US" altLang="zh-CN" sz="2000" b="1">
                <a:solidFill>
                  <a:srgbClr val="FF0000"/>
                </a:solidFill>
                <a:effectLst>
                  <a:outerShdw blurRad="38100" dist="38100" dir="2700000" algn="tl">
                    <a:srgbClr val="000000"/>
                  </a:outerShdw>
                </a:effectLst>
                <a:latin typeface="楷体_GB2312" pitchFamily="49" charset="-122"/>
                <a:ea typeface="楷体_GB2312" pitchFamily="49" charset="-122"/>
              </a:rPr>
              <a:t>1</a:t>
            </a: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，变量名</a:t>
            </a:r>
            <a:r>
              <a:rPr lang="en-US" altLang="zh-CN" sz="2000" b="1">
                <a:solidFill>
                  <a:srgbClr val="FF0000"/>
                </a:solidFill>
                <a:effectLst>
                  <a:outerShdw blurRad="38100" dist="38100" dir="2700000" algn="tl">
                    <a:srgbClr val="000000"/>
                  </a:outerShdw>
                </a:effectLst>
                <a:latin typeface="楷体_GB2312" pitchFamily="49" charset="-122"/>
                <a:ea typeface="楷体_GB2312" pitchFamily="49" charset="-122"/>
              </a:rPr>
              <a:t>2</a:t>
            </a: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a:t>
            </a:r>
            <a:r>
              <a:rPr lang="en-US" altLang="zh-CN" sz="2000" b="1">
                <a:solidFill>
                  <a:srgbClr val="FF0000"/>
                </a:solidFill>
                <a:effectLst>
                  <a:outerShdw blurRad="38100" dist="38100" dir="2700000" algn="tl">
                    <a:srgbClr val="000000"/>
                  </a:outerShdw>
                </a:effectLst>
                <a:latin typeface="Times New Roman"/>
                <a:ea typeface="楷体_GB2312" pitchFamily="49" charset="-122"/>
              </a:rPr>
              <a:t>…</a:t>
            </a: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，变量名</a:t>
            </a:r>
            <a:r>
              <a:rPr lang="en-US" altLang="zh-CN" sz="2000" b="1">
                <a:solidFill>
                  <a:srgbClr val="FF0000"/>
                </a:solidFill>
                <a:effectLst>
                  <a:outerShdw blurRad="38100" dist="38100" dir="2700000" algn="tl">
                    <a:srgbClr val="000000"/>
                  </a:outerShdw>
                </a:effectLst>
                <a:latin typeface="楷体_GB2312" pitchFamily="49" charset="-122"/>
                <a:ea typeface="楷体_GB2312" pitchFamily="49" charset="-122"/>
              </a:rPr>
              <a:t>n</a:t>
            </a:r>
            <a:r>
              <a:rPr lang="zh-CN" altLang="en-US" sz="2000" b="1">
                <a:solidFill>
                  <a:srgbClr val="FF0000"/>
                </a:solidFill>
                <a:effectLst>
                  <a:outerShdw blurRad="38100" dist="38100" dir="2700000" algn="tl">
                    <a:srgbClr val="000000"/>
                  </a:outerShdw>
                </a:effectLst>
                <a:latin typeface="楷体_GB2312" pitchFamily="49" charset="-122"/>
                <a:ea typeface="楷体_GB2312" pitchFamily="49" charset="-122"/>
              </a:rPr>
              <a:t>；</a:t>
            </a:r>
          </a:p>
        </p:txBody>
      </p:sp>
      <p:sp>
        <p:nvSpPr>
          <p:cNvPr id="1125388" name="Text Box 12"/>
          <p:cNvSpPr txBox="1">
            <a:spLocks noChangeArrowheads="1"/>
          </p:cNvSpPr>
          <p:nvPr/>
        </p:nvSpPr>
        <p:spPr bwMode="auto">
          <a:xfrm>
            <a:off x="900113" y="4941888"/>
            <a:ext cx="3887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CC0099"/>
                </a:solidFill>
                <a:effectLst>
                  <a:outerShdw blurRad="38100" dist="38100" dir="2700000" algn="tl">
                    <a:srgbClr val="000000"/>
                  </a:outerShdw>
                </a:effectLst>
                <a:ea typeface="隶书" pitchFamily="49" charset="-122"/>
              </a:rPr>
              <a:t>变量定义的完整形式应为：</a:t>
            </a:r>
            <a:r>
              <a:rPr lang="zh-CN" altLang="en-US"/>
              <a:t> </a:t>
            </a:r>
          </a:p>
        </p:txBody>
      </p:sp>
      <p:sp>
        <p:nvSpPr>
          <p:cNvPr id="1125389" name="Rectangle 13" descr="信纸"/>
          <p:cNvSpPr>
            <a:spLocks noChangeArrowheads="1"/>
          </p:cNvSpPr>
          <p:nvPr/>
        </p:nvSpPr>
        <p:spPr bwMode="auto">
          <a:xfrm>
            <a:off x="1331913" y="2636838"/>
            <a:ext cx="5975350" cy="1955800"/>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marL="457200" indent="-457200"/>
            <a:r>
              <a:rPr lang="zh-CN" altLang="en-US" b="1" dirty="0">
                <a:solidFill>
                  <a:srgbClr val="FF0000"/>
                </a:solidFill>
                <a:effectLst>
                  <a:outerShdw blurRad="38100" dist="38100" dir="2700000" algn="tl">
                    <a:srgbClr val="000000"/>
                  </a:outerShdw>
                </a:effectLst>
                <a:ea typeface="楷体_GB2312" pitchFamily="49" charset="-122"/>
              </a:rPr>
              <a:t>例如：</a:t>
            </a:r>
          </a:p>
          <a:p>
            <a:pPr marL="457200" indent="-457200"/>
            <a:r>
              <a:rPr lang="zh-CN" altLang="en-US" b="1" dirty="0">
                <a:effectLst>
                  <a:outerShdw blurRad="38100" dist="38100" dir="2700000" algn="tl">
                    <a:srgbClr val="FFFFFF"/>
                  </a:outerShdw>
                </a:effectLst>
                <a:ea typeface="楷体_GB2312" pitchFamily="49" charset="-122"/>
              </a:rPr>
              <a:t>    </a:t>
            </a:r>
            <a:r>
              <a:rPr lang="en-US" altLang="zh-CN" b="1" dirty="0">
                <a:effectLst>
                  <a:outerShdw blurRad="38100" dist="38100" dir="2700000" algn="tl">
                    <a:srgbClr val="FFFFFF"/>
                  </a:outerShdw>
                </a:effectLst>
                <a:ea typeface="楷体_GB2312" pitchFamily="49" charset="-122"/>
              </a:rPr>
              <a:t>auto char c1, c2;    </a:t>
            </a:r>
            <a:r>
              <a:rPr lang="en-US" altLang="zh-CN" sz="2000" b="1" dirty="0">
                <a:solidFill>
                  <a:schemeClr val="accent2"/>
                </a:solidFill>
                <a:effectLst>
                  <a:outerShdw blurRad="38100" dist="38100" dir="2700000" algn="tl">
                    <a:srgbClr val="000000"/>
                  </a:outerShdw>
                </a:effectLst>
                <a:ea typeface="楷体_GB2312" pitchFamily="49" charset="-122"/>
              </a:rPr>
              <a:t>//c1, c2</a:t>
            </a:r>
            <a:r>
              <a:rPr lang="zh-CN" altLang="en-US" sz="2000" b="1" dirty="0">
                <a:solidFill>
                  <a:schemeClr val="accent2"/>
                </a:solidFill>
                <a:effectLst>
                  <a:outerShdw blurRad="38100" dist="38100" dir="2700000" algn="tl">
                    <a:srgbClr val="000000"/>
                  </a:outerShdw>
                </a:effectLst>
                <a:ea typeface="楷体_GB2312" pitchFamily="49" charset="-122"/>
              </a:rPr>
              <a:t>为自动字符变量</a:t>
            </a:r>
          </a:p>
          <a:p>
            <a:pPr marL="457200" indent="-457200"/>
            <a:r>
              <a:rPr lang="zh-CN" altLang="en-US" b="1" dirty="0">
                <a:effectLst>
                  <a:outerShdw blurRad="38100" dist="38100" dir="2700000" algn="tl">
                    <a:srgbClr val="FFFFFF"/>
                  </a:outerShdw>
                </a:effectLst>
                <a:ea typeface="楷体_GB2312" pitchFamily="49" charset="-122"/>
              </a:rPr>
              <a:t>    </a:t>
            </a:r>
            <a:r>
              <a:rPr lang="en-US" altLang="zh-CN" b="1" dirty="0">
                <a:effectLst>
                  <a:outerShdw blurRad="38100" dist="38100" dir="2700000" algn="tl">
                    <a:srgbClr val="FFFFFF"/>
                  </a:outerShdw>
                </a:effectLst>
                <a:ea typeface="楷体_GB2312" pitchFamily="49" charset="-122"/>
              </a:rPr>
              <a:t>register </a:t>
            </a:r>
            <a:r>
              <a:rPr lang="en-US" altLang="zh-CN" b="1" dirty="0" err="1">
                <a:effectLst>
                  <a:outerShdw blurRad="38100" dist="38100" dir="2700000" algn="tl">
                    <a:srgbClr val="FFFFFF"/>
                  </a:outerShdw>
                </a:effectLst>
                <a:ea typeface="楷体_GB2312" pitchFamily="49" charset="-122"/>
              </a:rPr>
              <a:t>i</a:t>
            </a:r>
            <a:r>
              <a:rPr lang="en-US" altLang="zh-CN"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ea typeface="楷体_GB2312" pitchFamily="49" charset="-122"/>
              </a:rPr>
              <a:t>//</a:t>
            </a:r>
            <a:r>
              <a:rPr lang="en-US" altLang="zh-CN" sz="2000" b="1" dirty="0" err="1">
                <a:solidFill>
                  <a:schemeClr val="accent2"/>
                </a:solidFill>
                <a:effectLst>
                  <a:outerShdw blurRad="38100" dist="38100" dir="2700000" algn="tl">
                    <a:srgbClr val="000000"/>
                  </a:outerShdw>
                </a:effectLst>
                <a:ea typeface="楷体_GB2312" pitchFamily="49" charset="-122"/>
              </a:rPr>
              <a:t>i</a:t>
            </a:r>
            <a:r>
              <a:rPr lang="zh-CN" altLang="en-US" sz="2000" b="1" dirty="0">
                <a:solidFill>
                  <a:schemeClr val="accent2"/>
                </a:solidFill>
                <a:effectLst>
                  <a:outerShdw blurRad="38100" dist="38100" dir="2700000" algn="tl">
                    <a:srgbClr val="000000"/>
                  </a:outerShdw>
                </a:effectLst>
                <a:ea typeface="楷体_GB2312" pitchFamily="49" charset="-122"/>
              </a:rPr>
              <a:t>为寄存器型变量</a:t>
            </a:r>
          </a:p>
          <a:p>
            <a:pPr marL="457200" indent="-457200"/>
            <a:r>
              <a:rPr lang="zh-CN" altLang="en-US" b="1" dirty="0">
                <a:effectLst>
                  <a:outerShdw blurRad="38100" dist="38100" dir="2700000" algn="tl">
                    <a:srgbClr val="FFFFFF"/>
                  </a:outerShdw>
                </a:effectLst>
                <a:ea typeface="楷体_GB2312" pitchFamily="49" charset="-122"/>
              </a:rPr>
              <a:t>    </a:t>
            </a:r>
            <a:r>
              <a:rPr lang="en-US" altLang="zh-CN" b="1" dirty="0">
                <a:effectLst>
                  <a:outerShdw blurRad="38100" dist="38100" dir="2700000" algn="tl">
                    <a:srgbClr val="FFFFFF"/>
                  </a:outerShdw>
                </a:effectLst>
                <a:ea typeface="楷体_GB2312" pitchFamily="49" charset="-122"/>
              </a:rPr>
              <a:t>static </a:t>
            </a:r>
            <a:r>
              <a:rPr lang="en-US" altLang="zh-CN" b="1" dirty="0" err="1">
                <a:effectLst>
                  <a:outerShdw blurRad="38100" dist="38100" dir="2700000" algn="tl">
                    <a:srgbClr val="FFFFFF"/>
                  </a:outerShdw>
                </a:effectLst>
                <a:ea typeface="楷体_GB2312" pitchFamily="49" charset="-122"/>
              </a:rPr>
              <a:t>int</a:t>
            </a:r>
            <a:r>
              <a:rPr lang="en-US" altLang="zh-CN" b="1" dirty="0">
                <a:effectLst>
                  <a:outerShdw blurRad="38100" dist="38100" dir="2700000" algn="tl">
                    <a:srgbClr val="FFFFFF"/>
                  </a:outerShdw>
                </a:effectLst>
                <a:ea typeface="楷体_GB2312" pitchFamily="49" charset="-122"/>
              </a:rPr>
              <a:t> a, b;         </a:t>
            </a:r>
            <a:r>
              <a:rPr lang="en-US" altLang="zh-CN" sz="2000" b="1" dirty="0">
                <a:solidFill>
                  <a:schemeClr val="accent2"/>
                </a:solidFill>
                <a:effectLst>
                  <a:outerShdw blurRad="38100" dist="38100" dir="2700000" algn="tl">
                    <a:srgbClr val="000000"/>
                  </a:outerShdw>
                </a:effectLst>
                <a:ea typeface="楷体_GB2312" pitchFamily="49" charset="-122"/>
              </a:rPr>
              <a:t>//a, b</a:t>
            </a:r>
            <a:r>
              <a:rPr lang="zh-CN" altLang="en-US" sz="2000" b="1" dirty="0">
                <a:solidFill>
                  <a:schemeClr val="accent2"/>
                </a:solidFill>
                <a:effectLst>
                  <a:outerShdw blurRad="38100" dist="38100" dir="2700000" algn="tl">
                    <a:srgbClr val="000000"/>
                  </a:outerShdw>
                </a:effectLst>
                <a:ea typeface="楷体_GB2312" pitchFamily="49" charset="-122"/>
              </a:rPr>
              <a:t>为静态整型变量</a:t>
            </a:r>
          </a:p>
          <a:p>
            <a:pPr marL="457200" indent="-457200"/>
            <a:r>
              <a:rPr lang="zh-CN" altLang="en-US" b="1" dirty="0">
                <a:effectLst>
                  <a:outerShdw blurRad="38100" dist="38100" dir="2700000" algn="tl">
                    <a:srgbClr val="FFFFFF"/>
                  </a:outerShdw>
                </a:effectLst>
                <a:ea typeface="楷体_GB2312" pitchFamily="49" charset="-122"/>
              </a:rPr>
              <a:t>    </a:t>
            </a:r>
            <a:r>
              <a:rPr lang="en-US" altLang="zh-CN" b="1" dirty="0">
                <a:effectLst>
                  <a:outerShdw blurRad="38100" dist="38100" dir="2700000" algn="tl">
                    <a:srgbClr val="FFFFFF"/>
                  </a:outerShdw>
                </a:effectLst>
                <a:ea typeface="楷体_GB2312" pitchFamily="49" charset="-122"/>
              </a:rPr>
              <a:t>extern </a:t>
            </a:r>
            <a:r>
              <a:rPr lang="en-US" altLang="zh-CN" b="1" dirty="0" err="1">
                <a:effectLst>
                  <a:outerShdw blurRad="38100" dist="38100" dir="2700000" algn="tl">
                    <a:srgbClr val="FFFFFF"/>
                  </a:outerShdw>
                </a:effectLst>
                <a:ea typeface="楷体_GB2312" pitchFamily="49" charset="-122"/>
              </a:rPr>
              <a:t>int</a:t>
            </a:r>
            <a:r>
              <a:rPr lang="en-US" altLang="zh-CN" b="1" dirty="0">
                <a:effectLst>
                  <a:outerShdw blurRad="38100" dist="38100" dir="2700000" algn="tl">
                    <a:srgbClr val="FFFFFF"/>
                  </a:outerShdw>
                </a:effectLst>
                <a:ea typeface="楷体_GB2312" pitchFamily="49" charset="-122"/>
              </a:rPr>
              <a:t> x, y;       </a:t>
            </a:r>
            <a:r>
              <a:rPr lang="en-US" altLang="zh-CN" sz="2000" b="1" dirty="0">
                <a:solidFill>
                  <a:schemeClr val="accent2"/>
                </a:solidFill>
                <a:effectLst>
                  <a:outerShdw blurRad="38100" dist="38100" dir="2700000" algn="tl">
                    <a:srgbClr val="000000"/>
                  </a:outerShdw>
                </a:effectLst>
                <a:ea typeface="楷体_GB2312" pitchFamily="49" charset="-122"/>
              </a:rPr>
              <a:t>//x, y</a:t>
            </a:r>
            <a:r>
              <a:rPr lang="zh-CN" altLang="en-US" sz="2000" b="1" dirty="0">
                <a:solidFill>
                  <a:schemeClr val="accent2"/>
                </a:solidFill>
                <a:effectLst>
                  <a:outerShdw blurRad="38100" dist="38100" dir="2700000" algn="tl">
                    <a:srgbClr val="000000"/>
                  </a:outerShdw>
                </a:effectLst>
                <a:ea typeface="楷体_GB2312" pitchFamily="49" charset="-122"/>
              </a:rPr>
              <a:t>为外部整型变量</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5379"/>
                                        </p:tgtEl>
                                        <p:attrNameLst>
                                          <p:attrName>style.visibility</p:attrName>
                                        </p:attrNameLst>
                                      </p:cBhvr>
                                      <p:to>
                                        <p:strVal val="visible"/>
                                      </p:to>
                                    </p:set>
                                    <p:anim calcmode="lin" valueType="num">
                                      <p:cBhvr additive="base">
                                        <p:cTn id="7" dur="500" fill="hold"/>
                                        <p:tgtEl>
                                          <p:spTgt spid="1125379"/>
                                        </p:tgtEl>
                                        <p:attrNameLst>
                                          <p:attrName>ppt_x</p:attrName>
                                        </p:attrNameLst>
                                      </p:cBhvr>
                                      <p:tavLst>
                                        <p:tav tm="0">
                                          <p:val>
                                            <p:strVal val="0-#ppt_w/2"/>
                                          </p:val>
                                        </p:tav>
                                        <p:tav tm="100000">
                                          <p:val>
                                            <p:strVal val="#ppt_x"/>
                                          </p:val>
                                        </p:tav>
                                      </p:tavLst>
                                    </p:anim>
                                    <p:anim calcmode="lin" valueType="num">
                                      <p:cBhvr additive="base">
                                        <p:cTn id="8" dur="500" fill="hold"/>
                                        <p:tgtEl>
                                          <p:spTgt spid="11253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5380">
                                            <p:txEl>
                                              <p:pRg st="0" end="0"/>
                                            </p:txEl>
                                          </p:spTgt>
                                        </p:tgtEl>
                                        <p:attrNameLst>
                                          <p:attrName>style.visibility</p:attrName>
                                        </p:attrNameLst>
                                      </p:cBhvr>
                                      <p:to>
                                        <p:strVal val="visible"/>
                                      </p:to>
                                    </p:set>
                                    <p:anim calcmode="lin" valueType="num">
                                      <p:cBhvr additive="base">
                                        <p:cTn id="13" dur="500" fill="hold"/>
                                        <p:tgtEl>
                                          <p:spTgt spid="112538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538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5380">
                                            <p:txEl>
                                              <p:pRg st="1" end="1"/>
                                            </p:txEl>
                                          </p:spTgt>
                                        </p:tgtEl>
                                        <p:attrNameLst>
                                          <p:attrName>style.visibility</p:attrName>
                                        </p:attrNameLst>
                                      </p:cBhvr>
                                      <p:to>
                                        <p:strVal val="visible"/>
                                      </p:to>
                                    </p:set>
                                    <p:anim calcmode="lin" valueType="num">
                                      <p:cBhvr additive="base">
                                        <p:cTn id="19" dur="500" fill="hold"/>
                                        <p:tgtEl>
                                          <p:spTgt spid="112538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538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5380">
                                            <p:txEl>
                                              <p:pRg st="2" end="2"/>
                                            </p:txEl>
                                          </p:spTgt>
                                        </p:tgtEl>
                                        <p:attrNameLst>
                                          <p:attrName>style.visibility</p:attrName>
                                        </p:attrNameLst>
                                      </p:cBhvr>
                                      <p:to>
                                        <p:strVal val="visible"/>
                                      </p:to>
                                    </p:set>
                                    <p:anim calcmode="lin" valueType="num">
                                      <p:cBhvr additive="base">
                                        <p:cTn id="25" dur="500" fill="hold"/>
                                        <p:tgtEl>
                                          <p:spTgt spid="112538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538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5380">
                                            <p:txEl>
                                              <p:pRg st="3" end="3"/>
                                            </p:txEl>
                                          </p:spTgt>
                                        </p:tgtEl>
                                        <p:attrNameLst>
                                          <p:attrName>style.visibility</p:attrName>
                                        </p:attrNameLst>
                                      </p:cBhvr>
                                      <p:to>
                                        <p:strVal val="visible"/>
                                      </p:to>
                                    </p:set>
                                    <p:anim calcmode="lin" valueType="num">
                                      <p:cBhvr additive="base">
                                        <p:cTn id="31" dur="500" fill="hold"/>
                                        <p:tgtEl>
                                          <p:spTgt spid="112538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538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25389"/>
                                        </p:tgtEl>
                                        <p:attrNameLst>
                                          <p:attrName>style.visibility</p:attrName>
                                        </p:attrNameLst>
                                      </p:cBhvr>
                                      <p:to>
                                        <p:strVal val="visible"/>
                                      </p:to>
                                    </p:set>
                                    <p:animEffect transition="in" filter="box(out)">
                                      <p:cBhvr>
                                        <p:cTn id="37" dur="500"/>
                                        <p:tgtEl>
                                          <p:spTgt spid="1125389"/>
                                        </p:tgtEl>
                                      </p:cBhvr>
                                    </p:animEffect>
                                  </p:childTnLst>
                                  <p:subTnLs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25388"/>
                                        </p:tgtEl>
                                        <p:attrNameLst>
                                          <p:attrName>style.visibility</p:attrName>
                                        </p:attrNameLst>
                                      </p:cBhvr>
                                      <p:to>
                                        <p:strVal val="visible"/>
                                      </p:to>
                                    </p:set>
                                    <p:animEffect transition="in" filter="box(out)">
                                      <p:cBhvr>
                                        <p:cTn id="42" dur="500"/>
                                        <p:tgtEl>
                                          <p:spTgt spid="1125388"/>
                                        </p:tgtEl>
                                      </p:cBhvr>
                                    </p:animEffect>
                                  </p:childTnLst>
                                  <p:subTnLst>
                                    <p:audio>
                                      <p:cMediaNode>
                                        <p:cTn display="0" masterRel="sameClick">
                                          <p:stCondLst>
                                            <p:cond evt="begin" delay="0">
                                              <p:tn val="40"/>
                                            </p:cond>
                                          </p:stCondLst>
                                          <p:endCondLst>
                                            <p:cond evt="onStopAudio" delay="0">
                                              <p:tgtEl>
                                                <p:sldTgt/>
                                              </p:tgtEl>
                                            </p:cond>
                                          </p:endCondLst>
                                        </p:cTn>
                                        <p:tgtEl>
                                          <p:sndTgt r:embed="rId4" name="camera.wav"/>
                                        </p:tgtEl>
                                      </p:cMediaNode>
                                    </p:audio>
                                  </p:subTnLst>
                                </p:cTn>
                              </p:par>
                            </p:childTnLst>
                          </p:cTn>
                        </p:par>
                        <p:par>
                          <p:cTn id="43" fill="hold" nodeType="afterGroup">
                            <p:stCondLst>
                              <p:cond delay="500"/>
                            </p:stCondLst>
                            <p:childTnLst>
                              <p:par>
                                <p:cTn id="44" presetID="4" presetClass="entr" presetSubtype="32" fill="hold" grpId="0" nodeType="afterEffect">
                                  <p:stCondLst>
                                    <p:cond delay="0"/>
                                  </p:stCondLst>
                                  <p:childTnLst>
                                    <p:set>
                                      <p:cBhvr>
                                        <p:cTn id="45" dur="1" fill="hold">
                                          <p:stCondLst>
                                            <p:cond delay="0"/>
                                          </p:stCondLst>
                                        </p:cTn>
                                        <p:tgtEl>
                                          <p:spTgt spid="1125387"/>
                                        </p:tgtEl>
                                        <p:attrNameLst>
                                          <p:attrName>style.visibility</p:attrName>
                                        </p:attrNameLst>
                                      </p:cBhvr>
                                      <p:to>
                                        <p:strVal val="visible"/>
                                      </p:to>
                                    </p:set>
                                    <p:animEffect transition="in" filter="box(out)">
                                      <p:cBhvr>
                                        <p:cTn id="46" dur="500"/>
                                        <p:tgtEl>
                                          <p:spTgt spid="1125387"/>
                                        </p:tgtEl>
                                      </p:cBhvr>
                                    </p:animEffect>
                                  </p:childTnLst>
                                  <p:subTnLst>
                                    <p:audio>
                                      <p:cMediaNode>
                                        <p:cTn display="0" masterRel="sameClick">
                                          <p:stCondLst>
                                            <p:cond evt="begin" delay="0">
                                              <p:tn val="44"/>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379" grpId="0"/>
      <p:bldP spid="1125387" grpId="0" animBg="1"/>
      <p:bldP spid="1125388" grpId="0"/>
      <p:bldP spid="1125389"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7490" name="Rectangle 2"/>
          <p:cNvSpPr>
            <a:spLocks noChangeArrowheads="1"/>
          </p:cNvSpPr>
          <p:nvPr/>
        </p:nvSpPr>
        <p:spPr bwMode="auto">
          <a:xfrm>
            <a:off x="755650" y="188913"/>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itchFamily="2" charset="2"/>
              <a:buNone/>
              <a:defRPr/>
            </a:pPr>
            <a:r>
              <a:rPr lang="en-US" altLang="zh-CN" b="1">
                <a:solidFill>
                  <a:srgbClr val="CC0099"/>
                </a:solidFill>
                <a:effectLst>
                  <a:outerShdw blurRad="38100" dist="38100" dir="2700000" algn="tl">
                    <a:srgbClr val="000000"/>
                  </a:outerShdw>
                </a:effectLst>
                <a:latin typeface="楷体_GB2312" pitchFamily="49" charset="-122"/>
                <a:ea typeface="楷体_GB2312" pitchFamily="49" charset="-122"/>
              </a:rPr>
              <a:t>3</a:t>
            </a:r>
            <a:r>
              <a:rPr lang="zh-CN" altLang="en-US" b="1">
                <a:solidFill>
                  <a:srgbClr val="CC0099"/>
                </a:solidFill>
                <a:effectLst>
                  <a:outerShdw blurRad="38100" dist="38100" dir="2700000" algn="tl">
                    <a:srgbClr val="000000"/>
                  </a:outerShdw>
                </a:effectLst>
                <a:latin typeface="楷体_GB2312" pitchFamily="49" charset="-122"/>
                <a:ea typeface="楷体_GB2312" pitchFamily="49" charset="-122"/>
              </a:rPr>
              <a:t>、静态变量（</a:t>
            </a:r>
            <a:r>
              <a:rPr lang="en-US" altLang="zh-CN" b="1">
                <a:solidFill>
                  <a:srgbClr val="CC0099"/>
                </a:solidFill>
                <a:effectLst>
                  <a:outerShdw blurRad="38100" dist="38100" dir="2700000" algn="tl">
                    <a:srgbClr val="000000"/>
                  </a:outerShdw>
                </a:effectLst>
                <a:latin typeface="楷体_GB2312" pitchFamily="49" charset="-122"/>
                <a:ea typeface="楷体_GB2312" pitchFamily="49" charset="-122"/>
              </a:rPr>
              <a:t>static</a:t>
            </a:r>
            <a:r>
              <a:rPr lang="zh-CN" altLang="en-US" b="1">
                <a:solidFill>
                  <a:srgbClr val="CC0099"/>
                </a:solidFill>
                <a:effectLst>
                  <a:outerShdw blurRad="38100" dist="38100" dir="2700000" algn="tl">
                    <a:srgbClr val="000000"/>
                  </a:outerShdw>
                </a:effectLst>
                <a:latin typeface="楷体_GB2312" pitchFamily="49" charset="-122"/>
                <a:ea typeface="楷体_GB2312" pitchFamily="49" charset="-122"/>
              </a:rPr>
              <a:t>型变量）</a:t>
            </a:r>
          </a:p>
        </p:txBody>
      </p:sp>
      <p:sp>
        <p:nvSpPr>
          <p:cNvPr id="1087502" name="Text Box 14"/>
          <p:cNvSpPr txBox="1">
            <a:spLocks noChangeArrowheads="1"/>
          </p:cNvSpPr>
          <p:nvPr/>
        </p:nvSpPr>
        <p:spPr bwMode="auto">
          <a:xfrm>
            <a:off x="973138" y="692150"/>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defRPr/>
            </a:pPr>
            <a:r>
              <a:rPr lang="en-US" altLang="zh-CN" b="1">
                <a:solidFill>
                  <a:srgbClr val="339933"/>
                </a:solidFill>
                <a:effectLst>
                  <a:outerShdw blurRad="38100" dist="38100" dir="2700000" algn="tl">
                    <a:srgbClr val="000000"/>
                  </a:outerShdw>
                </a:effectLst>
                <a:ea typeface="楷体_GB2312" pitchFamily="49" charset="-122"/>
              </a:rPr>
              <a:t> </a:t>
            </a:r>
            <a:r>
              <a:rPr lang="zh-CN" altLang="en-US" b="1">
                <a:solidFill>
                  <a:srgbClr val="339933"/>
                </a:solidFill>
                <a:effectLst>
                  <a:outerShdw blurRad="38100" dist="38100" dir="2700000" algn="tl">
                    <a:srgbClr val="000000"/>
                  </a:outerShdw>
                </a:effectLst>
                <a:ea typeface="楷体_GB2312" pitchFamily="49" charset="-122"/>
              </a:rPr>
              <a:t>静态变量与静态存储类型</a:t>
            </a:r>
          </a:p>
        </p:txBody>
      </p:sp>
      <p:sp>
        <p:nvSpPr>
          <p:cNvPr id="1087503" name="Rectangle 15"/>
          <p:cNvSpPr>
            <a:spLocks noChangeArrowheads="1"/>
          </p:cNvSpPr>
          <p:nvPr/>
        </p:nvSpPr>
        <p:spPr bwMode="auto">
          <a:xfrm>
            <a:off x="884238" y="1103313"/>
            <a:ext cx="80645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lvl="1">
              <a:buClr>
                <a:srgbClr val="CC0000"/>
              </a:buClr>
              <a:buFont typeface="Wingdings" pitchFamily="2" charset="2"/>
              <a:buChar char="l"/>
              <a:defRPr/>
            </a:pPr>
            <a:r>
              <a:rPr lang="en-US" altLang="zh-CN" b="1">
                <a:effectLst>
                  <a:outerShdw blurRad="38100" dist="38100" dir="2700000" algn="tl">
                    <a:srgbClr val="FFFFFF"/>
                  </a:outerShdw>
                </a:effectLst>
                <a:latin typeface="隶书" pitchFamily="49" charset="-122"/>
                <a:ea typeface="隶书" pitchFamily="49" charset="-122"/>
              </a:rPr>
              <a:t> </a:t>
            </a:r>
            <a:r>
              <a:rPr lang="zh-CN" altLang="en-US" b="1">
                <a:effectLst>
                  <a:outerShdw blurRad="38100" dist="38100" dir="2700000" algn="tl">
                    <a:srgbClr val="FFFFFF"/>
                  </a:outerShdw>
                </a:effectLst>
                <a:latin typeface="隶书" pitchFamily="49" charset="-122"/>
                <a:ea typeface="隶书" pitchFamily="49" charset="-122"/>
              </a:rPr>
              <a:t>静态变量的类型说明符是</a:t>
            </a:r>
            <a:r>
              <a:rPr lang="en-US" altLang="zh-CN" b="1">
                <a:solidFill>
                  <a:srgbClr val="FF0000"/>
                </a:solidFill>
                <a:effectLst>
                  <a:outerShdw blurRad="38100" dist="38100" dir="2700000" algn="tl">
                    <a:srgbClr val="000000"/>
                  </a:outerShdw>
                </a:effectLst>
                <a:ea typeface="隶书" pitchFamily="49" charset="-122"/>
              </a:rPr>
              <a:t>static</a:t>
            </a:r>
            <a:r>
              <a:rPr lang="zh-CN" altLang="en-US" b="1">
                <a:effectLst>
                  <a:outerShdw blurRad="38100" dist="38100" dir="2700000" algn="tl">
                    <a:srgbClr val="FFFFFF"/>
                  </a:outerShdw>
                </a:effectLst>
                <a:latin typeface="隶书" pitchFamily="49" charset="-122"/>
                <a:ea typeface="隶书" pitchFamily="49" charset="-122"/>
              </a:rPr>
              <a:t>。</a:t>
            </a:r>
          </a:p>
          <a:p>
            <a:pPr lvl="1">
              <a:buClr>
                <a:srgbClr val="CC0000"/>
              </a:buClr>
              <a:buFont typeface="Wingdings" pitchFamily="2" charset="2"/>
              <a:buChar char="l"/>
              <a:defRPr/>
            </a:pPr>
            <a:r>
              <a:rPr lang="zh-CN" altLang="en-US" b="1">
                <a:effectLst>
                  <a:outerShdw blurRad="38100" dist="38100" dir="2700000" algn="tl">
                    <a:srgbClr val="FFFFFF"/>
                  </a:outerShdw>
                </a:effectLst>
                <a:latin typeface="隶书" pitchFamily="49" charset="-122"/>
                <a:ea typeface="隶书" pitchFamily="49" charset="-122"/>
              </a:rPr>
              <a:t> 静态变量属于静态存储类型。</a:t>
            </a:r>
          </a:p>
          <a:p>
            <a:pPr lvl="1">
              <a:buClr>
                <a:srgbClr val="CC0000"/>
              </a:buClr>
              <a:buFont typeface="Wingdings" pitchFamily="2" charset="2"/>
              <a:buChar char="l"/>
              <a:defRPr/>
            </a:pPr>
            <a:r>
              <a:rPr lang="zh-CN" altLang="en-US" b="1">
                <a:effectLst>
                  <a:outerShdw blurRad="38100" dist="38100" dir="2700000" algn="tl">
                    <a:srgbClr val="FFFFFF"/>
                  </a:outerShdw>
                </a:effectLst>
                <a:latin typeface="隶书" pitchFamily="49" charset="-122"/>
                <a:ea typeface="隶书" pitchFamily="49" charset="-122"/>
              </a:rPr>
              <a:t> 静态存储类型的变量不一定就是静态变量。例如外部变量虽属于静态存储类型但不一定是静态变量，必须由</a:t>
            </a:r>
            <a:r>
              <a:rPr lang="en-US" altLang="zh-CN" b="1">
                <a:effectLst>
                  <a:outerShdw blurRad="38100" dist="38100" dir="2700000" algn="tl">
                    <a:srgbClr val="FFFFFF"/>
                  </a:outerShdw>
                </a:effectLst>
                <a:ea typeface="隶书" pitchFamily="49" charset="-122"/>
              </a:rPr>
              <a:t>static</a:t>
            </a:r>
            <a:r>
              <a:rPr lang="zh-CN" altLang="en-US" b="1">
                <a:effectLst>
                  <a:outerShdw blurRad="38100" dist="38100" dir="2700000" algn="tl">
                    <a:srgbClr val="FFFFFF"/>
                  </a:outerShdw>
                </a:effectLst>
                <a:latin typeface="隶书" pitchFamily="49" charset="-122"/>
                <a:ea typeface="隶书" pitchFamily="49" charset="-122"/>
              </a:rPr>
              <a:t>加以定义后才能成为</a:t>
            </a:r>
            <a:r>
              <a:rPr lang="zh-CN" altLang="en-US" b="1">
                <a:solidFill>
                  <a:srgbClr val="FF0000"/>
                </a:solidFill>
                <a:effectLst>
                  <a:outerShdw blurRad="38100" dist="38100" dir="2700000" algn="tl">
                    <a:srgbClr val="000000"/>
                  </a:outerShdw>
                </a:effectLst>
                <a:latin typeface="隶书" pitchFamily="49" charset="-122"/>
                <a:ea typeface="隶书" pitchFamily="49" charset="-122"/>
              </a:rPr>
              <a:t>静态外部变量</a:t>
            </a:r>
            <a:r>
              <a:rPr lang="zh-CN" altLang="en-US" b="1">
                <a:effectLst>
                  <a:outerShdw blurRad="38100" dist="38100" dir="2700000" algn="tl">
                    <a:srgbClr val="FFFFFF"/>
                  </a:outerShdw>
                </a:effectLst>
                <a:latin typeface="隶书" pitchFamily="49" charset="-122"/>
                <a:ea typeface="隶书" pitchFamily="49" charset="-122"/>
              </a:rPr>
              <a:t>，或称</a:t>
            </a:r>
            <a:r>
              <a:rPr lang="zh-CN" altLang="en-US" b="1">
                <a:solidFill>
                  <a:srgbClr val="FF0000"/>
                </a:solidFill>
                <a:effectLst>
                  <a:outerShdw blurRad="38100" dist="38100" dir="2700000" algn="tl">
                    <a:srgbClr val="000000"/>
                  </a:outerShdw>
                </a:effectLst>
                <a:latin typeface="隶书" pitchFamily="49" charset="-122"/>
                <a:ea typeface="隶书" pitchFamily="49" charset="-122"/>
              </a:rPr>
              <a:t>静态全局变量</a:t>
            </a:r>
            <a:r>
              <a:rPr lang="zh-CN" altLang="en-US" b="1">
                <a:effectLst>
                  <a:outerShdw blurRad="38100" dist="38100" dir="2700000" algn="tl">
                    <a:srgbClr val="FFFFFF"/>
                  </a:outerShdw>
                </a:effectLst>
                <a:latin typeface="隶书" pitchFamily="49" charset="-122"/>
                <a:ea typeface="隶书" pitchFamily="49" charset="-122"/>
              </a:rPr>
              <a:t>。</a:t>
            </a:r>
            <a:r>
              <a:rPr lang="zh-CN" altLang="en-US">
                <a:latin typeface="隶书" pitchFamily="49" charset="-122"/>
                <a:ea typeface="隶书" pitchFamily="49" charset="-122"/>
              </a:rPr>
              <a:t> </a:t>
            </a:r>
          </a:p>
          <a:p>
            <a:pPr lvl="1">
              <a:buClr>
                <a:srgbClr val="CC0000"/>
              </a:buClr>
              <a:buFont typeface="Wingdings" pitchFamily="2" charset="2"/>
              <a:buChar char="l"/>
              <a:defRPr/>
            </a:pPr>
            <a:r>
              <a:rPr lang="zh-CN" altLang="en-US" b="1">
                <a:effectLst>
                  <a:outerShdw blurRad="38100" dist="38100" dir="2700000" algn="tl">
                    <a:srgbClr val="FFFFFF"/>
                  </a:outerShdw>
                </a:effectLst>
                <a:latin typeface="隶书" pitchFamily="49" charset="-122"/>
                <a:ea typeface="隶书" pitchFamily="49" charset="-122"/>
              </a:rPr>
              <a:t> 自动变量可以用</a:t>
            </a:r>
            <a:r>
              <a:rPr lang="en-US" altLang="zh-CN" b="1">
                <a:effectLst>
                  <a:outerShdw blurRad="38100" dist="38100" dir="2700000" algn="tl">
                    <a:srgbClr val="FFFFFF"/>
                  </a:outerShdw>
                </a:effectLst>
                <a:ea typeface="隶书" pitchFamily="49" charset="-122"/>
              </a:rPr>
              <a:t>static</a:t>
            </a:r>
            <a:r>
              <a:rPr lang="zh-CN" altLang="en-US" b="1">
                <a:effectLst>
                  <a:outerShdw blurRad="38100" dist="38100" dir="2700000" algn="tl">
                    <a:srgbClr val="FFFFFF"/>
                  </a:outerShdw>
                </a:effectLst>
                <a:latin typeface="隶书" pitchFamily="49" charset="-122"/>
                <a:ea typeface="隶书" pitchFamily="49" charset="-122"/>
              </a:rPr>
              <a:t>定义它为静态自动变量，或称</a:t>
            </a:r>
            <a:r>
              <a:rPr lang="zh-CN" altLang="en-US" b="1">
                <a:solidFill>
                  <a:srgbClr val="FF0000"/>
                </a:solidFill>
                <a:effectLst>
                  <a:outerShdw blurRad="38100" dist="38100" dir="2700000" algn="tl">
                    <a:srgbClr val="000000"/>
                  </a:outerShdw>
                </a:effectLst>
                <a:latin typeface="隶书" pitchFamily="49" charset="-122"/>
                <a:ea typeface="隶书" pitchFamily="49" charset="-122"/>
              </a:rPr>
              <a:t>静态局部变量</a:t>
            </a:r>
            <a:r>
              <a:rPr lang="zh-CN" altLang="en-US" b="1">
                <a:effectLst>
                  <a:outerShdw blurRad="38100" dist="38100" dir="2700000" algn="tl">
                    <a:srgbClr val="FFFFFF"/>
                  </a:outerShdw>
                </a:effectLst>
                <a:latin typeface="隶书" pitchFamily="49" charset="-122"/>
                <a:ea typeface="隶书" pitchFamily="49" charset="-122"/>
              </a:rPr>
              <a:t>，从而成为静态存储方式。  </a:t>
            </a:r>
          </a:p>
        </p:txBody>
      </p:sp>
      <p:sp>
        <p:nvSpPr>
          <p:cNvPr id="1087504" name="Text Box 16"/>
          <p:cNvSpPr txBox="1">
            <a:spLocks noChangeArrowheads="1"/>
          </p:cNvSpPr>
          <p:nvPr/>
        </p:nvSpPr>
        <p:spPr bwMode="auto">
          <a:xfrm>
            <a:off x="971550" y="4149725"/>
            <a:ext cx="417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defRPr/>
            </a:pPr>
            <a:r>
              <a:rPr lang="en-US" altLang="zh-CN" b="1">
                <a:solidFill>
                  <a:srgbClr val="339933"/>
                </a:solidFill>
                <a:effectLst>
                  <a:outerShdw blurRad="38100" dist="38100" dir="2700000" algn="tl">
                    <a:srgbClr val="000000"/>
                  </a:outerShdw>
                </a:effectLst>
                <a:ea typeface="楷体_GB2312" pitchFamily="49" charset="-122"/>
              </a:rPr>
              <a:t> </a:t>
            </a:r>
            <a:r>
              <a:rPr lang="zh-CN" altLang="en-US" b="1">
                <a:solidFill>
                  <a:srgbClr val="339933"/>
                </a:solidFill>
                <a:effectLst>
                  <a:outerShdw blurRad="38100" dist="38100" dir="2700000" algn="tl">
                    <a:srgbClr val="000000"/>
                  </a:outerShdw>
                </a:effectLst>
                <a:ea typeface="楷体_GB2312" pitchFamily="49" charset="-122"/>
              </a:rPr>
              <a:t>静态局部变量</a:t>
            </a:r>
          </a:p>
        </p:txBody>
      </p:sp>
      <p:sp>
        <p:nvSpPr>
          <p:cNvPr id="1087505" name="Rectangle 17"/>
          <p:cNvSpPr>
            <a:spLocks noChangeArrowheads="1"/>
          </p:cNvSpPr>
          <p:nvPr/>
        </p:nvSpPr>
        <p:spPr bwMode="auto">
          <a:xfrm>
            <a:off x="614363" y="4649788"/>
            <a:ext cx="813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b="1">
                <a:effectLst>
                  <a:outerShdw blurRad="38100" dist="38100" dir="2700000" algn="tl">
                    <a:srgbClr val="FFFFFF"/>
                  </a:outerShdw>
                </a:effectLst>
                <a:latin typeface="楷体_GB2312" pitchFamily="49" charset="-122"/>
                <a:ea typeface="楷体_GB2312" pitchFamily="49" charset="-122"/>
              </a:rPr>
              <a:t>    </a:t>
            </a:r>
            <a:r>
              <a:rPr lang="zh-CN" altLang="en-US" b="1">
                <a:effectLst>
                  <a:outerShdw blurRad="38100" dist="38100" dir="2700000" algn="tl">
                    <a:srgbClr val="FFFFFF"/>
                  </a:outerShdw>
                </a:effectLst>
                <a:latin typeface="楷体_GB2312" pitchFamily="49" charset="-122"/>
                <a:ea typeface="楷体_GB2312" pitchFamily="49" charset="-122"/>
              </a:rPr>
              <a:t>在局部变量的说明前加上</a:t>
            </a:r>
            <a:r>
              <a:rPr lang="en-US" altLang="zh-CN" b="1">
                <a:solidFill>
                  <a:srgbClr val="FF0000"/>
                </a:solidFill>
                <a:effectLst>
                  <a:outerShdw blurRad="38100" dist="38100" dir="2700000" algn="tl">
                    <a:srgbClr val="000000"/>
                  </a:outerShdw>
                </a:effectLst>
                <a:ea typeface="楷体_GB2312" pitchFamily="49" charset="-122"/>
              </a:rPr>
              <a:t>static</a:t>
            </a:r>
            <a:r>
              <a:rPr lang="zh-CN" altLang="en-US" b="1">
                <a:effectLst>
                  <a:outerShdw blurRad="38100" dist="38100" dir="2700000" algn="tl">
                    <a:srgbClr val="FFFFFF"/>
                  </a:outerShdw>
                </a:effectLst>
                <a:latin typeface="楷体_GB2312" pitchFamily="49" charset="-122"/>
                <a:ea typeface="楷体_GB2312" pitchFamily="49" charset="-122"/>
              </a:rPr>
              <a:t>就构成静态局部变量</a:t>
            </a:r>
            <a:r>
              <a:rPr lang="zh-CN" altLang="en-US"/>
              <a:t> </a:t>
            </a:r>
          </a:p>
        </p:txBody>
      </p:sp>
      <p:sp>
        <p:nvSpPr>
          <p:cNvPr id="1087506" name="Rectangle 18" descr="信纸"/>
          <p:cNvSpPr>
            <a:spLocks noChangeArrowheads="1"/>
          </p:cNvSpPr>
          <p:nvPr/>
        </p:nvSpPr>
        <p:spPr bwMode="auto">
          <a:xfrm>
            <a:off x="1460500" y="5272088"/>
            <a:ext cx="6697663" cy="1225550"/>
          </a:xfrm>
          <a:prstGeom prst="rect">
            <a:avLst/>
          </a:prstGeom>
          <a:blipFill dpi="0" rotWithShape="1">
            <a:blip r:embed="rId5"/>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marL="457200" indent="-457200">
              <a:defRPr/>
            </a:pPr>
            <a:r>
              <a:rPr lang="zh-CN" altLang="en-US" b="1">
                <a:solidFill>
                  <a:srgbClr val="CC0000"/>
                </a:solidFill>
                <a:effectLst>
                  <a:outerShdw blurRad="38100" dist="38100" dir="2700000" algn="tl">
                    <a:srgbClr val="000000"/>
                  </a:outerShdw>
                </a:effectLst>
                <a:ea typeface="隶书" pitchFamily="49" charset="-122"/>
              </a:rPr>
              <a:t>例如：</a:t>
            </a:r>
          </a:p>
          <a:p>
            <a:pPr marL="457200" indent="-457200">
              <a:defRPr/>
            </a:pPr>
            <a:r>
              <a:rPr lang="zh-CN" altLang="en-US" b="1">
                <a:effectLst>
                  <a:outerShdw blurRad="38100" dist="38100" dir="2700000" algn="tl">
                    <a:srgbClr val="FFFFFF"/>
                  </a:outerShdw>
                </a:effectLst>
              </a:rPr>
              <a:t>  </a:t>
            </a:r>
            <a:r>
              <a:rPr lang="en-US" altLang="zh-CN" b="1">
                <a:solidFill>
                  <a:srgbClr val="CC0000"/>
                </a:solidFill>
                <a:effectLst>
                  <a:outerShdw blurRad="38100" dist="38100" dir="2700000" algn="tl">
                    <a:srgbClr val="000000"/>
                  </a:outerShdw>
                </a:effectLst>
              </a:rPr>
              <a:t>static</a:t>
            </a:r>
            <a:r>
              <a:rPr lang="en-US" altLang="zh-CN" b="1">
                <a:effectLst>
                  <a:outerShdw blurRad="38100" dist="38100" dir="2700000" algn="tl">
                    <a:srgbClr val="FFFFFF"/>
                  </a:outerShdw>
                </a:effectLst>
              </a:rPr>
              <a:t> int a, b;</a:t>
            </a:r>
          </a:p>
          <a:p>
            <a:pPr marL="457200" indent="-457200">
              <a:defRPr/>
            </a:pPr>
            <a:r>
              <a:rPr lang="en-US" altLang="zh-CN" b="1">
                <a:solidFill>
                  <a:srgbClr val="CC0000"/>
                </a:solidFill>
                <a:effectLst>
                  <a:outerShdw blurRad="38100" dist="38100" dir="2700000" algn="tl">
                    <a:srgbClr val="000000"/>
                  </a:outerShdw>
                </a:effectLst>
              </a:rPr>
              <a:t>  static</a:t>
            </a:r>
            <a:r>
              <a:rPr lang="en-US" altLang="zh-CN" b="1">
                <a:effectLst>
                  <a:outerShdw blurRad="38100" dist="38100" dir="2700000" algn="tl">
                    <a:srgbClr val="FFFFFF"/>
                  </a:outerShdw>
                </a:effectLst>
              </a:rPr>
              <a:t> float array[5] = {1, 2, 3, 4, 5}</a:t>
            </a:r>
            <a:r>
              <a:rPr lang="zh-CN" altLang="en-US" b="1">
                <a:effectLst>
                  <a:outerShdw blurRad="38100" dist="38100" dir="2700000" algn="tl">
                    <a:srgbClr val="FFFFFF"/>
                  </a:outerShdw>
                </a:effectLst>
              </a:rPr>
              <a:t>；</a:t>
            </a:r>
          </a:p>
        </p:txBody>
      </p:sp>
    </p:spTree>
    <p:extLst>
      <p:ext uri="{BB962C8B-B14F-4D97-AF65-F5344CB8AC3E}">
        <p14:creationId xmlns:p14="http://schemas.microsoft.com/office/powerpoint/2010/main" val="1057895699"/>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7490"/>
                                        </p:tgtEl>
                                        <p:attrNameLst>
                                          <p:attrName>style.visibility</p:attrName>
                                        </p:attrNameLst>
                                      </p:cBhvr>
                                      <p:to>
                                        <p:strVal val="visible"/>
                                      </p:to>
                                    </p:set>
                                    <p:anim calcmode="lin" valueType="num">
                                      <p:cBhvr additive="base">
                                        <p:cTn id="7" dur="500" fill="hold"/>
                                        <p:tgtEl>
                                          <p:spTgt spid="1087490"/>
                                        </p:tgtEl>
                                        <p:attrNameLst>
                                          <p:attrName>ppt_x</p:attrName>
                                        </p:attrNameLst>
                                      </p:cBhvr>
                                      <p:tavLst>
                                        <p:tav tm="0">
                                          <p:val>
                                            <p:strVal val="0-#ppt_w/2"/>
                                          </p:val>
                                        </p:tav>
                                        <p:tav tm="100000">
                                          <p:val>
                                            <p:strVal val="#ppt_x"/>
                                          </p:val>
                                        </p:tav>
                                      </p:tavLst>
                                    </p:anim>
                                    <p:anim calcmode="lin" valueType="num">
                                      <p:cBhvr additive="base">
                                        <p:cTn id="8" dur="500" fill="hold"/>
                                        <p:tgtEl>
                                          <p:spTgt spid="10874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7502"/>
                                        </p:tgtEl>
                                        <p:attrNameLst>
                                          <p:attrName>style.visibility</p:attrName>
                                        </p:attrNameLst>
                                      </p:cBhvr>
                                      <p:to>
                                        <p:strVal val="visible"/>
                                      </p:to>
                                    </p:set>
                                    <p:anim calcmode="lin" valueType="num">
                                      <p:cBhvr additive="base">
                                        <p:cTn id="13" dur="500" fill="hold"/>
                                        <p:tgtEl>
                                          <p:spTgt spid="1087502"/>
                                        </p:tgtEl>
                                        <p:attrNameLst>
                                          <p:attrName>ppt_x</p:attrName>
                                        </p:attrNameLst>
                                      </p:cBhvr>
                                      <p:tavLst>
                                        <p:tav tm="0">
                                          <p:val>
                                            <p:strVal val="0-#ppt_w/2"/>
                                          </p:val>
                                        </p:tav>
                                        <p:tav tm="100000">
                                          <p:val>
                                            <p:strVal val="#ppt_x"/>
                                          </p:val>
                                        </p:tav>
                                      </p:tavLst>
                                    </p:anim>
                                    <p:anim calcmode="lin" valueType="num">
                                      <p:cBhvr additive="base">
                                        <p:cTn id="14" dur="500" fill="hold"/>
                                        <p:tgtEl>
                                          <p:spTgt spid="10875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87503">
                                            <p:txEl>
                                              <p:pRg st="0" end="0"/>
                                            </p:txEl>
                                          </p:spTgt>
                                        </p:tgtEl>
                                        <p:attrNameLst>
                                          <p:attrName>style.visibility</p:attrName>
                                        </p:attrNameLst>
                                      </p:cBhvr>
                                      <p:to>
                                        <p:strVal val="visible"/>
                                      </p:to>
                                    </p:set>
                                    <p:anim calcmode="lin" valueType="num">
                                      <p:cBhvr additive="base">
                                        <p:cTn id="19" dur="500" fill="hold"/>
                                        <p:tgtEl>
                                          <p:spTgt spid="108750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75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87503">
                                            <p:txEl>
                                              <p:pRg st="1" end="1"/>
                                            </p:txEl>
                                          </p:spTgt>
                                        </p:tgtEl>
                                        <p:attrNameLst>
                                          <p:attrName>style.visibility</p:attrName>
                                        </p:attrNameLst>
                                      </p:cBhvr>
                                      <p:to>
                                        <p:strVal val="visible"/>
                                      </p:to>
                                    </p:set>
                                    <p:anim calcmode="lin" valueType="num">
                                      <p:cBhvr additive="base">
                                        <p:cTn id="25" dur="500" fill="hold"/>
                                        <p:tgtEl>
                                          <p:spTgt spid="1087503">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750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87503">
                                            <p:txEl>
                                              <p:pRg st="2" end="2"/>
                                            </p:txEl>
                                          </p:spTgt>
                                        </p:tgtEl>
                                        <p:attrNameLst>
                                          <p:attrName>style.visibility</p:attrName>
                                        </p:attrNameLst>
                                      </p:cBhvr>
                                      <p:to>
                                        <p:strVal val="visible"/>
                                      </p:to>
                                    </p:set>
                                    <p:anim calcmode="lin" valueType="num">
                                      <p:cBhvr additive="base">
                                        <p:cTn id="31" dur="500" fill="hold"/>
                                        <p:tgtEl>
                                          <p:spTgt spid="1087503">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8750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87503">
                                            <p:txEl>
                                              <p:pRg st="3" end="3"/>
                                            </p:txEl>
                                          </p:spTgt>
                                        </p:tgtEl>
                                        <p:attrNameLst>
                                          <p:attrName>style.visibility</p:attrName>
                                        </p:attrNameLst>
                                      </p:cBhvr>
                                      <p:to>
                                        <p:strVal val="visible"/>
                                      </p:to>
                                    </p:set>
                                    <p:anim calcmode="lin" valueType="num">
                                      <p:cBhvr additive="base">
                                        <p:cTn id="37" dur="500" fill="hold"/>
                                        <p:tgtEl>
                                          <p:spTgt spid="1087503">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8750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87504"/>
                                        </p:tgtEl>
                                        <p:attrNameLst>
                                          <p:attrName>style.visibility</p:attrName>
                                        </p:attrNameLst>
                                      </p:cBhvr>
                                      <p:to>
                                        <p:strVal val="visible"/>
                                      </p:to>
                                    </p:set>
                                    <p:anim calcmode="lin" valueType="num">
                                      <p:cBhvr additive="base">
                                        <p:cTn id="43" dur="500" fill="hold"/>
                                        <p:tgtEl>
                                          <p:spTgt spid="1087504"/>
                                        </p:tgtEl>
                                        <p:attrNameLst>
                                          <p:attrName>ppt_x</p:attrName>
                                        </p:attrNameLst>
                                      </p:cBhvr>
                                      <p:tavLst>
                                        <p:tav tm="0">
                                          <p:val>
                                            <p:strVal val="0-#ppt_w/2"/>
                                          </p:val>
                                        </p:tav>
                                        <p:tav tm="100000">
                                          <p:val>
                                            <p:strVal val="#ppt_x"/>
                                          </p:val>
                                        </p:tav>
                                      </p:tavLst>
                                    </p:anim>
                                    <p:anim calcmode="lin" valueType="num">
                                      <p:cBhvr additive="base">
                                        <p:cTn id="44" dur="500" fill="hold"/>
                                        <p:tgtEl>
                                          <p:spTgt spid="10875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087505"/>
                                        </p:tgtEl>
                                        <p:attrNameLst>
                                          <p:attrName>style.visibility</p:attrName>
                                        </p:attrNameLst>
                                      </p:cBhvr>
                                      <p:to>
                                        <p:strVal val="visible"/>
                                      </p:to>
                                    </p:set>
                                    <p:animEffect transition="in" filter="box(out)">
                                      <p:cBhvr>
                                        <p:cTn id="49" dur="500"/>
                                        <p:tgtEl>
                                          <p:spTgt spid="1087505"/>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1087506"/>
                                        </p:tgtEl>
                                        <p:attrNameLst>
                                          <p:attrName>style.visibility</p:attrName>
                                        </p:attrNameLst>
                                      </p:cBhvr>
                                      <p:to>
                                        <p:strVal val="visible"/>
                                      </p:to>
                                    </p:set>
                                    <p:animEffect transition="in" filter="box(out)">
                                      <p:cBhvr>
                                        <p:cTn id="54" dur="500"/>
                                        <p:tgtEl>
                                          <p:spTgt spid="1087506"/>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0" grpId="0"/>
      <p:bldP spid="1087502" grpId="0"/>
      <p:bldP spid="1087504" grpId="0"/>
      <p:bldP spid="1087505" grpId="0"/>
      <p:bldP spid="108750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9544" name="Text Box 8"/>
          <p:cNvSpPr txBox="1">
            <a:spLocks noChangeArrowheads="1"/>
          </p:cNvSpPr>
          <p:nvPr/>
        </p:nvSpPr>
        <p:spPr bwMode="auto">
          <a:xfrm>
            <a:off x="727075" y="203200"/>
            <a:ext cx="590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defRPr/>
            </a:pPr>
            <a:r>
              <a:rPr lang="en-US" altLang="zh-CN" b="1">
                <a:solidFill>
                  <a:srgbClr val="339933"/>
                </a:solidFill>
                <a:effectLst>
                  <a:outerShdw blurRad="38100" dist="38100" dir="2700000" algn="tl">
                    <a:srgbClr val="000000"/>
                  </a:outerShdw>
                </a:effectLst>
                <a:ea typeface="楷体_GB2312" pitchFamily="49" charset="-122"/>
              </a:rPr>
              <a:t> </a:t>
            </a:r>
            <a:r>
              <a:rPr lang="zh-CN" altLang="en-US" b="1">
                <a:solidFill>
                  <a:srgbClr val="339933"/>
                </a:solidFill>
                <a:effectLst>
                  <a:outerShdw blurRad="38100" dist="38100" dir="2700000" algn="tl">
                    <a:srgbClr val="000000"/>
                  </a:outerShdw>
                </a:effectLst>
                <a:ea typeface="楷体_GB2312" pitchFamily="49" charset="-122"/>
              </a:rPr>
              <a:t>静态局部变量与自动变量之比较</a:t>
            </a:r>
          </a:p>
        </p:txBody>
      </p:sp>
      <p:sp>
        <p:nvSpPr>
          <p:cNvPr id="1089548" name="Rectangle 12"/>
          <p:cNvSpPr>
            <a:spLocks noChangeArrowheads="1"/>
          </p:cNvSpPr>
          <p:nvPr/>
        </p:nvSpPr>
        <p:spPr bwMode="auto">
          <a:xfrm>
            <a:off x="1054100" y="623888"/>
            <a:ext cx="77660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rgbClr val="CC0000"/>
              </a:buClr>
              <a:buFont typeface="Wingdings" pitchFamily="2" charset="2"/>
              <a:buChar char="l"/>
              <a:defRPr/>
            </a:pPr>
            <a:r>
              <a:rPr lang="en-US" altLang="zh-CN" b="1">
                <a:effectLst>
                  <a:outerShdw blurRad="38100" dist="38100" dir="2700000" algn="tl">
                    <a:srgbClr val="FFFFFF"/>
                  </a:outerShdw>
                </a:effectLst>
                <a:latin typeface="隶书" pitchFamily="49" charset="-122"/>
                <a:ea typeface="隶书" pitchFamily="49" charset="-122"/>
              </a:rPr>
              <a:t> </a:t>
            </a:r>
            <a:r>
              <a:rPr lang="zh-CN" altLang="en-US" b="1">
                <a:effectLst>
                  <a:outerShdw blurRad="38100" dist="38100" dir="2700000" algn="tl">
                    <a:srgbClr val="FFFFFF"/>
                  </a:outerShdw>
                </a:effectLst>
                <a:latin typeface="隶书" pitchFamily="49" charset="-122"/>
                <a:ea typeface="隶书" pitchFamily="49" charset="-122"/>
              </a:rPr>
              <a:t>静态局部变量与自动变量均属于局部变量</a:t>
            </a:r>
          </a:p>
          <a:p>
            <a:pPr>
              <a:buClr>
                <a:srgbClr val="CC0000"/>
              </a:buClr>
              <a:buFont typeface="Wingdings" pitchFamily="2" charset="2"/>
              <a:buChar char="l"/>
              <a:defRPr/>
            </a:pPr>
            <a:r>
              <a:rPr lang="zh-CN" altLang="en-US" b="1">
                <a:effectLst>
                  <a:outerShdw blurRad="38100" dist="38100" dir="2700000" algn="tl">
                    <a:srgbClr val="FFFFFF"/>
                  </a:outerShdw>
                </a:effectLst>
                <a:latin typeface="隶书" pitchFamily="49" charset="-122"/>
                <a:ea typeface="隶书" pitchFamily="49" charset="-122"/>
              </a:rPr>
              <a:t> </a:t>
            </a:r>
            <a:r>
              <a:rPr lang="zh-CN" altLang="zh-CN" b="1">
                <a:effectLst>
                  <a:outerShdw blurRad="38100" dist="38100" dir="2700000" algn="tl">
                    <a:srgbClr val="FFFFFF"/>
                  </a:outerShdw>
                </a:effectLst>
                <a:latin typeface="隶书" pitchFamily="49" charset="-122"/>
                <a:ea typeface="隶书" pitchFamily="49" charset="-122"/>
              </a:rPr>
              <a:t>静态局部变量生存期</a:t>
            </a:r>
            <a:r>
              <a:rPr lang="zh-CN" altLang="en-US" b="1">
                <a:effectLst>
                  <a:outerShdw blurRad="38100" dist="38100" dir="2700000" algn="tl">
                    <a:srgbClr val="FFFFFF"/>
                  </a:outerShdw>
                </a:effectLst>
                <a:latin typeface="隶书" pitchFamily="49" charset="-122"/>
                <a:ea typeface="隶书" pitchFamily="49" charset="-122"/>
              </a:rPr>
              <a:t>长，</a:t>
            </a:r>
            <a:r>
              <a:rPr lang="zh-CN" altLang="zh-CN" b="1">
                <a:effectLst>
                  <a:outerShdw blurRad="38100" dist="38100" dir="2700000" algn="tl">
                    <a:srgbClr val="FFFFFF"/>
                  </a:outerShdw>
                </a:effectLst>
                <a:latin typeface="隶书" pitchFamily="49" charset="-122"/>
                <a:ea typeface="隶书" pitchFamily="49" charset="-122"/>
              </a:rPr>
              <a:t>为整个源程序。自动变量生存期短。</a:t>
            </a:r>
            <a:endParaRPr lang="zh-CN" altLang="en-US" b="1">
              <a:effectLst>
                <a:outerShdw blurRad="38100" dist="38100" dir="2700000" algn="tl">
                  <a:srgbClr val="FFFFFF"/>
                </a:outerShdw>
              </a:effectLst>
              <a:latin typeface="隶书" pitchFamily="49" charset="-122"/>
              <a:ea typeface="隶书" pitchFamily="49" charset="-122"/>
            </a:endParaRPr>
          </a:p>
          <a:p>
            <a:pPr>
              <a:buClr>
                <a:srgbClr val="CC0000"/>
              </a:buClr>
              <a:buFont typeface="Wingdings" pitchFamily="2" charset="2"/>
              <a:buChar char="l"/>
              <a:defRPr/>
            </a:pPr>
            <a:r>
              <a:rPr lang="zh-CN" altLang="en-US" b="1">
                <a:effectLst>
                  <a:outerShdw blurRad="38100" dist="38100" dir="2700000" algn="tl">
                    <a:srgbClr val="FFFFFF"/>
                  </a:outerShdw>
                </a:effectLst>
                <a:latin typeface="隶书" pitchFamily="49" charset="-122"/>
                <a:ea typeface="隶书" pitchFamily="49" charset="-122"/>
              </a:rPr>
              <a:t> 静态局部变量的生存期虽然为整个源程序，但是其作用域仍与自动变量相同 </a:t>
            </a:r>
          </a:p>
        </p:txBody>
      </p:sp>
      <p:sp>
        <p:nvSpPr>
          <p:cNvPr id="1089549" name="Rectangle 13" descr="信纸"/>
          <p:cNvSpPr>
            <a:spLocks noChangeArrowheads="1"/>
          </p:cNvSpPr>
          <p:nvPr/>
        </p:nvSpPr>
        <p:spPr bwMode="auto">
          <a:xfrm>
            <a:off x="1173163" y="2563813"/>
            <a:ext cx="5559425" cy="4092575"/>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marL="457200" indent="-457200">
              <a:defRPr/>
            </a:pPr>
            <a:r>
              <a:rPr lang="en-US" altLang="zh-CN" sz="2000" b="1">
                <a:effectLst>
                  <a:outerShdw blurRad="38100" dist="38100" dir="2700000" algn="tl">
                    <a:srgbClr val="FFFFFF"/>
                  </a:outerShdw>
                </a:effectLst>
              </a:rPr>
              <a:t>void func ( );</a:t>
            </a:r>
          </a:p>
          <a:p>
            <a:pPr marL="457200" indent="-457200">
              <a:defRPr/>
            </a:pPr>
            <a:r>
              <a:rPr lang="en-US" altLang="zh-CN" sz="2000" b="1">
                <a:solidFill>
                  <a:srgbClr val="CC0000"/>
                </a:solidFill>
                <a:effectLst>
                  <a:outerShdw blurRad="38100" dist="38100" dir="2700000" algn="tl">
                    <a:srgbClr val="000000"/>
                  </a:outerShdw>
                </a:effectLst>
              </a:rPr>
              <a:t>void main ( )</a:t>
            </a:r>
            <a:r>
              <a:rPr lang="en-US" altLang="zh-CN" sz="2000" b="1">
                <a:effectLst>
                  <a:outerShdw blurRad="38100" dist="38100" dir="2700000" algn="tl">
                    <a:srgbClr val="FFFFFF"/>
                  </a:outerShdw>
                </a:effectLst>
              </a:rPr>
              <a:t> </a:t>
            </a:r>
          </a:p>
          <a:p>
            <a:pPr marL="457200" indent="-457200">
              <a:defRPr/>
            </a:pPr>
            <a:r>
              <a:rPr lang="en-US" altLang="zh-CN" sz="2000" b="1">
                <a:effectLst>
                  <a:outerShdw blurRad="38100" dist="38100" dir="2700000" algn="tl">
                    <a:srgbClr val="FFFFFF"/>
                  </a:outerShdw>
                </a:effectLst>
              </a:rPr>
              <a:t>{</a:t>
            </a:r>
          </a:p>
          <a:p>
            <a:pPr marL="457200" indent="-457200">
              <a:defRPr/>
            </a:pPr>
            <a:r>
              <a:rPr lang="en-US" altLang="zh-CN" sz="2000" b="1">
                <a:effectLst>
                  <a:outerShdw blurRad="38100" dist="38100" dir="2700000" algn="tl">
                    <a:srgbClr val="FFFFFF"/>
                  </a:outerShdw>
                </a:effectLst>
              </a:rPr>
              <a:t>  int a; </a:t>
            </a:r>
          </a:p>
          <a:p>
            <a:pPr marL="457200" indent="-457200">
              <a:defRPr/>
            </a:pPr>
            <a:r>
              <a:rPr lang="en-US" altLang="zh-CN" sz="2000" b="1">
                <a:effectLst>
                  <a:outerShdw blurRad="38100" dist="38100" dir="2700000" algn="tl">
                    <a:srgbClr val="FFFFFF"/>
                  </a:outerShdw>
                </a:effectLst>
              </a:rPr>
              <a:t>  a = s + 5; </a:t>
            </a:r>
          </a:p>
          <a:p>
            <a:pPr marL="457200" indent="-457200">
              <a:defRPr/>
            </a:pPr>
            <a:r>
              <a:rPr lang="en-US" altLang="zh-CN" sz="2000" b="1">
                <a:effectLst>
                  <a:outerShdw blurRad="38100" dist="38100" dir="2700000" algn="tl">
                    <a:srgbClr val="FFFFFF"/>
                  </a:outerShdw>
                </a:effectLst>
              </a:rPr>
              <a:t>  ……                                    </a:t>
            </a:r>
          </a:p>
          <a:p>
            <a:pPr marL="457200" indent="-457200">
              <a:defRPr/>
            </a:pPr>
            <a:r>
              <a:rPr lang="en-US" altLang="zh-CN" sz="2000" b="1">
                <a:effectLst>
                  <a:outerShdw blurRad="38100" dist="38100" dir="2700000" algn="tl">
                    <a:srgbClr val="FFFFFF"/>
                  </a:outerShdw>
                </a:effectLst>
              </a:rPr>
              <a:t>}</a:t>
            </a:r>
          </a:p>
          <a:p>
            <a:pPr marL="457200" indent="-457200">
              <a:defRPr/>
            </a:pPr>
            <a:endParaRPr lang="en-US" altLang="zh-CN" sz="2000" b="1">
              <a:effectLst>
                <a:outerShdw blurRad="38100" dist="38100" dir="2700000" algn="tl">
                  <a:srgbClr val="FFFFFF"/>
                </a:outerShdw>
              </a:effectLst>
            </a:endParaRPr>
          </a:p>
          <a:p>
            <a:pPr marL="457200" indent="-457200">
              <a:defRPr/>
            </a:pPr>
            <a:r>
              <a:rPr lang="en-US" altLang="zh-CN" sz="2000" b="1">
                <a:solidFill>
                  <a:srgbClr val="339933"/>
                </a:solidFill>
                <a:effectLst>
                  <a:outerShdw blurRad="38100" dist="38100" dir="2700000" algn="tl">
                    <a:srgbClr val="000000"/>
                  </a:outerShdw>
                </a:effectLst>
              </a:rPr>
              <a:t>void func ( )</a:t>
            </a:r>
          </a:p>
          <a:p>
            <a:pPr marL="457200" indent="-457200">
              <a:defRPr/>
            </a:pPr>
            <a:r>
              <a:rPr lang="en-US" altLang="zh-CN" sz="2000" b="1">
                <a:effectLst>
                  <a:outerShdw blurRad="38100" dist="38100" dir="2700000" algn="tl">
                    <a:srgbClr val="FFFFFF"/>
                  </a:outerShdw>
                </a:effectLst>
              </a:rPr>
              <a:t>{</a:t>
            </a:r>
          </a:p>
          <a:p>
            <a:pPr marL="457200" indent="-457200">
              <a:defRPr/>
            </a:pPr>
            <a:r>
              <a:rPr lang="en-US" altLang="zh-CN" sz="2000" b="1">
                <a:effectLst>
                  <a:outerShdw blurRad="38100" dist="38100" dir="2700000" algn="tl">
                    <a:srgbClr val="FFFFFF"/>
                  </a:outerShdw>
                </a:effectLst>
              </a:rPr>
              <a:t>   static int s;  </a:t>
            </a:r>
          </a:p>
          <a:p>
            <a:pPr marL="457200" indent="-457200">
              <a:defRPr/>
            </a:pPr>
            <a:r>
              <a:rPr lang="en-US" altLang="zh-CN" sz="2000" b="1">
                <a:effectLst>
                  <a:outerShdw blurRad="38100" dist="38100" dir="2700000" algn="tl">
                    <a:srgbClr val="FFFFFF"/>
                  </a:outerShdw>
                </a:effectLst>
              </a:rPr>
              <a:t>   ……</a:t>
            </a:r>
          </a:p>
          <a:p>
            <a:pPr marL="457200" indent="-457200">
              <a:defRPr/>
            </a:pPr>
            <a:r>
              <a:rPr lang="en-US" altLang="zh-CN" sz="2000" b="1">
                <a:effectLst>
                  <a:outerShdw blurRad="38100" dist="38100" dir="2700000" algn="tl">
                    <a:srgbClr val="FFFFFF"/>
                  </a:outerShdw>
                </a:effectLst>
              </a:rPr>
              <a:t>}</a:t>
            </a:r>
          </a:p>
        </p:txBody>
      </p:sp>
      <p:sp>
        <p:nvSpPr>
          <p:cNvPr id="1089550" name="Rectangle 14"/>
          <p:cNvSpPr>
            <a:spLocks noChangeArrowheads="1"/>
          </p:cNvSpPr>
          <p:nvPr/>
        </p:nvSpPr>
        <p:spPr bwMode="auto">
          <a:xfrm>
            <a:off x="1403350" y="5661025"/>
            <a:ext cx="1512888" cy="36036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9551" name="AutoShape 15"/>
          <p:cNvSpPr>
            <a:spLocks/>
          </p:cNvSpPr>
          <p:nvPr/>
        </p:nvSpPr>
        <p:spPr bwMode="auto">
          <a:xfrm>
            <a:off x="3995738" y="4635500"/>
            <a:ext cx="1368425" cy="792163"/>
          </a:xfrm>
          <a:prstGeom prst="borderCallout2">
            <a:avLst>
              <a:gd name="adj1" fmla="val 14431"/>
              <a:gd name="adj2" fmla="val -5569"/>
              <a:gd name="adj3" fmla="val 14431"/>
              <a:gd name="adj4" fmla="val -54060"/>
              <a:gd name="adj5" fmla="val 126454"/>
              <a:gd name="adj6" fmla="val -115315"/>
            </a:avLst>
          </a:prstGeom>
          <a:gradFill rotWithShape="1">
            <a:gsLst>
              <a:gs pos="0">
                <a:srgbClr val="CCFFFF"/>
              </a:gs>
              <a:gs pos="100000">
                <a:schemeClr val="bg1"/>
              </a:gs>
            </a:gsLst>
            <a:lin ang="5400000" scaled="1"/>
          </a:gradFill>
          <a:ln w="19050">
            <a:solidFill>
              <a:srgbClr val="FF0000"/>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CC0000"/>
                </a:solidFill>
                <a:effectLst>
                  <a:outerShdw blurRad="38100" dist="38100" dir="2700000" algn="tl">
                    <a:srgbClr val="000000"/>
                  </a:outerShdw>
                </a:effectLst>
                <a:ea typeface="楷体_GB2312" pitchFamily="49" charset="-122"/>
              </a:rPr>
              <a:t>定义静态局部变量</a:t>
            </a:r>
            <a:r>
              <a:rPr lang="en-US" altLang="zh-CN" sz="2000" b="1">
                <a:solidFill>
                  <a:srgbClr val="CC0000"/>
                </a:solidFill>
                <a:effectLst>
                  <a:outerShdw blurRad="38100" dist="38100" dir="2700000" algn="tl">
                    <a:srgbClr val="000000"/>
                  </a:outerShdw>
                </a:effectLst>
                <a:ea typeface="楷体_GB2312" pitchFamily="49" charset="-122"/>
              </a:rPr>
              <a:t>s</a:t>
            </a:r>
            <a:endParaRPr lang="en-US" altLang="zh-CN" sz="2000" b="1">
              <a:solidFill>
                <a:schemeClr val="accent2"/>
              </a:solidFill>
              <a:effectLst>
                <a:outerShdw blurRad="38100" dist="38100" dir="2700000" algn="tl">
                  <a:srgbClr val="000000"/>
                </a:outerShdw>
              </a:effectLst>
              <a:ea typeface="楷体_GB2312" pitchFamily="49" charset="-122"/>
            </a:endParaRPr>
          </a:p>
        </p:txBody>
      </p:sp>
      <p:sp>
        <p:nvSpPr>
          <p:cNvPr id="1089552" name="Oval 16"/>
          <p:cNvSpPr>
            <a:spLocks noChangeArrowheads="1"/>
          </p:cNvSpPr>
          <p:nvPr/>
        </p:nvSpPr>
        <p:spPr bwMode="auto">
          <a:xfrm>
            <a:off x="1735138" y="3862388"/>
            <a:ext cx="244475" cy="358775"/>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089553" name="Group 17"/>
          <p:cNvGrpSpPr>
            <a:grpSpLocks/>
          </p:cNvGrpSpPr>
          <p:nvPr/>
        </p:nvGrpSpPr>
        <p:grpSpPr bwMode="auto">
          <a:xfrm>
            <a:off x="1951038" y="3313113"/>
            <a:ext cx="2116137" cy="792162"/>
            <a:chOff x="838" y="2795"/>
            <a:chExt cx="1333" cy="499"/>
          </a:xfrm>
        </p:grpSpPr>
        <p:sp>
          <p:nvSpPr>
            <p:cNvPr id="1089554" name="AutoShape 18"/>
            <p:cNvSpPr>
              <a:spLocks noChangeArrowheads="1"/>
            </p:cNvSpPr>
            <p:nvPr/>
          </p:nvSpPr>
          <p:spPr bwMode="auto">
            <a:xfrm>
              <a:off x="1264" y="2795"/>
              <a:ext cx="907" cy="499"/>
            </a:xfrm>
            <a:prstGeom prst="irregularSeal1">
              <a:avLst/>
            </a:prstGeom>
            <a:gradFill rotWithShape="1">
              <a:gsLst>
                <a:gs pos="0">
                  <a:srgbClr val="FFCC99"/>
                </a:gs>
                <a:gs pos="100000">
                  <a:schemeClr val="bg1"/>
                </a:gs>
              </a:gsLst>
              <a:lin ang="5400000" scaled="1"/>
            </a:gradFill>
            <a:ln w="28575">
              <a:solidFill>
                <a:srgbClr val="FF0000"/>
              </a:solidFill>
              <a:miter lim="800000"/>
              <a:headEnd/>
              <a:tailEnd/>
            </a:ln>
            <a:effectLst>
              <a:outerShdw dist="107763" dir="2700000" algn="ctr" rotWithShape="0">
                <a:schemeClr val="bg2">
                  <a:alpha val="50000"/>
                </a:schemeClr>
              </a:outerShdw>
            </a:effectLst>
          </p:spPr>
          <p:txBody>
            <a:bodyPr wrap="none" anchor="ctr"/>
            <a:lstStyle/>
            <a:p>
              <a:pPr algn="ctr">
                <a:defRPr/>
              </a:pPr>
              <a:r>
                <a:rPr lang="zh-CN" altLang="en-US" sz="2000" b="1">
                  <a:solidFill>
                    <a:srgbClr val="CC0000"/>
                  </a:solidFill>
                  <a:effectLst>
                    <a:outerShdw blurRad="38100" dist="38100" dir="2700000" algn="tl">
                      <a:srgbClr val="000000"/>
                    </a:outerShdw>
                  </a:effectLst>
                  <a:ea typeface="楷体_GB2312" pitchFamily="49" charset="-122"/>
                </a:rPr>
                <a:t>错误！</a:t>
              </a:r>
            </a:p>
          </p:txBody>
        </p:sp>
        <p:sp>
          <p:nvSpPr>
            <p:cNvPr id="81939" name="Line 19"/>
            <p:cNvSpPr>
              <a:spLocks noChangeShapeType="1"/>
            </p:cNvSpPr>
            <p:nvPr/>
          </p:nvSpPr>
          <p:spPr bwMode="auto">
            <a:xfrm flipV="1">
              <a:off x="838" y="3031"/>
              <a:ext cx="454" cy="136"/>
            </a:xfrm>
            <a:prstGeom prst="line">
              <a:avLst/>
            </a:prstGeom>
            <a:noFill/>
            <a:ln w="19050">
              <a:solidFill>
                <a:srgbClr val="CC0000"/>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grpSp>
      <p:grpSp>
        <p:nvGrpSpPr>
          <p:cNvPr id="1089562" name="Group 26"/>
          <p:cNvGrpSpPr>
            <a:grpSpLocks/>
          </p:cNvGrpSpPr>
          <p:nvPr/>
        </p:nvGrpSpPr>
        <p:grpSpPr bwMode="auto">
          <a:xfrm>
            <a:off x="1365250" y="5805488"/>
            <a:ext cx="5224463" cy="731837"/>
            <a:chOff x="860" y="3657"/>
            <a:chExt cx="3291" cy="461"/>
          </a:xfrm>
        </p:grpSpPr>
        <p:grpSp>
          <p:nvGrpSpPr>
            <p:cNvPr id="81933" name="Group 21"/>
            <p:cNvGrpSpPr>
              <a:grpSpLocks/>
            </p:cNvGrpSpPr>
            <p:nvPr/>
          </p:nvGrpSpPr>
          <p:grpSpPr bwMode="auto">
            <a:xfrm>
              <a:off x="860" y="3657"/>
              <a:ext cx="2403" cy="461"/>
              <a:chOff x="851" y="3285"/>
              <a:chExt cx="2403" cy="725"/>
            </a:xfrm>
          </p:grpSpPr>
          <p:sp>
            <p:nvSpPr>
              <p:cNvPr id="81935" name="Line 22"/>
              <p:cNvSpPr>
                <a:spLocks noChangeShapeType="1"/>
              </p:cNvSpPr>
              <p:nvPr/>
            </p:nvSpPr>
            <p:spPr bwMode="auto">
              <a:xfrm>
                <a:off x="1850" y="3285"/>
                <a:ext cx="1403" cy="0"/>
              </a:xfrm>
              <a:prstGeom prst="line">
                <a:avLst/>
              </a:prstGeom>
              <a:noFill/>
              <a:ln w="190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1936" name="Line 23"/>
              <p:cNvSpPr>
                <a:spLocks noChangeShapeType="1"/>
              </p:cNvSpPr>
              <p:nvPr/>
            </p:nvSpPr>
            <p:spPr bwMode="auto">
              <a:xfrm>
                <a:off x="3249" y="3285"/>
                <a:ext cx="0" cy="725"/>
              </a:xfrm>
              <a:prstGeom prst="line">
                <a:avLst/>
              </a:prstGeom>
              <a:noFill/>
              <a:ln w="19050">
                <a:solidFill>
                  <a:srgbClr val="FF0000"/>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81937" name="Line 24"/>
              <p:cNvSpPr>
                <a:spLocks noChangeShapeType="1"/>
              </p:cNvSpPr>
              <p:nvPr/>
            </p:nvSpPr>
            <p:spPr bwMode="auto">
              <a:xfrm flipH="1">
                <a:off x="851" y="3993"/>
                <a:ext cx="2403" cy="0"/>
              </a:xfrm>
              <a:prstGeom prst="line">
                <a:avLst/>
              </a:prstGeom>
              <a:noFill/>
              <a:ln w="19050">
                <a:solidFill>
                  <a:srgbClr val="FF0000"/>
                </a:solidFill>
                <a:round/>
                <a:headE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1089561" name="Rectangle 25"/>
            <p:cNvSpPr>
              <a:spLocks noChangeArrowheads="1"/>
            </p:cNvSpPr>
            <p:nvPr/>
          </p:nvSpPr>
          <p:spPr bwMode="auto">
            <a:xfrm>
              <a:off x="3244" y="3729"/>
              <a:ext cx="90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en-US" altLang="zh-CN" sz="2000" b="1">
                  <a:solidFill>
                    <a:srgbClr val="FF0000"/>
                  </a:solidFill>
                  <a:effectLst>
                    <a:outerShdw blurRad="38100" dist="38100" dir="2700000" algn="tl">
                      <a:srgbClr val="000000"/>
                    </a:outerShdw>
                  </a:effectLst>
                  <a:ea typeface="楷体_GB2312" pitchFamily="49" charset="-122"/>
                </a:rPr>
                <a:t>s</a:t>
              </a:r>
              <a:r>
                <a:rPr lang="zh-CN" altLang="en-US" sz="2000" b="1">
                  <a:solidFill>
                    <a:srgbClr val="FF0000"/>
                  </a:solidFill>
                  <a:effectLst>
                    <a:outerShdw blurRad="38100" dist="38100" dir="2700000" algn="tl">
                      <a:srgbClr val="000000"/>
                    </a:outerShdw>
                  </a:effectLst>
                  <a:ea typeface="楷体_GB2312" pitchFamily="49" charset="-122"/>
                </a:rPr>
                <a:t>的作用域</a:t>
              </a:r>
            </a:p>
          </p:txBody>
        </p:sp>
      </p:grpSp>
    </p:spTree>
    <p:extLst>
      <p:ext uri="{BB962C8B-B14F-4D97-AF65-F5344CB8AC3E}">
        <p14:creationId xmlns:p14="http://schemas.microsoft.com/office/powerpoint/2010/main" val="2881705052"/>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9544"/>
                                        </p:tgtEl>
                                        <p:attrNameLst>
                                          <p:attrName>style.visibility</p:attrName>
                                        </p:attrNameLst>
                                      </p:cBhvr>
                                      <p:to>
                                        <p:strVal val="visible"/>
                                      </p:to>
                                    </p:set>
                                    <p:anim calcmode="lin" valueType="num">
                                      <p:cBhvr additive="base">
                                        <p:cTn id="7" dur="500" fill="hold"/>
                                        <p:tgtEl>
                                          <p:spTgt spid="1089544"/>
                                        </p:tgtEl>
                                        <p:attrNameLst>
                                          <p:attrName>ppt_x</p:attrName>
                                        </p:attrNameLst>
                                      </p:cBhvr>
                                      <p:tavLst>
                                        <p:tav tm="0">
                                          <p:val>
                                            <p:strVal val="0-#ppt_w/2"/>
                                          </p:val>
                                        </p:tav>
                                        <p:tav tm="100000">
                                          <p:val>
                                            <p:strVal val="#ppt_x"/>
                                          </p:val>
                                        </p:tav>
                                      </p:tavLst>
                                    </p:anim>
                                    <p:anim calcmode="lin" valueType="num">
                                      <p:cBhvr additive="base">
                                        <p:cTn id="8" dur="500" fill="hold"/>
                                        <p:tgtEl>
                                          <p:spTgt spid="10895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89548">
                                            <p:txEl>
                                              <p:pRg st="0" end="0"/>
                                            </p:txEl>
                                          </p:spTgt>
                                        </p:tgtEl>
                                        <p:attrNameLst>
                                          <p:attrName>style.visibility</p:attrName>
                                        </p:attrNameLst>
                                      </p:cBhvr>
                                      <p:to>
                                        <p:strVal val="visible"/>
                                      </p:to>
                                    </p:set>
                                    <p:anim calcmode="lin" valueType="num">
                                      <p:cBhvr additive="base">
                                        <p:cTn id="13" dur="500" fill="hold"/>
                                        <p:tgtEl>
                                          <p:spTgt spid="108954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954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89548">
                                            <p:txEl>
                                              <p:pRg st="1" end="1"/>
                                            </p:txEl>
                                          </p:spTgt>
                                        </p:tgtEl>
                                        <p:attrNameLst>
                                          <p:attrName>style.visibility</p:attrName>
                                        </p:attrNameLst>
                                      </p:cBhvr>
                                      <p:to>
                                        <p:strVal val="visible"/>
                                      </p:to>
                                    </p:set>
                                    <p:anim calcmode="lin" valueType="num">
                                      <p:cBhvr additive="base">
                                        <p:cTn id="19" dur="500" fill="hold"/>
                                        <p:tgtEl>
                                          <p:spTgt spid="108954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954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89548">
                                            <p:txEl>
                                              <p:pRg st="2" end="2"/>
                                            </p:txEl>
                                          </p:spTgt>
                                        </p:tgtEl>
                                        <p:attrNameLst>
                                          <p:attrName>style.visibility</p:attrName>
                                        </p:attrNameLst>
                                      </p:cBhvr>
                                      <p:to>
                                        <p:strVal val="visible"/>
                                      </p:to>
                                    </p:set>
                                    <p:anim calcmode="lin" valueType="num">
                                      <p:cBhvr additive="base">
                                        <p:cTn id="25" dur="500" fill="hold"/>
                                        <p:tgtEl>
                                          <p:spTgt spid="108954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954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089549"/>
                                        </p:tgtEl>
                                        <p:attrNameLst>
                                          <p:attrName>style.visibility</p:attrName>
                                        </p:attrNameLst>
                                      </p:cBhvr>
                                      <p:to>
                                        <p:strVal val="visible"/>
                                      </p:to>
                                    </p:set>
                                    <p:animEffect transition="in" filter="box(out)">
                                      <p:cBhvr>
                                        <p:cTn id="31" dur="500"/>
                                        <p:tgtEl>
                                          <p:spTgt spid="1089549"/>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1089550"/>
                                        </p:tgtEl>
                                        <p:attrNameLst>
                                          <p:attrName>style.visibility</p:attrName>
                                        </p:attrNameLst>
                                      </p:cBhvr>
                                      <p:to>
                                        <p:strVal val="visible"/>
                                      </p:to>
                                    </p:set>
                                    <p:animEffect transition="in" filter="strips(upRight)">
                                      <p:cBhvr>
                                        <p:cTn id="36" dur="500"/>
                                        <p:tgtEl>
                                          <p:spTgt spid="1089550"/>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7" fill="hold" nodeType="afterGroup">
                            <p:stCondLst>
                              <p:cond delay="500"/>
                            </p:stCondLst>
                            <p:childTnLst>
                              <p:par>
                                <p:cTn id="38" presetID="18" presetClass="entr" presetSubtype="3" fill="hold" grpId="0" nodeType="afterEffect">
                                  <p:stCondLst>
                                    <p:cond delay="0"/>
                                  </p:stCondLst>
                                  <p:childTnLst>
                                    <p:set>
                                      <p:cBhvr>
                                        <p:cTn id="39" dur="1" fill="hold">
                                          <p:stCondLst>
                                            <p:cond delay="0"/>
                                          </p:stCondLst>
                                        </p:cTn>
                                        <p:tgtEl>
                                          <p:spTgt spid="1089551"/>
                                        </p:tgtEl>
                                        <p:attrNameLst>
                                          <p:attrName>style.visibility</p:attrName>
                                        </p:attrNameLst>
                                      </p:cBhvr>
                                      <p:to>
                                        <p:strVal val="visible"/>
                                      </p:to>
                                    </p:set>
                                    <p:animEffect transition="in" filter="strips(upRight)">
                                      <p:cBhvr>
                                        <p:cTn id="40" dur="500"/>
                                        <p:tgtEl>
                                          <p:spTgt spid="1089551"/>
                                        </p:tgtEl>
                                      </p:cBhvr>
                                    </p:animEffect>
                                  </p:childTnLst>
                                  <p:subTnLst>
                                    <p:audio>
                                      <p:cMediaNode>
                                        <p:cTn display="0" masterRel="sameClick">
                                          <p:stCondLst>
                                            <p:cond evt="begin" delay="0">
                                              <p:tn val="38"/>
                                            </p:cond>
                                          </p:stCondLst>
                                          <p:endCondLst>
                                            <p:cond evt="onStopAudio" delay="0">
                                              <p:tgtEl>
                                                <p:sldTgt/>
                                              </p:tgtEl>
                                            </p:cond>
                                          </p:endCondLst>
                                        </p:cTn>
                                        <p:tgtEl>
                                          <p:sndTgt r:embed="rId5" name="laser.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12" fill="hold" nodeType="clickEffect">
                                  <p:stCondLst>
                                    <p:cond delay="0"/>
                                  </p:stCondLst>
                                  <p:childTnLst>
                                    <p:set>
                                      <p:cBhvr>
                                        <p:cTn id="44" dur="1" fill="hold">
                                          <p:stCondLst>
                                            <p:cond delay="0"/>
                                          </p:stCondLst>
                                        </p:cTn>
                                        <p:tgtEl>
                                          <p:spTgt spid="1089562"/>
                                        </p:tgtEl>
                                        <p:attrNameLst>
                                          <p:attrName>style.visibility</p:attrName>
                                        </p:attrNameLst>
                                      </p:cBhvr>
                                      <p:to>
                                        <p:strVal val="visible"/>
                                      </p:to>
                                    </p:set>
                                    <p:animEffect transition="in" filter="strips(downLeft)">
                                      <p:cBhvr>
                                        <p:cTn id="45" dur="500"/>
                                        <p:tgtEl>
                                          <p:spTgt spid="1089562"/>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1089552"/>
                                        </p:tgtEl>
                                        <p:attrNameLst>
                                          <p:attrName>style.visibility</p:attrName>
                                        </p:attrNameLst>
                                      </p:cBhvr>
                                      <p:to>
                                        <p:strVal val="visible"/>
                                      </p:to>
                                    </p:set>
                                    <p:animEffect transition="in" filter="strips(downRight)">
                                      <p:cBhvr>
                                        <p:cTn id="50" dur="500"/>
                                        <p:tgtEl>
                                          <p:spTgt spid="1089552"/>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nodeType="afterGroup">
                            <p:stCondLst>
                              <p:cond delay="500"/>
                            </p:stCondLst>
                            <p:childTnLst>
                              <p:par>
                                <p:cTn id="52" presetID="18" presetClass="entr" presetSubtype="3" fill="hold" nodeType="afterEffect">
                                  <p:stCondLst>
                                    <p:cond delay="0"/>
                                  </p:stCondLst>
                                  <p:childTnLst>
                                    <p:set>
                                      <p:cBhvr>
                                        <p:cTn id="53" dur="1" fill="hold">
                                          <p:stCondLst>
                                            <p:cond delay="0"/>
                                          </p:stCondLst>
                                        </p:cTn>
                                        <p:tgtEl>
                                          <p:spTgt spid="1089553"/>
                                        </p:tgtEl>
                                        <p:attrNameLst>
                                          <p:attrName>style.visibility</p:attrName>
                                        </p:attrNameLst>
                                      </p:cBhvr>
                                      <p:to>
                                        <p:strVal val="visible"/>
                                      </p:to>
                                    </p:set>
                                    <p:animEffect transition="in" filter="strips(upRight)">
                                      <p:cBhvr>
                                        <p:cTn id="54" dur="500"/>
                                        <p:tgtEl>
                                          <p:spTgt spid="1089553"/>
                                        </p:tgtEl>
                                      </p:cBhvr>
                                    </p:animEffect>
                                  </p:childTnLst>
                                  <p:subTnLst>
                                    <p:audio>
                                      <p:cMediaNode>
                                        <p:cTn display="0" masterRel="sameClick">
                                          <p:stCondLst>
                                            <p:cond evt="begin" delay="0">
                                              <p:tn val="52"/>
                                            </p:cond>
                                          </p:stCondLst>
                                          <p:endCondLst>
                                            <p:cond evt="onStopAudio" delay="0">
                                              <p:tgtEl>
                                                <p:sldTgt/>
                                              </p:tgtEl>
                                            </p:cond>
                                          </p:endCondLst>
                                        </p:cTn>
                                        <p:tgtEl>
                                          <p:sndTgt r:embed="rId6"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44" grpId="0"/>
      <p:bldP spid="1089549" grpId="0" animBg="1"/>
      <p:bldP spid="1089550" grpId="0" animBg="1"/>
      <p:bldP spid="1089551" grpId="0" animBg="1"/>
      <p:bldP spid="1089552"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1589" name="Text Box 5"/>
          <p:cNvSpPr txBox="1">
            <a:spLocks noChangeArrowheads="1"/>
          </p:cNvSpPr>
          <p:nvPr/>
        </p:nvSpPr>
        <p:spPr bwMode="auto">
          <a:xfrm>
            <a:off x="727075" y="203200"/>
            <a:ext cx="590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defRPr/>
            </a:pPr>
            <a:r>
              <a:rPr lang="en-US" altLang="zh-CN" b="1">
                <a:solidFill>
                  <a:srgbClr val="339933"/>
                </a:solidFill>
                <a:effectLst>
                  <a:outerShdw blurRad="38100" dist="38100" dir="2700000" algn="tl">
                    <a:srgbClr val="000000"/>
                  </a:outerShdw>
                </a:effectLst>
                <a:ea typeface="楷体_GB2312" pitchFamily="49" charset="-122"/>
              </a:rPr>
              <a:t> </a:t>
            </a:r>
            <a:r>
              <a:rPr lang="zh-CN" altLang="en-US" b="1">
                <a:solidFill>
                  <a:srgbClr val="339933"/>
                </a:solidFill>
                <a:effectLst>
                  <a:outerShdw blurRad="38100" dist="38100" dir="2700000" algn="tl">
                    <a:srgbClr val="000000"/>
                  </a:outerShdw>
                </a:effectLst>
                <a:ea typeface="楷体_GB2312" pitchFamily="49" charset="-122"/>
              </a:rPr>
              <a:t>静态局部变量与自动变量之比较</a:t>
            </a:r>
          </a:p>
        </p:txBody>
      </p:sp>
      <p:sp>
        <p:nvSpPr>
          <p:cNvPr id="1091590" name="Rectangle 6"/>
          <p:cNvSpPr>
            <a:spLocks noChangeArrowheads="1"/>
          </p:cNvSpPr>
          <p:nvPr/>
        </p:nvSpPr>
        <p:spPr bwMode="auto">
          <a:xfrm>
            <a:off x="887413" y="636588"/>
            <a:ext cx="8318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rgbClr val="CC0000"/>
              </a:buClr>
              <a:buFont typeface="Wingdings" pitchFamily="2" charset="2"/>
              <a:buChar char="l"/>
              <a:defRPr/>
            </a:pPr>
            <a:r>
              <a:rPr lang="en-US" altLang="zh-CN" b="1">
                <a:effectLst>
                  <a:outerShdw blurRad="38100" dist="38100" dir="2700000" algn="tl">
                    <a:srgbClr val="FFFFFF"/>
                  </a:outerShdw>
                </a:effectLst>
                <a:latin typeface="隶书" pitchFamily="49" charset="-122"/>
                <a:ea typeface="隶书" pitchFamily="49" charset="-122"/>
              </a:rPr>
              <a:t> </a:t>
            </a:r>
            <a:r>
              <a:rPr lang="zh-CN" altLang="en-US" b="1">
                <a:effectLst>
                  <a:outerShdw blurRad="38100" dist="38100" dir="2700000" algn="tl">
                    <a:srgbClr val="FFFFFF"/>
                  </a:outerShdw>
                </a:effectLst>
                <a:latin typeface="隶书" pitchFamily="49" charset="-122"/>
                <a:ea typeface="隶书" pitchFamily="49" charset="-122"/>
              </a:rPr>
              <a:t>静态局部变量若在定义时未赋初值，则</a:t>
            </a:r>
            <a:r>
              <a:rPr lang="zh-CN" altLang="en-US" b="1">
                <a:solidFill>
                  <a:srgbClr val="CC0099"/>
                </a:solidFill>
                <a:effectLst>
                  <a:outerShdw blurRad="38100" dist="38100" dir="2700000" algn="tl">
                    <a:srgbClr val="000000"/>
                  </a:outerShdw>
                </a:effectLst>
                <a:latin typeface="隶书" pitchFamily="49" charset="-122"/>
                <a:ea typeface="隶书" pitchFamily="49" charset="-122"/>
              </a:rPr>
              <a:t>系统自动赋初值</a:t>
            </a:r>
            <a:r>
              <a:rPr lang="en-US" altLang="zh-CN" b="1">
                <a:solidFill>
                  <a:srgbClr val="CC0099"/>
                </a:solidFill>
                <a:effectLst>
                  <a:outerShdw blurRad="38100" dist="38100" dir="2700000" algn="tl">
                    <a:srgbClr val="000000"/>
                  </a:outerShdw>
                </a:effectLst>
                <a:latin typeface="隶书" pitchFamily="49" charset="-122"/>
                <a:ea typeface="隶书" pitchFamily="49" charset="-122"/>
              </a:rPr>
              <a:t>0</a:t>
            </a:r>
          </a:p>
          <a:p>
            <a:pPr>
              <a:buClr>
                <a:srgbClr val="CC0000"/>
              </a:buClr>
              <a:buFont typeface="Wingdings" pitchFamily="2" charset="2"/>
              <a:buChar char="l"/>
              <a:defRPr/>
            </a:pPr>
            <a:r>
              <a:rPr lang="en-US" altLang="zh-CN" b="1">
                <a:effectLst>
                  <a:outerShdw blurRad="38100" dist="38100" dir="2700000" algn="tl">
                    <a:srgbClr val="FFFFFF"/>
                  </a:outerShdw>
                </a:effectLst>
                <a:ea typeface="隶书" pitchFamily="49" charset="-122"/>
              </a:rPr>
              <a:t>  </a:t>
            </a:r>
            <a:r>
              <a:rPr lang="zh-CN" altLang="en-US" b="1">
                <a:effectLst>
                  <a:outerShdw blurRad="38100" dist="38100" dir="2700000" algn="tl">
                    <a:srgbClr val="FFFFFF"/>
                  </a:outerShdw>
                </a:effectLst>
                <a:ea typeface="隶书" pitchFamily="49" charset="-122"/>
              </a:rPr>
              <a:t>静态局部变量</a:t>
            </a:r>
            <a:r>
              <a:rPr lang="zh-CN" altLang="en-US" b="1">
                <a:solidFill>
                  <a:srgbClr val="CC0099"/>
                </a:solidFill>
                <a:effectLst>
                  <a:outerShdw blurRad="38100" dist="38100" dir="2700000" algn="tl">
                    <a:srgbClr val="000000"/>
                  </a:outerShdw>
                </a:effectLst>
                <a:latin typeface="隶书" pitchFamily="49" charset="-122"/>
                <a:ea typeface="隶书" pitchFamily="49" charset="-122"/>
              </a:rPr>
              <a:t>赋初值只一次</a:t>
            </a:r>
            <a:r>
              <a:rPr lang="zh-CN" altLang="en-US" b="1">
                <a:effectLst>
                  <a:outerShdw blurRad="38100" dist="38100" dir="2700000" algn="tl">
                    <a:srgbClr val="FFFFFF"/>
                  </a:outerShdw>
                </a:effectLst>
                <a:latin typeface="隶书" pitchFamily="49" charset="-122"/>
                <a:ea typeface="隶书" pitchFamily="49" charset="-122"/>
              </a:rPr>
              <a:t>，而自动变量赋初值可能多次</a:t>
            </a:r>
          </a:p>
        </p:txBody>
      </p:sp>
      <p:sp>
        <p:nvSpPr>
          <p:cNvPr id="1091604" name="Rectangle 20" descr="信纸"/>
          <p:cNvSpPr>
            <a:spLocks noChangeArrowheads="1"/>
          </p:cNvSpPr>
          <p:nvPr/>
        </p:nvSpPr>
        <p:spPr bwMode="auto">
          <a:xfrm>
            <a:off x="611188" y="1514475"/>
            <a:ext cx="3960812" cy="4702175"/>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marL="457200" indent="-457200">
              <a:defRPr/>
            </a:pPr>
            <a:r>
              <a:rPr lang="en-US" altLang="zh-CN" sz="2000" b="1">
                <a:effectLst>
                  <a:outerShdw blurRad="38100" dist="38100" dir="2700000" algn="tl">
                    <a:srgbClr val="FFFFFF"/>
                  </a:outerShdw>
                </a:effectLst>
                <a:ea typeface="楷体_GB2312" pitchFamily="49" charset="-122"/>
              </a:rPr>
              <a:t>#include &lt;stdio.h&gt;</a:t>
            </a:r>
          </a:p>
          <a:p>
            <a:pPr marL="457200" indent="-457200">
              <a:defRPr/>
            </a:pPr>
            <a:r>
              <a:rPr lang="en-US" altLang="zh-CN" sz="2000" b="1">
                <a:solidFill>
                  <a:srgbClr val="CC0000"/>
                </a:solidFill>
                <a:effectLst>
                  <a:outerShdw blurRad="38100" dist="38100" dir="2700000" algn="tl">
                    <a:srgbClr val="000000"/>
                  </a:outerShdw>
                </a:effectLst>
                <a:ea typeface="楷体_GB2312" pitchFamily="49" charset="-122"/>
              </a:rPr>
              <a:t>void main ( )</a:t>
            </a:r>
          </a:p>
          <a:p>
            <a:pPr marL="457200" indent="-457200">
              <a:defRPr/>
            </a:pPr>
            <a:r>
              <a:rPr lang="en-US" altLang="zh-CN" sz="2000" b="1">
                <a:effectLst>
                  <a:outerShdw blurRad="38100" dist="38100" dir="2700000" algn="tl">
                    <a:srgbClr val="FFFFFF"/>
                  </a:outerShdw>
                </a:effectLst>
                <a:ea typeface="楷体_GB2312" pitchFamily="49" charset="-122"/>
              </a:rPr>
              <a:t>{</a:t>
            </a:r>
          </a:p>
          <a:p>
            <a:pPr marL="457200" indent="-457200">
              <a:defRPr/>
            </a:pPr>
            <a:r>
              <a:rPr lang="en-US" altLang="zh-CN" sz="2000" b="1">
                <a:effectLst>
                  <a:outerShdw blurRad="38100" dist="38100" dir="2700000" algn="tl">
                    <a:srgbClr val="FFFFFF"/>
                  </a:outerShdw>
                </a:effectLst>
                <a:ea typeface="楷体_GB2312" pitchFamily="49" charset="-122"/>
              </a:rPr>
              <a:t>   int i;</a:t>
            </a:r>
          </a:p>
          <a:p>
            <a:pPr marL="457200" indent="-457200">
              <a:defRPr/>
            </a:pPr>
            <a:r>
              <a:rPr lang="en-US" altLang="zh-CN" sz="2000" b="1">
                <a:effectLst>
                  <a:outerShdw blurRad="38100" dist="38100" dir="2700000" algn="tl">
                    <a:srgbClr val="FFFFFF"/>
                  </a:outerShdw>
                </a:effectLst>
                <a:ea typeface="楷体_GB2312" pitchFamily="49" charset="-122"/>
              </a:rPr>
              <a:t>   void func ( );  </a:t>
            </a:r>
            <a:r>
              <a:rPr lang="en-US" altLang="zh-CN" sz="2000" b="1">
                <a:solidFill>
                  <a:schemeClr val="accent2"/>
                </a:solidFill>
                <a:effectLst>
                  <a:outerShdw blurRad="38100" dist="38100" dir="2700000" algn="tl">
                    <a:srgbClr val="000000"/>
                  </a:outerShdw>
                </a:effectLst>
                <a:ea typeface="楷体_GB2312" pitchFamily="49" charset="-122"/>
              </a:rPr>
              <a:t>//</a:t>
            </a:r>
            <a:r>
              <a:rPr lang="zh-CN" altLang="en-US" sz="2000" b="1">
                <a:solidFill>
                  <a:schemeClr val="accent2"/>
                </a:solidFill>
                <a:effectLst>
                  <a:outerShdw blurRad="38100" dist="38100" dir="2700000" algn="tl">
                    <a:srgbClr val="000000"/>
                  </a:outerShdw>
                </a:effectLst>
                <a:ea typeface="楷体_GB2312" pitchFamily="49" charset="-122"/>
              </a:rPr>
              <a:t>函数说明</a:t>
            </a:r>
          </a:p>
          <a:p>
            <a:pPr marL="457200" indent="-457200">
              <a:defRPr/>
            </a:pPr>
            <a:r>
              <a:rPr lang="zh-CN" altLang="en-US" sz="2000" b="1">
                <a:effectLst>
                  <a:outerShdw blurRad="38100" dist="38100" dir="2700000" algn="tl">
                    <a:srgbClr val="FFFFFF"/>
                  </a:outerShdw>
                </a:effectLst>
                <a:ea typeface="楷体_GB2312" pitchFamily="49" charset="-122"/>
              </a:rPr>
              <a:t>   </a:t>
            </a:r>
            <a:r>
              <a:rPr lang="en-US" altLang="zh-CN" sz="2000" b="1">
                <a:effectLst>
                  <a:outerShdw blurRad="38100" dist="38100" dir="2700000" algn="tl">
                    <a:srgbClr val="FFFFFF"/>
                  </a:outerShdw>
                </a:effectLst>
                <a:ea typeface="楷体_GB2312" pitchFamily="49" charset="-122"/>
              </a:rPr>
              <a:t>for (i = 1; i &lt;= 5; i++)</a:t>
            </a:r>
          </a:p>
          <a:p>
            <a:pPr marL="457200" indent="-457200">
              <a:defRPr/>
            </a:pPr>
            <a:r>
              <a:rPr lang="en-US" altLang="zh-CN" sz="2000" b="1">
                <a:effectLst>
                  <a:outerShdw blurRad="38100" dist="38100" dir="2700000" algn="tl">
                    <a:srgbClr val="FFFFFF"/>
                  </a:outerShdw>
                </a:effectLst>
                <a:ea typeface="楷体_GB2312" pitchFamily="49" charset="-122"/>
              </a:rPr>
              <a:t>      func ( );    </a:t>
            </a:r>
            <a:r>
              <a:rPr lang="en-US" altLang="zh-CN" sz="2000" b="1">
                <a:solidFill>
                  <a:schemeClr val="accent2"/>
                </a:solidFill>
                <a:effectLst>
                  <a:outerShdw blurRad="38100" dist="38100" dir="2700000" algn="tl">
                    <a:srgbClr val="000000"/>
                  </a:outerShdw>
                </a:effectLst>
                <a:ea typeface="楷体_GB2312" pitchFamily="49" charset="-122"/>
              </a:rPr>
              <a:t>//</a:t>
            </a:r>
            <a:r>
              <a:rPr lang="zh-CN" altLang="en-US" sz="2000" b="1">
                <a:solidFill>
                  <a:schemeClr val="accent2"/>
                </a:solidFill>
                <a:effectLst>
                  <a:outerShdw blurRad="38100" dist="38100" dir="2700000" algn="tl">
                    <a:srgbClr val="000000"/>
                  </a:outerShdw>
                </a:effectLst>
                <a:ea typeface="楷体_GB2312" pitchFamily="49" charset="-122"/>
              </a:rPr>
              <a:t>函数调用</a:t>
            </a:r>
          </a:p>
          <a:p>
            <a:pPr marL="457200" indent="-457200">
              <a:defRPr/>
            </a:pPr>
            <a:r>
              <a:rPr lang="en-US" altLang="zh-CN" sz="2000" b="1">
                <a:effectLst>
                  <a:outerShdw blurRad="38100" dist="38100" dir="2700000" algn="tl">
                    <a:srgbClr val="FFFFFF"/>
                  </a:outerShdw>
                </a:effectLst>
                <a:ea typeface="楷体_GB2312" pitchFamily="49" charset="-122"/>
              </a:rPr>
              <a:t>}</a:t>
            </a:r>
          </a:p>
          <a:p>
            <a:pPr marL="457200" indent="-457200">
              <a:defRPr/>
            </a:pPr>
            <a:endParaRPr lang="en-US" altLang="zh-CN" sz="2000" b="1">
              <a:effectLst>
                <a:outerShdw blurRad="38100" dist="38100" dir="2700000" algn="tl">
                  <a:srgbClr val="FFFFFF"/>
                </a:outerShdw>
              </a:effectLst>
              <a:ea typeface="楷体_GB2312" pitchFamily="49" charset="-122"/>
            </a:endParaRPr>
          </a:p>
          <a:p>
            <a:pPr marL="457200" indent="-457200">
              <a:defRPr/>
            </a:pPr>
            <a:r>
              <a:rPr lang="en-US" altLang="zh-CN" sz="2000" b="1">
                <a:effectLst>
                  <a:outerShdw blurRad="38100" dist="38100" dir="2700000" algn="tl">
                    <a:srgbClr val="FFFFFF"/>
                  </a:outerShdw>
                </a:effectLst>
                <a:ea typeface="楷体_GB2312" pitchFamily="49" charset="-122"/>
              </a:rPr>
              <a:t>void func ( )    </a:t>
            </a:r>
            <a:r>
              <a:rPr lang="en-US" altLang="zh-CN" sz="2000" b="1">
                <a:solidFill>
                  <a:schemeClr val="accent2"/>
                </a:solidFill>
                <a:effectLst>
                  <a:outerShdw blurRad="38100" dist="38100" dir="2700000" algn="tl">
                    <a:srgbClr val="000000"/>
                  </a:outerShdw>
                </a:effectLst>
                <a:ea typeface="楷体_GB2312" pitchFamily="49" charset="-122"/>
              </a:rPr>
              <a:t>//</a:t>
            </a:r>
            <a:r>
              <a:rPr lang="zh-CN" altLang="en-US" sz="2000" b="1">
                <a:solidFill>
                  <a:schemeClr val="accent2"/>
                </a:solidFill>
                <a:effectLst>
                  <a:outerShdw blurRad="38100" dist="38100" dir="2700000" algn="tl">
                    <a:srgbClr val="000000"/>
                  </a:outerShdw>
                </a:effectLst>
                <a:ea typeface="楷体_GB2312" pitchFamily="49" charset="-122"/>
              </a:rPr>
              <a:t>函数定义</a:t>
            </a:r>
          </a:p>
          <a:p>
            <a:pPr marL="457200" indent="-457200">
              <a:defRPr/>
            </a:pPr>
            <a:r>
              <a:rPr lang="en-US" altLang="zh-CN" sz="2000" b="1">
                <a:effectLst>
                  <a:outerShdw blurRad="38100" dist="38100" dir="2700000" algn="tl">
                    <a:srgbClr val="FFFFFF"/>
                  </a:outerShdw>
                </a:effectLst>
                <a:ea typeface="楷体_GB2312" pitchFamily="49" charset="-122"/>
              </a:rPr>
              <a:t>{</a:t>
            </a:r>
          </a:p>
          <a:p>
            <a:pPr marL="457200" indent="-457200">
              <a:defRPr/>
            </a:pPr>
            <a:r>
              <a:rPr lang="en-US" altLang="zh-CN" sz="2000" b="1">
                <a:effectLst>
                  <a:outerShdw blurRad="38100" dist="38100" dir="2700000" algn="tl">
                    <a:srgbClr val="FFFFFF"/>
                  </a:outerShdw>
                </a:effectLst>
                <a:ea typeface="楷体_GB2312" pitchFamily="49" charset="-122"/>
              </a:rPr>
              <a:t>   </a:t>
            </a:r>
            <a:r>
              <a:rPr lang="en-US" altLang="zh-CN" sz="2000" b="1">
                <a:solidFill>
                  <a:srgbClr val="FF0000"/>
                </a:solidFill>
                <a:effectLst>
                  <a:outerShdw blurRad="38100" dist="38100" dir="2700000" algn="tl">
                    <a:srgbClr val="000000"/>
                  </a:outerShdw>
                </a:effectLst>
                <a:ea typeface="楷体_GB2312" pitchFamily="49" charset="-122"/>
              </a:rPr>
              <a:t>auto int j = 0;</a:t>
            </a:r>
          </a:p>
          <a:p>
            <a:pPr marL="457200" indent="-457200">
              <a:defRPr/>
            </a:pPr>
            <a:r>
              <a:rPr lang="en-US" altLang="zh-CN" sz="2000" b="1">
                <a:effectLst>
                  <a:outerShdw blurRad="38100" dist="38100" dir="2700000" algn="tl">
                    <a:srgbClr val="FFFFFF"/>
                  </a:outerShdw>
                </a:effectLst>
                <a:ea typeface="楷体_GB2312" pitchFamily="49" charset="-122"/>
              </a:rPr>
              <a:t>   ++j;</a:t>
            </a:r>
          </a:p>
          <a:p>
            <a:pPr marL="457200" indent="-457200">
              <a:defRPr/>
            </a:pPr>
            <a:r>
              <a:rPr lang="en-US" altLang="zh-CN" sz="2000" b="1">
                <a:effectLst>
                  <a:outerShdw blurRad="38100" dist="38100" dir="2700000" algn="tl">
                    <a:srgbClr val="FFFFFF"/>
                  </a:outerShdw>
                </a:effectLst>
                <a:ea typeface="楷体_GB2312" pitchFamily="49" charset="-122"/>
              </a:rPr>
              <a:t>   printf ("%d ", j);</a:t>
            </a:r>
          </a:p>
          <a:p>
            <a:pPr marL="457200" indent="-457200">
              <a:defRPr/>
            </a:pPr>
            <a:r>
              <a:rPr lang="en-US" altLang="zh-CN" sz="2000" b="1">
                <a:effectLst>
                  <a:outerShdw blurRad="38100" dist="38100" dir="2700000" algn="tl">
                    <a:srgbClr val="FFFFFF"/>
                  </a:outerShdw>
                </a:effectLst>
                <a:ea typeface="楷体_GB2312" pitchFamily="49" charset="-122"/>
              </a:rPr>
              <a:t>}</a:t>
            </a:r>
          </a:p>
        </p:txBody>
      </p:sp>
      <p:sp>
        <p:nvSpPr>
          <p:cNvPr id="1091605" name="Rectangle 21" descr="信纸"/>
          <p:cNvSpPr>
            <a:spLocks noChangeArrowheads="1"/>
          </p:cNvSpPr>
          <p:nvPr/>
        </p:nvSpPr>
        <p:spPr bwMode="auto">
          <a:xfrm>
            <a:off x="4903788" y="1500188"/>
            <a:ext cx="3960812" cy="4702175"/>
          </a:xfrm>
          <a:prstGeom prst="rect">
            <a:avLst/>
          </a:prstGeom>
          <a:blipFill dpi="0" rotWithShape="1">
            <a:blip r:embed="rId7"/>
            <a:srcRect/>
            <a:tile tx="0" ty="0" sx="100000" sy="100000" flip="none" algn="tl"/>
          </a:blipFill>
          <a:ln w="38100">
            <a:solidFill>
              <a:srgbClr val="008000"/>
            </a:solidFill>
            <a:miter lim="800000"/>
            <a:headEnd/>
            <a:tailEnd/>
          </a:ln>
          <a:effectLst>
            <a:outerShdw dist="107763" dir="2700000" algn="ctr" rotWithShape="0">
              <a:schemeClr val="bg2">
                <a:alpha val="50000"/>
              </a:schemeClr>
            </a:outerShdw>
          </a:effectLst>
        </p:spPr>
        <p:txBody>
          <a:bodyPr>
            <a:spAutoFit/>
          </a:bodyPr>
          <a:lstStyle/>
          <a:p>
            <a:pPr marL="457200" indent="-457200">
              <a:defRPr/>
            </a:pPr>
            <a:r>
              <a:rPr lang="en-US" altLang="zh-CN" sz="2000" b="1">
                <a:effectLst>
                  <a:outerShdw blurRad="38100" dist="38100" dir="2700000" algn="tl">
                    <a:srgbClr val="FFFFFF"/>
                  </a:outerShdw>
                </a:effectLst>
                <a:ea typeface="楷体_GB2312" pitchFamily="49" charset="-122"/>
              </a:rPr>
              <a:t>#include &lt;stdio.h&gt;</a:t>
            </a:r>
          </a:p>
          <a:p>
            <a:pPr marL="457200" indent="-457200">
              <a:defRPr/>
            </a:pPr>
            <a:r>
              <a:rPr lang="en-US" altLang="zh-CN" sz="2000" b="1">
                <a:solidFill>
                  <a:srgbClr val="CC0000"/>
                </a:solidFill>
                <a:effectLst>
                  <a:outerShdw blurRad="38100" dist="38100" dir="2700000" algn="tl">
                    <a:srgbClr val="000000"/>
                  </a:outerShdw>
                </a:effectLst>
                <a:ea typeface="楷体_GB2312" pitchFamily="49" charset="-122"/>
              </a:rPr>
              <a:t>void main ( )</a:t>
            </a:r>
          </a:p>
          <a:p>
            <a:pPr marL="457200" indent="-457200">
              <a:defRPr/>
            </a:pPr>
            <a:r>
              <a:rPr lang="en-US" altLang="zh-CN" sz="2000" b="1">
                <a:effectLst>
                  <a:outerShdw blurRad="38100" dist="38100" dir="2700000" algn="tl">
                    <a:srgbClr val="FFFFFF"/>
                  </a:outerShdw>
                </a:effectLst>
                <a:ea typeface="楷体_GB2312" pitchFamily="49" charset="-122"/>
              </a:rPr>
              <a:t>{</a:t>
            </a:r>
          </a:p>
          <a:p>
            <a:pPr marL="457200" indent="-457200">
              <a:defRPr/>
            </a:pPr>
            <a:r>
              <a:rPr lang="en-US" altLang="zh-CN" sz="2000" b="1">
                <a:effectLst>
                  <a:outerShdw blurRad="38100" dist="38100" dir="2700000" algn="tl">
                    <a:srgbClr val="FFFFFF"/>
                  </a:outerShdw>
                </a:effectLst>
                <a:ea typeface="楷体_GB2312" pitchFamily="49" charset="-122"/>
              </a:rPr>
              <a:t>   int i;</a:t>
            </a:r>
          </a:p>
          <a:p>
            <a:pPr marL="457200" indent="-457200">
              <a:defRPr/>
            </a:pPr>
            <a:r>
              <a:rPr lang="en-US" altLang="zh-CN" sz="2000" b="1">
                <a:effectLst>
                  <a:outerShdw blurRad="38100" dist="38100" dir="2700000" algn="tl">
                    <a:srgbClr val="FFFFFF"/>
                  </a:outerShdw>
                </a:effectLst>
                <a:ea typeface="楷体_GB2312" pitchFamily="49" charset="-122"/>
              </a:rPr>
              <a:t>   void func ( );  </a:t>
            </a:r>
            <a:r>
              <a:rPr lang="en-US" altLang="zh-CN" sz="2000" b="1">
                <a:solidFill>
                  <a:schemeClr val="accent2"/>
                </a:solidFill>
                <a:effectLst>
                  <a:outerShdw blurRad="38100" dist="38100" dir="2700000" algn="tl">
                    <a:srgbClr val="000000"/>
                  </a:outerShdw>
                </a:effectLst>
                <a:ea typeface="楷体_GB2312" pitchFamily="49" charset="-122"/>
              </a:rPr>
              <a:t>//</a:t>
            </a:r>
            <a:r>
              <a:rPr lang="zh-CN" altLang="en-US" sz="2000" b="1">
                <a:solidFill>
                  <a:schemeClr val="accent2"/>
                </a:solidFill>
                <a:effectLst>
                  <a:outerShdw blurRad="38100" dist="38100" dir="2700000" algn="tl">
                    <a:srgbClr val="000000"/>
                  </a:outerShdw>
                </a:effectLst>
                <a:ea typeface="楷体_GB2312" pitchFamily="49" charset="-122"/>
              </a:rPr>
              <a:t>函数说明</a:t>
            </a:r>
          </a:p>
          <a:p>
            <a:pPr marL="457200" indent="-457200">
              <a:defRPr/>
            </a:pPr>
            <a:r>
              <a:rPr lang="zh-CN" altLang="en-US" sz="2000" b="1">
                <a:effectLst>
                  <a:outerShdw blurRad="38100" dist="38100" dir="2700000" algn="tl">
                    <a:srgbClr val="FFFFFF"/>
                  </a:outerShdw>
                </a:effectLst>
                <a:ea typeface="楷体_GB2312" pitchFamily="49" charset="-122"/>
              </a:rPr>
              <a:t>   </a:t>
            </a:r>
            <a:r>
              <a:rPr lang="en-US" altLang="zh-CN" sz="2000" b="1">
                <a:effectLst>
                  <a:outerShdw blurRad="38100" dist="38100" dir="2700000" algn="tl">
                    <a:srgbClr val="FFFFFF"/>
                  </a:outerShdw>
                </a:effectLst>
                <a:ea typeface="楷体_GB2312" pitchFamily="49" charset="-122"/>
              </a:rPr>
              <a:t>for (i = 1; i &lt;= 5; i++)</a:t>
            </a:r>
          </a:p>
          <a:p>
            <a:pPr marL="457200" indent="-457200">
              <a:defRPr/>
            </a:pPr>
            <a:r>
              <a:rPr lang="en-US" altLang="zh-CN" sz="2000" b="1">
                <a:effectLst>
                  <a:outerShdw blurRad="38100" dist="38100" dir="2700000" algn="tl">
                    <a:srgbClr val="FFFFFF"/>
                  </a:outerShdw>
                </a:effectLst>
                <a:ea typeface="楷体_GB2312" pitchFamily="49" charset="-122"/>
              </a:rPr>
              <a:t>      func ( );    </a:t>
            </a:r>
            <a:r>
              <a:rPr lang="en-US" altLang="zh-CN" sz="2000" b="1">
                <a:solidFill>
                  <a:schemeClr val="accent2"/>
                </a:solidFill>
                <a:effectLst>
                  <a:outerShdw blurRad="38100" dist="38100" dir="2700000" algn="tl">
                    <a:srgbClr val="000000"/>
                  </a:outerShdw>
                </a:effectLst>
                <a:ea typeface="楷体_GB2312" pitchFamily="49" charset="-122"/>
              </a:rPr>
              <a:t>//</a:t>
            </a:r>
            <a:r>
              <a:rPr lang="zh-CN" altLang="en-US" sz="2000" b="1">
                <a:solidFill>
                  <a:schemeClr val="accent2"/>
                </a:solidFill>
                <a:effectLst>
                  <a:outerShdw blurRad="38100" dist="38100" dir="2700000" algn="tl">
                    <a:srgbClr val="000000"/>
                  </a:outerShdw>
                </a:effectLst>
                <a:ea typeface="楷体_GB2312" pitchFamily="49" charset="-122"/>
              </a:rPr>
              <a:t>函数调用</a:t>
            </a:r>
          </a:p>
          <a:p>
            <a:pPr marL="457200" indent="-457200">
              <a:defRPr/>
            </a:pPr>
            <a:r>
              <a:rPr lang="en-US" altLang="zh-CN" sz="2000" b="1">
                <a:effectLst>
                  <a:outerShdw blurRad="38100" dist="38100" dir="2700000" algn="tl">
                    <a:srgbClr val="FFFFFF"/>
                  </a:outerShdw>
                </a:effectLst>
                <a:ea typeface="楷体_GB2312" pitchFamily="49" charset="-122"/>
              </a:rPr>
              <a:t>}</a:t>
            </a:r>
          </a:p>
          <a:p>
            <a:pPr marL="457200" indent="-457200">
              <a:defRPr/>
            </a:pPr>
            <a:endParaRPr lang="en-US" altLang="zh-CN" sz="2000" b="1">
              <a:effectLst>
                <a:outerShdw blurRad="38100" dist="38100" dir="2700000" algn="tl">
                  <a:srgbClr val="FFFFFF"/>
                </a:outerShdw>
              </a:effectLst>
              <a:ea typeface="楷体_GB2312" pitchFamily="49" charset="-122"/>
            </a:endParaRPr>
          </a:p>
          <a:p>
            <a:pPr marL="457200" indent="-457200">
              <a:defRPr/>
            </a:pPr>
            <a:r>
              <a:rPr lang="en-US" altLang="zh-CN" sz="2000" b="1">
                <a:effectLst>
                  <a:outerShdw blurRad="38100" dist="38100" dir="2700000" algn="tl">
                    <a:srgbClr val="FFFFFF"/>
                  </a:outerShdw>
                </a:effectLst>
                <a:ea typeface="楷体_GB2312" pitchFamily="49" charset="-122"/>
              </a:rPr>
              <a:t>void func ( )    </a:t>
            </a:r>
            <a:r>
              <a:rPr lang="en-US" altLang="zh-CN" sz="2000" b="1">
                <a:solidFill>
                  <a:schemeClr val="accent2"/>
                </a:solidFill>
                <a:effectLst>
                  <a:outerShdw blurRad="38100" dist="38100" dir="2700000" algn="tl">
                    <a:srgbClr val="000000"/>
                  </a:outerShdw>
                </a:effectLst>
                <a:ea typeface="楷体_GB2312" pitchFamily="49" charset="-122"/>
              </a:rPr>
              <a:t>//</a:t>
            </a:r>
            <a:r>
              <a:rPr lang="zh-CN" altLang="en-US" sz="2000" b="1">
                <a:solidFill>
                  <a:schemeClr val="accent2"/>
                </a:solidFill>
                <a:effectLst>
                  <a:outerShdw blurRad="38100" dist="38100" dir="2700000" algn="tl">
                    <a:srgbClr val="000000"/>
                  </a:outerShdw>
                </a:effectLst>
                <a:ea typeface="楷体_GB2312" pitchFamily="49" charset="-122"/>
              </a:rPr>
              <a:t>函数定义</a:t>
            </a:r>
          </a:p>
          <a:p>
            <a:pPr marL="457200" indent="-457200">
              <a:defRPr/>
            </a:pPr>
            <a:r>
              <a:rPr lang="en-US" altLang="zh-CN" sz="2000" b="1">
                <a:effectLst>
                  <a:outerShdw blurRad="38100" dist="38100" dir="2700000" algn="tl">
                    <a:srgbClr val="FFFFFF"/>
                  </a:outerShdw>
                </a:effectLst>
                <a:ea typeface="楷体_GB2312" pitchFamily="49" charset="-122"/>
              </a:rPr>
              <a:t>{</a:t>
            </a:r>
          </a:p>
          <a:p>
            <a:pPr marL="457200" indent="-457200">
              <a:defRPr/>
            </a:pPr>
            <a:r>
              <a:rPr lang="en-US" altLang="zh-CN" sz="2000" b="1">
                <a:effectLst>
                  <a:outerShdw blurRad="38100" dist="38100" dir="2700000" algn="tl">
                    <a:srgbClr val="FFFFFF"/>
                  </a:outerShdw>
                </a:effectLst>
                <a:ea typeface="楷体_GB2312" pitchFamily="49" charset="-122"/>
              </a:rPr>
              <a:t>   </a:t>
            </a:r>
            <a:r>
              <a:rPr lang="en-US" altLang="zh-CN" sz="2000" b="1">
                <a:solidFill>
                  <a:srgbClr val="FF0000"/>
                </a:solidFill>
                <a:effectLst>
                  <a:outerShdw blurRad="38100" dist="38100" dir="2700000" algn="tl">
                    <a:srgbClr val="000000"/>
                  </a:outerShdw>
                </a:effectLst>
                <a:ea typeface="楷体_GB2312" pitchFamily="49" charset="-122"/>
              </a:rPr>
              <a:t>static int j = 0;</a:t>
            </a:r>
          </a:p>
          <a:p>
            <a:pPr marL="457200" indent="-457200">
              <a:defRPr/>
            </a:pPr>
            <a:r>
              <a:rPr lang="en-US" altLang="zh-CN" sz="2000" b="1">
                <a:effectLst>
                  <a:outerShdw blurRad="38100" dist="38100" dir="2700000" algn="tl">
                    <a:srgbClr val="FFFFFF"/>
                  </a:outerShdw>
                </a:effectLst>
                <a:ea typeface="楷体_GB2312" pitchFamily="49" charset="-122"/>
              </a:rPr>
              <a:t>   ++j;</a:t>
            </a:r>
          </a:p>
          <a:p>
            <a:pPr marL="457200" indent="-457200">
              <a:defRPr/>
            </a:pPr>
            <a:r>
              <a:rPr lang="en-US" altLang="zh-CN" sz="2000" b="1">
                <a:effectLst>
                  <a:outerShdw blurRad="38100" dist="38100" dir="2700000" algn="tl">
                    <a:srgbClr val="FFFFFF"/>
                  </a:outerShdw>
                </a:effectLst>
                <a:ea typeface="楷体_GB2312" pitchFamily="49" charset="-122"/>
              </a:rPr>
              <a:t>   printf ("%d ", j);</a:t>
            </a:r>
          </a:p>
          <a:p>
            <a:pPr marL="457200" indent="-457200">
              <a:defRPr/>
            </a:pPr>
            <a:r>
              <a:rPr lang="en-US" altLang="zh-CN" sz="2000" b="1">
                <a:effectLst>
                  <a:outerShdw blurRad="38100" dist="38100" dir="2700000" algn="tl">
                    <a:srgbClr val="FFFFFF"/>
                  </a:outerShdw>
                </a:effectLst>
                <a:ea typeface="楷体_GB2312" pitchFamily="49" charset="-122"/>
              </a:rPr>
              <a:t>}</a:t>
            </a:r>
          </a:p>
        </p:txBody>
      </p:sp>
      <p:sp>
        <p:nvSpPr>
          <p:cNvPr id="1091606" name="Rectangle 22"/>
          <p:cNvSpPr>
            <a:spLocks noChangeArrowheads="1"/>
          </p:cNvSpPr>
          <p:nvPr/>
        </p:nvSpPr>
        <p:spPr bwMode="auto">
          <a:xfrm>
            <a:off x="889000" y="4932363"/>
            <a:ext cx="1512888" cy="360362"/>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1607" name="AutoShape 23"/>
          <p:cNvSpPr>
            <a:spLocks/>
          </p:cNvSpPr>
          <p:nvPr/>
        </p:nvSpPr>
        <p:spPr bwMode="auto">
          <a:xfrm>
            <a:off x="3060700" y="4724400"/>
            <a:ext cx="1368425" cy="433388"/>
          </a:xfrm>
          <a:prstGeom prst="borderCallout2">
            <a:avLst>
              <a:gd name="adj1" fmla="val 26375"/>
              <a:gd name="adj2" fmla="val -5569"/>
              <a:gd name="adj3" fmla="val 26375"/>
              <a:gd name="adj4" fmla="val -24593"/>
              <a:gd name="adj5" fmla="val 93773"/>
              <a:gd name="adj6" fmla="val -48491"/>
            </a:avLst>
          </a:prstGeom>
          <a:gradFill rotWithShape="1">
            <a:gsLst>
              <a:gs pos="0">
                <a:srgbClr val="CC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CC0000"/>
                </a:solidFill>
                <a:effectLst>
                  <a:outerShdw blurRad="38100" dist="38100" dir="2700000" algn="tl">
                    <a:srgbClr val="000000"/>
                  </a:outerShdw>
                </a:effectLst>
                <a:ea typeface="楷体_GB2312" pitchFamily="49" charset="-122"/>
              </a:rPr>
              <a:t>自动变量</a:t>
            </a:r>
            <a:endParaRPr lang="zh-CN" altLang="en-US" sz="2000" b="1">
              <a:solidFill>
                <a:schemeClr val="accent2"/>
              </a:solidFill>
              <a:effectLst>
                <a:outerShdw blurRad="38100" dist="38100" dir="2700000" algn="tl">
                  <a:srgbClr val="000000"/>
                </a:outerShdw>
              </a:effectLst>
              <a:ea typeface="楷体_GB2312" pitchFamily="49" charset="-122"/>
            </a:endParaRPr>
          </a:p>
        </p:txBody>
      </p:sp>
      <p:sp>
        <p:nvSpPr>
          <p:cNvPr id="1091608" name="Rectangle 24"/>
          <p:cNvSpPr>
            <a:spLocks noChangeArrowheads="1"/>
          </p:cNvSpPr>
          <p:nvPr/>
        </p:nvSpPr>
        <p:spPr bwMode="auto">
          <a:xfrm>
            <a:off x="5205413" y="4927600"/>
            <a:ext cx="1584325" cy="360363"/>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1609" name="AutoShape 25"/>
          <p:cNvSpPr>
            <a:spLocks/>
          </p:cNvSpPr>
          <p:nvPr/>
        </p:nvSpPr>
        <p:spPr bwMode="auto">
          <a:xfrm>
            <a:off x="7319963" y="4805363"/>
            <a:ext cx="1368425" cy="433387"/>
          </a:xfrm>
          <a:prstGeom prst="borderCallout2">
            <a:avLst>
              <a:gd name="adj1" fmla="val 26375"/>
              <a:gd name="adj2" fmla="val -5569"/>
              <a:gd name="adj3" fmla="val 26375"/>
              <a:gd name="adj4" fmla="val -20069"/>
              <a:gd name="adj5" fmla="val 77657"/>
              <a:gd name="adj6" fmla="val -38398"/>
            </a:avLst>
          </a:prstGeom>
          <a:gradFill rotWithShape="1">
            <a:gsLst>
              <a:gs pos="0">
                <a:srgbClr val="CCFFFF"/>
              </a:gs>
              <a:gs pos="100000">
                <a:schemeClr val="bg1"/>
              </a:gs>
            </a:gsLst>
            <a:lin ang="5400000" scaled="1"/>
          </a:gradFill>
          <a:ln w="19050">
            <a:solidFill>
              <a:srgbClr val="0000FF"/>
            </a:solidFill>
            <a:miter lim="800000"/>
            <a:headEnd/>
            <a:tailEnd/>
          </a:ln>
          <a:effectLst>
            <a:outerShdw dist="107763" dir="2700000" algn="ctr" rotWithShape="0">
              <a:schemeClr val="bg2">
                <a:alpha val="50000"/>
              </a:schemeClr>
            </a:outerShdw>
          </a:effectLst>
        </p:spPr>
        <p:txBody>
          <a:bodyPr/>
          <a:lstStyle/>
          <a:p>
            <a:pPr>
              <a:defRPr/>
            </a:pPr>
            <a:r>
              <a:rPr lang="zh-CN" altLang="en-US" sz="2000" b="1">
                <a:solidFill>
                  <a:srgbClr val="CC0000"/>
                </a:solidFill>
                <a:effectLst>
                  <a:outerShdw blurRad="38100" dist="38100" dir="2700000" algn="tl">
                    <a:srgbClr val="000000"/>
                  </a:outerShdw>
                </a:effectLst>
                <a:ea typeface="楷体_GB2312" pitchFamily="49" charset="-122"/>
              </a:rPr>
              <a:t>静态变量</a:t>
            </a:r>
            <a:endParaRPr lang="zh-CN" altLang="en-US" sz="2000" b="1">
              <a:solidFill>
                <a:schemeClr val="accent2"/>
              </a:solidFill>
              <a:effectLst>
                <a:outerShdw blurRad="38100" dist="38100" dir="2700000" algn="tl">
                  <a:srgbClr val="000000"/>
                </a:outerShdw>
              </a:effectLst>
              <a:ea typeface="楷体_GB2312" pitchFamily="49" charset="-122"/>
            </a:endParaRPr>
          </a:p>
        </p:txBody>
      </p:sp>
      <p:sp>
        <p:nvSpPr>
          <p:cNvPr id="1091610" name="Rectangle 26"/>
          <p:cNvSpPr>
            <a:spLocks noChangeArrowheads="1"/>
          </p:cNvSpPr>
          <p:nvPr/>
        </p:nvSpPr>
        <p:spPr bwMode="auto">
          <a:xfrm>
            <a:off x="2411413" y="5934075"/>
            <a:ext cx="1871662" cy="80010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sz="2000" b="1">
                <a:solidFill>
                  <a:srgbClr val="FF3300"/>
                </a:solidFill>
                <a:effectLst>
                  <a:outerShdw blurRad="38100" dist="38100" dir="2700000" algn="tl">
                    <a:srgbClr val="C0C0C0"/>
                  </a:outerShdw>
                </a:effectLst>
                <a:ea typeface="楷体_GB2312" pitchFamily="49" charset="-122"/>
              </a:rPr>
              <a:t>运行结果：</a:t>
            </a:r>
          </a:p>
          <a:p>
            <a:pPr>
              <a:defRPr/>
            </a:pPr>
            <a:r>
              <a:rPr lang="en-US" altLang="zh-CN" b="1">
                <a:solidFill>
                  <a:schemeClr val="accent2"/>
                </a:solidFill>
                <a:effectLst>
                  <a:outerShdw blurRad="38100" dist="38100" dir="2700000" algn="tl">
                    <a:srgbClr val="C0C0C0"/>
                  </a:outerShdw>
                </a:effectLst>
              </a:rPr>
              <a:t>1 1 1 1 1</a:t>
            </a:r>
            <a:r>
              <a:rPr lang="en-US" altLang="zh-CN"/>
              <a:t> </a:t>
            </a:r>
          </a:p>
        </p:txBody>
      </p:sp>
      <p:sp>
        <p:nvSpPr>
          <p:cNvPr id="1091611" name="Rectangle 27"/>
          <p:cNvSpPr>
            <a:spLocks noChangeArrowheads="1"/>
          </p:cNvSpPr>
          <p:nvPr/>
        </p:nvSpPr>
        <p:spPr bwMode="auto">
          <a:xfrm>
            <a:off x="6704013" y="5919788"/>
            <a:ext cx="1871662" cy="800100"/>
          </a:xfrm>
          <a:prstGeom prst="rect">
            <a:avLst/>
          </a:prstGeom>
          <a:solidFill>
            <a:srgbClr val="FFFFFF"/>
          </a:solidFill>
          <a:ln w="38100">
            <a:solidFill>
              <a:srgbClr val="FF00FF"/>
            </a:solidFill>
            <a:miter lim="800000"/>
            <a:headEnd/>
            <a:tailEnd/>
          </a:ln>
          <a:effectLst>
            <a:outerShdw dist="107763" dir="2700000" algn="ctr" rotWithShape="0">
              <a:schemeClr val="bg2">
                <a:alpha val="50000"/>
              </a:schemeClr>
            </a:outerShdw>
          </a:effectLst>
        </p:spPr>
        <p:txBody>
          <a:bodyPr anchor="ctr">
            <a:spAutoFit/>
          </a:bodyPr>
          <a:lstStyle/>
          <a:p>
            <a:pPr>
              <a:defRPr/>
            </a:pPr>
            <a:r>
              <a:rPr lang="zh-CN" altLang="en-US" sz="2000" b="1">
                <a:solidFill>
                  <a:srgbClr val="FF3300"/>
                </a:solidFill>
                <a:effectLst>
                  <a:outerShdw blurRad="38100" dist="38100" dir="2700000" algn="tl">
                    <a:srgbClr val="C0C0C0"/>
                  </a:outerShdw>
                </a:effectLst>
                <a:ea typeface="楷体_GB2312" pitchFamily="49" charset="-122"/>
              </a:rPr>
              <a:t>运行结果：</a:t>
            </a:r>
          </a:p>
          <a:p>
            <a:pPr>
              <a:defRPr/>
            </a:pPr>
            <a:r>
              <a:rPr lang="en-US" altLang="zh-CN" b="1">
                <a:solidFill>
                  <a:schemeClr val="accent2"/>
                </a:solidFill>
                <a:effectLst>
                  <a:outerShdw blurRad="38100" dist="38100" dir="2700000" algn="tl">
                    <a:srgbClr val="C0C0C0"/>
                  </a:outerShdw>
                </a:effectLst>
              </a:rPr>
              <a:t>1 2 3 4 5</a:t>
            </a:r>
            <a:r>
              <a:rPr lang="en-US" altLang="zh-CN"/>
              <a:t> </a:t>
            </a:r>
          </a:p>
        </p:txBody>
      </p:sp>
    </p:spTree>
    <p:extLst>
      <p:ext uri="{BB962C8B-B14F-4D97-AF65-F5344CB8AC3E}">
        <p14:creationId xmlns:p14="http://schemas.microsoft.com/office/powerpoint/2010/main" val="815312357"/>
      </p:ext>
    </p:extLst>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1589"/>
                                        </p:tgtEl>
                                        <p:attrNameLst>
                                          <p:attrName>style.visibility</p:attrName>
                                        </p:attrNameLst>
                                      </p:cBhvr>
                                      <p:to>
                                        <p:strVal val="visible"/>
                                      </p:to>
                                    </p:set>
                                    <p:anim calcmode="lin" valueType="num">
                                      <p:cBhvr additive="base">
                                        <p:cTn id="7" dur="500" fill="hold"/>
                                        <p:tgtEl>
                                          <p:spTgt spid="1091589"/>
                                        </p:tgtEl>
                                        <p:attrNameLst>
                                          <p:attrName>ppt_x</p:attrName>
                                        </p:attrNameLst>
                                      </p:cBhvr>
                                      <p:tavLst>
                                        <p:tav tm="0">
                                          <p:val>
                                            <p:strVal val="0-#ppt_w/2"/>
                                          </p:val>
                                        </p:tav>
                                        <p:tav tm="100000">
                                          <p:val>
                                            <p:strVal val="#ppt_x"/>
                                          </p:val>
                                        </p:tav>
                                      </p:tavLst>
                                    </p:anim>
                                    <p:anim calcmode="lin" valueType="num">
                                      <p:cBhvr additive="base">
                                        <p:cTn id="8" dur="500" fill="hold"/>
                                        <p:tgtEl>
                                          <p:spTgt spid="10915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91590">
                                            <p:txEl>
                                              <p:pRg st="0" end="0"/>
                                            </p:txEl>
                                          </p:spTgt>
                                        </p:tgtEl>
                                        <p:attrNameLst>
                                          <p:attrName>style.visibility</p:attrName>
                                        </p:attrNameLst>
                                      </p:cBhvr>
                                      <p:to>
                                        <p:strVal val="visible"/>
                                      </p:to>
                                    </p:set>
                                    <p:anim calcmode="lin" valueType="num">
                                      <p:cBhvr additive="base">
                                        <p:cTn id="13" dur="500" fill="hold"/>
                                        <p:tgtEl>
                                          <p:spTgt spid="109159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15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91590">
                                            <p:txEl>
                                              <p:pRg st="1" end="1"/>
                                            </p:txEl>
                                          </p:spTgt>
                                        </p:tgtEl>
                                        <p:attrNameLst>
                                          <p:attrName>style.visibility</p:attrName>
                                        </p:attrNameLst>
                                      </p:cBhvr>
                                      <p:to>
                                        <p:strVal val="visible"/>
                                      </p:to>
                                    </p:set>
                                    <p:anim calcmode="lin" valueType="num">
                                      <p:cBhvr additive="base">
                                        <p:cTn id="19" dur="500" fill="hold"/>
                                        <p:tgtEl>
                                          <p:spTgt spid="109159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15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91604"/>
                                        </p:tgtEl>
                                        <p:attrNameLst>
                                          <p:attrName>style.visibility</p:attrName>
                                        </p:attrNameLst>
                                      </p:cBhvr>
                                      <p:to>
                                        <p:strVal val="visible"/>
                                      </p:to>
                                    </p:set>
                                    <p:animEffect transition="in" filter="box(out)">
                                      <p:cBhvr>
                                        <p:cTn id="25" dur="500"/>
                                        <p:tgtEl>
                                          <p:spTgt spid="1091604"/>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091605"/>
                                        </p:tgtEl>
                                        <p:attrNameLst>
                                          <p:attrName>style.visibility</p:attrName>
                                        </p:attrNameLst>
                                      </p:cBhvr>
                                      <p:to>
                                        <p:strVal val="visible"/>
                                      </p:to>
                                    </p:set>
                                    <p:animEffect transition="in" filter="box(out)">
                                      <p:cBhvr>
                                        <p:cTn id="30" dur="500"/>
                                        <p:tgtEl>
                                          <p:spTgt spid="1091605"/>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1091606"/>
                                        </p:tgtEl>
                                        <p:attrNameLst>
                                          <p:attrName>style.visibility</p:attrName>
                                        </p:attrNameLst>
                                      </p:cBhvr>
                                      <p:to>
                                        <p:strVal val="visible"/>
                                      </p:to>
                                    </p:set>
                                    <p:animEffect transition="in" filter="strips(upRight)">
                                      <p:cBhvr>
                                        <p:cTn id="35" dur="500"/>
                                        <p:tgtEl>
                                          <p:spTgt spid="1091606"/>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par>
                          <p:cTn id="36" fill="hold" nodeType="afterGroup">
                            <p:stCondLst>
                              <p:cond delay="500"/>
                            </p:stCondLst>
                            <p:childTnLst>
                              <p:par>
                                <p:cTn id="37" presetID="18" presetClass="entr" presetSubtype="3" fill="hold" grpId="0" nodeType="afterEffect">
                                  <p:stCondLst>
                                    <p:cond delay="0"/>
                                  </p:stCondLst>
                                  <p:childTnLst>
                                    <p:set>
                                      <p:cBhvr>
                                        <p:cTn id="38" dur="1" fill="hold">
                                          <p:stCondLst>
                                            <p:cond delay="0"/>
                                          </p:stCondLst>
                                        </p:cTn>
                                        <p:tgtEl>
                                          <p:spTgt spid="1091607"/>
                                        </p:tgtEl>
                                        <p:attrNameLst>
                                          <p:attrName>style.visibility</p:attrName>
                                        </p:attrNameLst>
                                      </p:cBhvr>
                                      <p:to>
                                        <p:strVal val="visible"/>
                                      </p:to>
                                    </p:set>
                                    <p:animEffect transition="in" filter="strips(upRight)">
                                      <p:cBhvr>
                                        <p:cTn id="39" dur="500"/>
                                        <p:tgtEl>
                                          <p:spTgt spid="1091607"/>
                                        </p:tgtEl>
                                      </p:cBhvr>
                                    </p:animEffect>
                                  </p:childTnLst>
                                  <p:subTnLst>
                                    <p:audio>
                                      <p:cMediaNode>
                                        <p:cTn display="0" masterRel="sameClick">
                                          <p:stCondLst>
                                            <p:cond evt="begin" delay="0">
                                              <p:tn val="37"/>
                                            </p:cond>
                                          </p:stCondLst>
                                          <p:endCondLst>
                                            <p:cond evt="onStopAudio" delay="0">
                                              <p:tgtEl>
                                                <p:sldTgt/>
                                              </p:tgtEl>
                                            </p:cond>
                                          </p:endCondLst>
                                        </p:cTn>
                                        <p:tgtEl>
                                          <p:sndTgt r:embed="rId5" name="laser.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1091608"/>
                                        </p:tgtEl>
                                        <p:attrNameLst>
                                          <p:attrName>style.visibility</p:attrName>
                                        </p:attrNameLst>
                                      </p:cBhvr>
                                      <p:to>
                                        <p:strVal val="visible"/>
                                      </p:to>
                                    </p:set>
                                    <p:animEffect transition="in" filter="strips(upRight)">
                                      <p:cBhvr>
                                        <p:cTn id="44" dur="500"/>
                                        <p:tgtEl>
                                          <p:spTgt spid="1091608"/>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par>
                          <p:cTn id="45" fill="hold" nodeType="afterGroup">
                            <p:stCondLst>
                              <p:cond delay="500"/>
                            </p:stCondLst>
                            <p:childTnLst>
                              <p:par>
                                <p:cTn id="46" presetID="18" presetClass="entr" presetSubtype="3" fill="hold" grpId="0" nodeType="afterEffect">
                                  <p:stCondLst>
                                    <p:cond delay="0"/>
                                  </p:stCondLst>
                                  <p:childTnLst>
                                    <p:set>
                                      <p:cBhvr>
                                        <p:cTn id="47" dur="1" fill="hold">
                                          <p:stCondLst>
                                            <p:cond delay="0"/>
                                          </p:stCondLst>
                                        </p:cTn>
                                        <p:tgtEl>
                                          <p:spTgt spid="1091609"/>
                                        </p:tgtEl>
                                        <p:attrNameLst>
                                          <p:attrName>style.visibility</p:attrName>
                                        </p:attrNameLst>
                                      </p:cBhvr>
                                      <p:to>
                                        <p:strVal val="visible"/>
                                      </p:to>
                                    </p:set>
                                    <p:animEffect transition="in" filter="strips(upRight)">
                                      <p:cBhvr>
                                        <p:cTn id="48" dur="500"/>
                                        <p:tgtEl>
                                          <p:spTgt spid="1091609"/>
                                        </p:tgtEl>
                                      </p:cBhvr>
                                    </p:animEffect>
                                  </p:childTnLst>
                                  <p:subTnLst>
                                    <p:audio>
                                      <p:cMediaNode>
                                        <p:cTn display="0" masterRel="sameClick">
                                          <p:stCondLst>
                                            <p:cond evt="begin" delay="0">
                                              <p:tn val="46"/>
                                            </p:cond>
                                          </p:stCondLst>
                                          <p:endCondLst>
                                            <p:cond evt="onStopAudio" delay="0">
                                              <p:tgtEl>
                                                <p:sldTgt/>
                                              </p:tgtEl>
                                            </p:cond>
                                          </p:endCondLst>
                                        </p:cTn>
                                        <p:tgtEl>
                                          <p:sndTgt r:embed="rId5" name="laser.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091610"/>
                                        </p:tgtEl>
                                        <p:attrNameLst>
                                          <p:attrName>style.visibility</p:attrName>
                                        </p:attrNameLst>
                                      </p:cBhvr>
                                      <p:to>
                                        <p:strVal val="visible"/>
                                      </p:to>
                                    </p:set>
                                    <p:animEffect transition="in" filter="box(out)">
                                      <p:cBhvr>
                                        <p:cTn id="53" dur="500"/>
                                        <p:tgtEl>
                                          <p:spTgt spid="1091610"/>
                                        </p:tgtEl>
                                      </p:cBhvr>
                                    </p:animEffect>
                                  </p:childTnLst>
                                  <p:subTnLst>
                                    <p:audio>
                                      <p:cMediaNode>
                                        <p:cTn display="0" masterRel="sameClick">
                                          <p:stCondLst>
                                            <p:cond evt="begin" delay="0">
                                              <p:tn val="51"/>
                                            </p:cond>
                                          </p:stCondLst>
                                          <p:endCondLst>
                                            <p:cond evt="onStopAudio" delay="0">
                                              <p:tgtEl>
                                                <p:sldTgt/>
                                              </p:tgtEl>
                                            </p:cond>
                                          </p:endCondLst>
                                        </p:cTn>
                                        <p:tgtEl>
                                          <p:sndTgt r:embed="rId6" name="chimes.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091611"/>
                                        </p:tgtEl>
                                        <p:attrNameLst>
                                          <p:attrName>style.visibility</p:attrName>
                                        </p:attrNameLst>
                                      </p:cBhvr>
                                      <p:to>
                                        <p:strVal val="visible"/>
                                      </p:to>
                                    </p:set>
                                    <p:animEffect transition="in" filter="box(out)">
                                      <p:cBhvr>
                                        <p:cTn id="58" dur="500"/>
                                        <p:tgtEl>
                                          <p:spTgt spid="1091611"/>
                                        </p:tgtEl>
                                      </p:cBhvr>
                                    </p:animEffect>
                                  </p:childTnLst>
                                  <p:subTnLst>
                                    <p:audio>
                                      <p:cMediaNode>
                                        <p:cTn display="0" masterRel="sameClick">
                                          <p:stCondLst>
                                            <p:cond evt="begin" delay="0">
                                              <p:tn val="56"/>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9" grpId="0"/>
      <p:bldP spid="1091604" grpId="0" animBg="1"/>
      <p:bldP spid="1091605" grpId="0" animBg="1"/>
      <p:bldP spid="1091606" grpId="0" animBg="1"/>
      <p:bldP spid="1091607" grpId="0" animBg="1"/>
      <p:bldP spid="1091608" grpId="0" animBg="1"/>
      <p:bldP spid="1091609" grpId="0" animBg="1"/>
      <p:bldP spid="1091610" grpId="0" animBg="1"/>
      <p:bldP spid="109161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p:cNvSpPr>
            <a:spLocks noChangeArrowheads="1"/>
          </p:cNvSpPr>
          <p:nvPr/>
        </p:nvSpPr>
        <p:spPr bwMode="auto">
          <a:xfrm>
            <a:off x="107950" y="4292402"/>
            <a:ext cx="4752975" cy="431800"/>
          </a:xfrm>
          <a:prstGeom prst="rect">
            <a:avLst/>
          </a:prstGeom>
          <a:solidFill>
            <a:srgbClr val="FFFF00">
              <a:alpha val="88000"/>
            </a:srgbClr>
          </a:solidFill>
          <a:ln w="9525">
            <a:solidFill>
              <a:srgbClr val="FFCC66"/>
            </a:solidFill>
            <a:miter lim="800000"/>
            <a:headEnd/>
            <a:tailEnd/>
          </a:ln>
          <a:effectLst/>
          <a:extLst/>
        </p:spPr>
        <p:txBody>
          <a:bodyPr wrap="none" anchor="ctr"/>
          <a:lstStyle/>
          <a:p>
            <a:endParaRPr lang="zh-CN" altLang="en-US"/>
          </a:p>
        </p:txBody>
      </p:sp>
      <p:sp>
        <p:nvSpPr>
          <p:cNvPr id="1187843" name="Rectangle 3"/>
          <p:cNvSpPr>
            <a:spLocks noChangeArrowheads="1"/>
          </p:cNvSpPr>
          <p:nvPr/>
        </p:nvSpPr>
        <p:spPr bwMode="auto">
          <a:xfrm>
            <a:off x="107950" y="4292402"/>
            <a:ext cx="4752975" cy="431800"/>
          </a:xfrm>
          <a:prstGeom prst="rect">
            <a:avLst/>
          </a:prstGeom>
          <a:solidFill>
            <a:srgbClr val="FFFF00">
              <a:alpha val="88000"/>
            </a:srgbClr>
          </a:solidFill>
          <a:ln w="9525">
            <a:solidFill>
              <a:srgbClr val="FFCC66"/>
            </a:solidFill>
            <a:miter lim="800000"/>
            <a:headEnd/>
            <a:tailEnd/>
          </a:ln>
          <a:effectLst/>
          <a:extLst/>
        </p:spPr>
        <p:txBody>
          <a:bodyPr wrap="none" anchor="ctr"/>
          <a:lstStyle/>
          <a:p>
            <a:endParaRPr lang="zh-CN" altLang="en-US"/>
          </a:p>
        </p:txBody>
      </p:sp>
      <p:sp>
        <p:nvSpPr>
          <p:cNvPr id="1187844" name="Rectangle 4"/>
          <p:cNvSpPr>
            <a:spLocks noChangeArrowheads="1"/>
          </p:cNvSpPr>
          <p:nvPr/>
        </p:nvSpPr>
        <p:spPr bwMode="auto">
          <a:xfrm>
            <a:off x="827088" y="2995414"/>
            <a:ext cx="5400675" cy="431800"/>
          </a:xfrm>
          <a:prstGeom prst="rect">
            <a:avLst/>
          </a:prstGeom>
          <a:solidFill>
            <a:srgbClr val="FFFF00">
              <a:alpha val="88000"/>
            </a:srgbClr>
          </a:solidFill>
          <a:ln w="9525">
            <a:solidFill>
              <a:srgbClr val="FFCC66"/>
            </a:solidFill>
            <a:miter lim="800000"/>
            <a:headEnd/>
            <a:tailEnd/>
          </a:ln>
          <a:effectLst/>
          <a:extLst/>
        </p:spPr>
        <p:txBody>
          <a:bodyPr wrap="none" anchor="ctr"/>
          <a:lstStyle/>
          <a:p>
            <a:endParaRPr lang="zh-CN" altLang="en-US"/>
          </a:p>
        </p:txBody>
      </p:sp>
      <p:sp>
        <p:nvSpPr>
          <p:cNvPr id="1187845" name="Rectangle 5"/>
          <p:cNvSpPr>
            <a:spLocks noChangeArrowheads="1"/>
          </p:cNvSpPr>
          <p:nvPr/>
        </p:nvSpPr>
        <p:spPr bwMode="auto">
          <a:xfrm>
            <a:off x="106363" y="1339652"/>
            <a:ext cx="6049962" cy="431800"/>
          </a:xfrm>
          <a:prstGeom prst="rect">
            <a:avLst/>
          </a:prstGeom>
          <a:solidFill>
            <a:srgbClr val="FFFF00">
              <a:alpha val="88000"/>
            </a:srgbClr>
          </a:solidFill>
          <a:ln w="9525">
            <a:solidFill>
              <a:srgbClr val="FFCC66"/>
            </a:solidFill>
            <a:miter lim="800000"/>
            <a:headEnd/>
            <a:tailEnd/>
          </a:ln>
          <a:effectLst/>
          <a:extLst/>
        </p:spPr>
        <p:txBody>
          <a:bodyPr wrap="none" anchor="ctr"/>
          <a:lstStyle/>
          <a:p>
            <a:endParaRPr lang="zh-CN" altLang="en-US"/>
          </a:p>
        </p:txBody>
      </p:sp>
      <p:sp>
        <p:nvSpPr>
          <p:cNvPr id="1187846" name="Text Box 6"/>
          <p:cNvSpPr txBox="1">
            <a:spLocks noChangeArrowheads="1"/>
          </p:cNvSpPr>
          <p:nvPr/>
        </p:nvSpPr>
        <p:spPr bwMode="auto">
          <a:xfrm>
            <a:off x="322263" y="809774"/>
            <a:ext cx="8353425" cy="5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dirty="0" smtClean="0">
                <a:effectLst>
                  <a:outerShdw blurRad="38100" dist="38100" dir="2700000" algn="tl">
                    <a:srgbClr val="010199"/>
                  </a:outerShdw>
                </a:effectLst>
              </a:rPr>
              <a:t>例</a:t>
            </a:r>
            <a:r>
              <a:rPr kumimoji="0" lang="en-US" altLang="zh-CN" sz="2800" b="1" dirty="0" smtClean="0">
                <a:effectLst>
                  <a:outerShdw blurRad="38100" dist="38100" dir="2700000" algn="tl">
                    <a:srgbClr val="010199"/>
                  </a:outerShdw>
                </a:effectLst>
              </a:rPr>
              <a:t>6.4.2 </a:t>
            </a:r>
            <a:r>
              <a:rPr kumimoji="0" lang="zh-CN" altLang="en-US" sz="2800" b="1" dirty="0">
                <a:effectLst>
                  <a:outerShdw blurRad="38100" dist="38100" dir="2700000" algn="tl">
                    <a:srgbClr val="010199"/>
                  </a:outerShdw>
                </a:effectLst>
              </a:rPr>
              <a:t>输出１到５的阶乘值。</a:t>
            </a:r>
          </a:p>
          <a:p>
            <a:r>
              <a:rPr kumimoji="0" lang="en-US" altLang="zh-CN" sz="2800" b="1" dirty="0">
                <a:effectLst>
                  <a:outerShdw blurRad="38100" dist="38100" dir="2700000" algn="tl">
                    <a:srgbClr val="010199"/>
                  </a:outerShdw>
                </a:effectLst>
              </a:rPr>
              <a:t>#include &lt;</a:t>
            </a:r>
            <a:r>
              <a:rPr kumimoji="0" lang="en-US" altLang="zh-CN" sz="2800" b="1" dirty="0" err="1">
                <a:effectLst>
                  <a:outerShdw blurRad="38100" dist="38100" dir="2700000" algn="tl">
                    <a:srgbClr val="010199"/>
                  </a:outerShdw>
                </a:effectLst>
              </a:rPr>
              <a:t>stdio.h</a:t>
            </a:r>
            <a:r>
              <a:rPr kumimoji="0" lang="en-US" altLang="zh-CN" sz="2800" b="1" dirty="0">
                <a:effectLst>
                  <a:outerShdw blurRad="38100" dist="38100" dir="2700000" algn="tl">
                    <a:srgbClr val="010199"/>
                  </a:outerShdw>
                </a:effectLst>
              </a:rPr>
              <a:t>&gt;</a:t>
            </a:r>
          </a:p>
          <a:p>
            <a:r>
              <a:rPr kumimoji="0" lang="en-US" altLang="zh-CN" sz="2800" b="1" dirty="0">
                <a:effectLst>
                  <a:outerShdw blurRad="38100" dist="38100" dir="2700000" algn="tl">
                    <a:srgbClr val="010199"/>
                  </a:outerShdw>
                </a:effectLst>
              </a:rPr>
              <a:t>void  </a:t>
            </a:r>
            <a:r>
              <a:rPr kumimoji="0" lang="en-US" altLang="zh-CN" sz="2800" b="1" dirty="0">
                <a:solidFill>
                  <a:srgbClr val="FF0000"/>
                </a:solidFill>
                <a:effectLst>
                  <a:outerShdw blurRad="38100" dist="38100" dir="2700000" algn="tl">
                    <a:srgbClr val="FFFFFF"/>
                  </a:outerShdw>
                </a:effectLst>
              </a:rPr>
              <a:t>main</a:t>
            </a:r>
            <a:r>
              <a:rPr kumimoji="0" lang="en-US" altLang="zh-CN" sz="2800" b="1" dirty="0">
                <a:effectLst>
                  <a:outerShdw blurRad="38100" dist="38100" dir="2700000" algn="tl">
                    <a:srgbClr val="010199"/>
                  </a:outerShdw>
                </a:effectLst>
              </a:rPr>
              <a:t>()</a:t>
            </a:r>
          </a:p>
          <a:p>
            <a:r>
              <a:rPr kumimoji="0" lang="zh-CN" altLang="en-US" sz="2800" b="1" dirty="0">
                <a:effectLst>
                  <a:outerShdw blurRad="38100" dist="38100" dir="2700000" algn="tl">
                    <a:srgbClr val="010199"/>
                  </a:outerShdw>
                </a:effectLst>
              </a:rPr>
              <a:t>｛</a:t>
            </a:r>
            <a:r>
              <a:rPr kumimoji="0" lang="en-US" altLang="zh-CN" sz="2800" b="1" dirty="0" err="1">
                <a:effectLst>
                  <a:outerShdw blurRad="38100" dist="38100" dir="2700000" algn="tl">
                    <a:srgbClr val="010199"/>
                  </a:outerShdw>
                </a:effectLst>
              </a:rPr>
              <a:t>int</a:t>
            </a:r>
            <a:r>
              <a:rPr kumimoji="0" lang="en-US" altLang="zh-CN" sz="2800" b="1" dirty="0">
                <a:effectLst>
                  <a:outerShdw blurRad="38100" dist="38100" dir="2700000" algn="tl">
                    <a:srgbClr val="010199"/>
                  </a:outerShdw>
                </a:effectLst>
              </a:rPr>
              <a:t>   </a:t>
            </a:r>
            <a:r>
              <a:rPr kumimoji="0" lang="en-US" altLang="zh-CN" sz="2800" b="1" dirty="0" err="1">
                <a:effectLst>
                  <a:outerShdw blurRad="38100" dist="38100" dir="2700000" algn="tl">
                    <a:srgbClr val="010199"/>
                  </a:outerShdw>
                </a:effectLst>
              </a:rPr>
              <a:t>fac</a:t>
            </a:r>
            <a:r>
              <a:rPr kumimoji="0" lang="en-US" altLang="zh-CN" sz="2800" b="1" dirty="0">
                <a:effectLst>
                  <a:outerShdw blurRad="38100" dist="38100" dir="2700000" algn="tl">
                    <a:srgbClr val="010199"/>
                  </a:outerShdw>
                </a:effectLst>
              </a:rPr>
              <a:t>(</a:t>
            </a:r>
            <a:r>
              <a:rPr kumimoji="0" lang="en-US" altLang="zh-CN" sz="2800" b="1" dirty="0" err="1">
                <a:effectLst>
                  <a:outerShdw blurRad="38100" dist="38100" dir="2700000" algn="tl">
                    <a:srgbClr val="010199"/>
                  </a:outerShdw>
                </a:effectLst>
              </a:rPr>
              <a:t>int</a:t>
            </a:r>
            <a:r>
              <a:rPr kumimoji="0" lang="en-US" altLang="zh-CN" sz="2800" b="1" dirty="0">
                <a:effectLst>
                  <a:outerShdw blurRad="38100" dist="38100" dir="2700000" algn="tl">
                    <a:srgbClr val="010199"/>
                  </a:outerShdw>
                </a:effectLst>
              </a:rPr>
              <a:t>  </a:t>
            </a:r>
            <a:r>
              <a:rPr kumimoji="0" lang="zh-CN" altLang="en-US" sz="2800" b="1" dirty="0">
                <a:effectLst>
                  <a:outerShdw blurRad="38100" dist="38100" dir="2700000" algn="tl">
                    <a:srgbClr val="010199"/>
                  </a:outerShdw>
                </a:effectLst>
              </a:rPr>
              <a:t>ｎ</a:t>
            </a:r>
            <a:r>
              <a:rPr kumimoji="0" lang="en-US" altLang="zh-CN" sz="2800" b="1" dirty="0">
                <a:effectLst>
                  <a:outerShdw blurRad="38100" dist="38100" dir="2700000" algn="tl">
                    <a:srgbClr val="010199"/>
                  </a:outerShdw>
                </a:effectLst>
              </a:rPr>
              <a:t>);</a:t>
            </a:r>
          </a:p>
          <a:p>
            <a:r>
              <a:rPr kumimoji="0" lang="en-US" altLang="zh-CN" sz="2800" b="1" dirty="0">
                <a:effectLst>
                  <a:outerShdw blurRad="38100" dist="38100" dir="2700000" algn="tl">
                    <a:srgbClr val="010199"/>
                  </a:outerShdw>
                </a:effectLst>
              </a:rPr>
              <a:t>      </a:t>
            </a:r>
            <a:r>
              <a:rPr kumimoji="0" lang="en-US" altLang="zh-CN" sz="2800" b="1" dirty="0" err="1">
                <a:effectLst>
                  <a:outerShdw blurRad="38100" dist="38100" dir="2700000" algn="tl">
                    <a:srgbClr val="010199"/>
                  </a:outerShdw>
                </a:effectLst>
              </a:rPr>
              <a:t>int</a:t>
            </a:r>
            <a:r>
              <a:rPr kumimoji="0" lang="en-US" altLang="zh-CN" sz="2800" b="1" dirty="0">
                <a:effectLst>
                  <a:outerShdw blurRad="38100" dist="38100" dir="2700000" algn="tl">
                    <a:srgbClr val="010199"/>
                  </a:outerShdw>
                </a:effectLst>
              </a:rPr>
              <a:t>  </a:t>
            </a:r>
            <a:r>
              <a:rPr kumimoji="0" lang="zh-CN" altLang="en-US" sz="2800" b="1" dirty="0">
                <a:effectLst>
                  <a:outerShdw blurRad="38100" dist="38100" dir="2700000" algn="tl">
                    <a:srgbClr val="010199"/>
                  </a:outerShdw>
                </a:effectLst>
              </a:rPr>
              <a:t>ｉ</a:t>
            </a:r>
            <a:r>
              <a:rPr kumimoji="0" lang="en-US" altLang="zh-CN" sz="2800" b="1" dirty="0">
                <a:effectLst>
                  <a:outerShdw blurRad="38100" dist="38100" dir="2700000" algn="tl">
                    <a:srgbClr val="010199"/>
                  </a:outerShdw>
                </a:effectLst>
              </a:rPr>
              <a:t>;</a:t>
            </a:r>
          </a:p>
          <a:p>
            <a:r>
              <a:rPr kumimoji="0" lang="en-US" altLang="zh-CN" sz="2800" b="1" dirty="0">
                <a:effectLst>
                  <a:outerShdw blurRad="38100" dist="38100" dir="2700000" algn="tl">
                    <a:srgbClr val="010199"/>
                  </a:outerShdw>
                </a:effectLst>
              </a:rPr>
              <a:t>      for(</a:t>
            </a:r>
            <a:r>
              <a:rPr kumimoji="0" lang="zh-CN" altLang="en-US" sz="2800" b="1" dirty="0">
                <a:effectLst>
                  <a:outerShdw blurRad="38100" dist="38100" dir="2700000" algn="tl">
                    <a:srgbClr val="010199"/>
                  </a:outerShdw>
                </a:effectLst>
              </a:rPr>
              <a:t>ｉ</a:t>
            </a:r>
            <a:r>
              <a:rPr kumimoji="0" lang="en-US" altLang="zh-CN" sz="2800" b="1" dirty="0">
                <a:effectLst>
                  <a:outerShdw blurRad="38100" dist="38100" dir="2700000" algn="tl">
                    <a:srgbClr val="010199"/>
                  </a:outerShdw>
                </a:effectLst>
              </a:rPr>
              <a:t>=</a:t>
            </a:r>
            <a:r>
              <a:rPr kumimoji="0" lang="zh-CN" altLang="en-US" sz="2800" b="1" dirty="0">
                <a:effectLst>
                  <a:outerShdw blurRad="38100" dist="38100" dir="2700000" algn="tl">
                    <a:srgbClr val="010199"/>
                  </a:outerShdw>
                </a:effectLst>
              </a:rPr>
              <a:t>１</a:t>
            </a:r>
            <a:r>
              <a:rPr kumimoji="0" lang="en-US" altLang="zh-CN" sz="2800" b="1" dirty="0">
                <a:effectLst>
                  <a:outerShdw blurRad="38100" dist="38100" dir="2700000" algn="tl">
                    <a:srgbClr val="010199"/>
                  </a:outerShdw>
                </a:effectLst>
              </a:rPr>
              <a:t>;</a:t>
            </a:r>
            <a:r>
              <a:rPr kumimoji="0" lang="zh-CN" altLang="en-US" sz="2800" b="1" dirty="0">
                <a:effectLst>
                  <a:outerShdw blurRad="38100" dist="38100" dir="2700000" algn="tl">
                    <a:srgbClr val="010199"/>
                  </a:outerShdw>
                </a:effectLst>
              </a:rPr>
              <a:t>ｉ</a:t>
            </a:r>
            <a:r>
              <a:rPr kumimoji="0" lang="en-US" altLang="zh-CN" sz="2800" b="1" dirty="0">
                <a:effectLst>
                  <a:outerShdw blurRad="38100" dist="38100" dir="2700000" algn="tl">
                    <a:srgbClr val="010199"/>
                  </a:outerShdw>
                </a:effectLst>
              </a:rPr>
              <a:t>&lt;=</a:t>
            </a:r>
            <a:r>
              <a:rPr kumimoji="0" lang="zh-CN" altLang="en-US" sz="2800" b="1" dirty="0">
                <a:effectLst>
                  <a:outerShdw blurRad="38100" dist="38100" dir="2700000" algn="tl">
                    <a:srgbClr val="010199"/>
                  </a:outerShdw>
                </a:effectLst>
              </a:rPr>
              <a:t>５</a:t>
            </a:r>
            <a:r>
              <a:rPr kumimoji="0" lang="en-US" altLang="zh-CN" sz="2800" b="1" dirty="0">
                <a:effectLst>
                  <a:outerShdw blurRad="38100" dist="38100" dir="2700000" algn="tl">
                    <a:srgbClr val="010199"/>
                  </a:outerShdw>
                </a:effectLst>
              </a:rPr>
              <a:t>;</a:t>
            </a:r>
            <a:r>
              <a:rPr kumimoji="0" lang="zh-CN" altLang="en-US" sz="2800" b="1" dirty="0">
                <a:effectLst>
                  <a:outerShdw blurRad="38100" dist="38100" dir="2700000" algn="tl">
                    <a:srgbClr val="010199"/>
                  </a:outerShdw>
                </a:effectLst>
              </a:rPr>
              <a:t>ｉ</a:t>
            </a:r>
            <a:r>
              <a:rPr kumimoji="0" lang="en-US" altLang="zh-CN" sz="2800" b="1" dirty="0">
                <a:effectLst>
                  <a:outerShdw blurRad="38100" dist="38100" dir="2700000" algn="tl">
                    <a:srgbClr val="010199"/>
                  </a:outerShdw>
                </a:effectLst>
              </a:rPr>
              <a:t>++)</a:t>
            </a:r>
          </a:p>
          <a:p>
            <a:r>
              <a:rPr kumimoji="0" lang="en-US" altLang="zh-CN" sz="2800" b="1" dirty="0">
                <a:effectLst>
                  <a:outerShdw blurRad="38100" dist="38100" dir="2700000" algn="tl">
                    <a:srgbClr val="010199"/>
                  </a:outerShdw>
                </a:effectLst>
              </a:rPr>
              <a:t>      print f(″%d=</a:t>
            </a:r>
            <a:r>
              <a:rPr kumimoji="0" lang="zh-CN" altLang="en-US" sz="2800" b="1" dirty="0">
                <a:effectLst>
                  <a:outerShdw blurRad="38100" dist="38100" dir="2700000" algn="tl">
                    <a:srgbClr val="010199"/>
                  </a:outerShdw>
                </a:effectLst>
              </a:rPr>
              <a:t>％ｄ</a:t>
            </a:r>
            <a:r>
              <a:rPr kumimoji="0" lang="en-US" altLang="zh-CN" sz="2800" b="1" dirty="0">
                <a:effectLst>
                  <a:outerShdw blurRad="38100" dist="38100" dir="2700000" algn="tl">
                    <a:srgbClr val="010199"/>
                  </a:outerShdw>
                </a:effectLst>
              </a:rPr>
              <a:t>\n″,</a:t>
            </a:r>
            <a:r>
              <a:rPr kumimoji="0" lang="zh-CN" altLang="en-US" sz="2800" b="1" dirty="0">
                <a:effectLst>
                  <a:outerShdw blurRad="38100" dist="38100" dir="2700000" algn="tl">
                    <a:srgbClr val="010199"/>
                  </a:outerShdw>
                </a:effectLst>
              </a:rPr>
              <a:t>ｉ</a:t>
            </a:r>
            <a:r>
              <a:rPr kumimoji="0" lang="en-US" altLang="zh-CN" sz="2800" b="1" dirty="0">
                <a:effectLst>
                  <a:outerShdw blurRad="38100" dist="38100" dir="2700000" algn="tl">
                    <a:srgbClr val="010199"/>
                  </a:outerShdw>
                </a:effectLst>
              </a:rPr>
              <a:t>,</a:t>
            </a:r>
            <a:r>
              <a:rPr kumimoji="0" lang="en-US" altLang="zh-CN" sz="2800" b="1" dirty="0" err="1">
                <a:effectLst>
                  <a:outerShdw blurRad="38100" dist="38100" dir="2700000" algn="tl">
                    <a:srgbClr val="010199"/>
                  </a:outerShdw>
                </a:effectLst>
              </a:rPr>
              <a:t>fac</a:t>
            </a:r>
            <a:r>
              <a:rPr kumimoji="0" lang="en-US" altLang="zh-CN" sz="2800" b="1" dirty="0">
                <a:effectLst>
                  <a:outerShdw blurRad="38100" dist="38100" dir="2700000" algn="tl">
                    <a:srgbClr val="010199"/>
                  </a:outerShdw>
                </a:effectLst>
              </a:rPr>
              <a:t>((</a:t>
            </a:r>
            <a:r>
              <a:rPr kumimoji="0" lang="en-US" altLang="zh-CN" sz="2800" b="1" dirty="0" err="1">
                <a:effectLst>
                  <a:outerShdw blurRad="38100" dist="38100" dir="2700000" algn="tl">
                    <a:srgbClr val="010199"/>
                  </a:outerShdw>
                </a:effectLst>
              </a:rPr>
              <a:t>i</a:t>
            </a:r>
            <a:r>
              <a:rPr kumimoji="0" lang="en-US" altLang="zh-CN" sz="2800" b="1" dirty="0">
                <a:effectLst>
                  <a:outerShdw blurRad="38100" dist="38100" dir="2700000" algn="tl">
                    <a:srgbClr val="010199"/>
                  </a:outerShdw>
                </a:effectLst>
              </a:rPr>
              <a:t>));</a:t>
            </a:r>
          </a:p>
          <a:p>
            <a:r>
              <a:rPr kumimoji="0" lang="zh-CN" altLang="en-US" sz="2800" b="1" dirty="0">
                <a:effectLst>
                  <a:outerShdw blurRad="38100" dist="38100" dir="2700000" algn="tl">
                    <a:srgbClr val="010199"/>
                  </a:outerShdw>
                </a:effectLst>
              </a:rPr>
              <a:t>｝</a:t>
            </a:r>
          </a:p>
          <a:p>
            <a:r>
              <a:rPr kumimoji="0" lang="en-US" altLang="zh-CN" sz="2800" b="1" dirty="0" err="1">
                <a:effectLst>
                  <a:outerShdw blurRad="38100" dist="38100" dir="2700000" algn="tl">
                    <a:srgbClr val="010199"/>
                  </a:outerShdw>
                </a:effectLst>
              </a:rPr>
              <a:t>int</a:t>
            </a:r>
            <a:r>
              <a:rPr kumimoji="0" lang="en-US" altLang="zh-CN" sz="2800" b="1" dirty="0">
                <a:effectLst>
                  <a:outerShdw blurRad="38100" dist="38100" dir="2700000" algn="tl">
                    <a:srgbClr val="010199"/>
                  </a:outerShdw>
                </a:effectLst>
              </a:rPr>
              <a:t>  </a:t>
            </a:r>
            <a:r>
              <a:rPr kumimoji="0" lang="en-US" altLang="zh-CN" sz="2800" b="1" dirty="0" err="1">
                <a:effectLst>
                  <a:outerShdw blurRad="38100" dist="38100" dir="2700000" algn="tl">
                    <a:srgbClr val="010199"/>
                  </a:outerShdw>
                </a:effectLst>
              </a:rPr>
              <a:t>fac</a:t>
            </a:r>
            <a:r>
              <a:rPr kumimoji="0" lang="en-US" altLang="zh-CN" sz="2800" b="1" dirty="0">
                <a:effectLst>
                  <a:outerShdw blurRad="38100" dist="38100" dir="2700000" algn="tl">
                    <a:srgbClr val="010199"/>
                  </a:outerShdw>
                </a:effectLst>
              </a:rPr>
              <a:t>(</a:t>
            </a:r>
            <a:r>
              <a:rPr kumimoji="0" lang="en-US" altLang="zh-CN" sz="2800" b="1" dirty="0" err="1">
                <a:effectLst>
                  <a:outerShdw blurRad="38100" dist="38100" dir="2700000" algn="tl">
                    <a:srgbClr val="010199"/>
                  </a:outerShdw>
                </a:effectLst>
              </a:rPr>
              <a:t>int</a:t>
            </a:r>
            <a:r>
              <a:rPr kumimoji="0" lang="en-US" altLang="zh-CN" sz="2800" b="1" dirty="0">
                <a:effectLst>
                  <a:outerShdw blurRad="38100" dist="38100" dir="2700000" algn="tl">
                    <a:srgbClr val="010199"/>
                  </a:outerShdw>
                </a:effectLst>
              </a:rPr>
              <a:t>  </a:t>
            </a:r>
            <a:r>
              <a:rPr kumimoji="0" lang="zh-CN" altLang="en-US" sz="2800" b="1" dirty="0">
                <a:effectLst>
                  <a:outerShdw blurRad="38100" dist="38100" dir="2700000" algn="tl">
                    <a:srgbClr val="010199"/>
                  </a:outerShdw>
                </a:effectLst>
              </a:rPr>
              <a:t>ｎ</a:t>
            </a:r>
            <a:r>
              <a:rPr kumimoji="0" lang="en-US" altLang="zh-CN" sz="2800" b="1" dirty="0">
                <a:effectLst>
                  <a:outerShdw blurRad="38100" dist="38100" dir="2700000" algn="tl">
                    <a:srgbClr val="010199"/>
                  </a:outerShdw>
                </a:effectLst>
              </a:rPr>
              <a:t>)</a:t>
            </a:r>
          </a:p>
          <a:p>
            <a:r>
              <a:rPr kumimoji="0" lang="zh-CN" altLang="en-US" sz="2800" b="1" dirty="0">
                <a:effectLst>
                  <a:outerShdw blurRad="38100" dist="38100" dir="2700000" algn="tl">
                    <a:srgbClr val="010199"/>
                  </a:outerShdw>
                </a:effectLst>
              </a:rPr>
              <a:t>｛</a:t>
            </a:r>
            <a:r>
              <a:rPr kumimoji="0" lang="en-US" altLang="zh-CN" sz="2800" b="1" dirty="0">
                <a:effectLst>
                  <a:outerShdw blurRad="38100" dist="38100" dir="2700000" algn="tl">
                    <a:srgbClr val="010199"/>
                  </a:outerShdw>
                </a:effectLst>
              </a:rPr>
              <a:t>static  </a:t>
            </a:r>
            <a:r>
              <a:rPr kumimoji="0" lang="en-US" altLang="zh-CN" sz="2800" b="1" dirty="0" err="1">
                <a:effectLst>
                  <a:outerShdw blurRad="38100" dist="38100" dir="2700000" algn="tl">
                    <a:srgbClr val="010199"/>
                  </a:outerShdw>
                </a:effectLst>
              </a:rPr>
              <a:t>int</a:t>
            </a:r>
            <a:r>
              <a:rPr kumimoji="0" lang="en-US" altLang="zh-CN" sz="2800" b="1" dirty="0">
                <a:effectLst>
                  <a:outerShdw blurRad="38100" dist="38100" dir="2700000" algn="tl">
                    <a:srgbClr val="010199"/>
                  </a:outerShdw>
                </a:effectLst>
              </a:rPr>
              <a:t>  </a:t>
            </a:r>
            <a:r>
              <a:rPr kumimoji="0" lang="zh-CN" altLang="en-US" sz="2800" b="1" dirty="0">
                <a:effectLst>
                  <a:outerShdw blurRad="38100" dist="38100" dir="2700000" algn="tl">
                    <a:srgbClr val="010199"/>
                  </a:outerShdw>
                </a:effectLst>
              </a:rPr>
              <a:t>ｆ</a:t>
            </a:r>
            <a:r>
              <a:rPr kumimoji="0" lang="en-US" altLang="zh-CN" sz="2800" b="1" dirty="0">
                <a:effectLst>
                  <a:outerShdw blurRad="38100" dist="38100" dir="2700000" algn="tl">
                    <a:srgbClr val="010199"/>
                  </a:outerShdw>
                </a:effectLst>
              </a:rPr>
              <a:t>=</a:t>
            </a:r>
            <a:r>
              <a:rPr kumimoji="0" lang="zh-CN" altLang="en-US" sz="2800" b="1" dirty="0">
                <a:effectLst>
                  <a:outerShdw blurRad="38100" dist="38100" dir="2700000" algn="tl">
                    <a:srgbClr val="010199"/>
                  </a:outerShdw>
                </a:effectLst>
              </a:rPr>
              <a:t>１</a:t>
            </a:r>
            <a:r>
              <a:rPr kumimoji="0" lang="en-US" altLang="zh-CN" sz="2800" b="1" dirty="0">
                <a:effectLst>
                  <a:outerShdw blurRad="38100" dist="38100" dir="2700000" algn="tl">
                    <a:srgbClr val="010199"/>
                  </a:outerShdw>
                </a:effectLst>
              </a:rPr>
              <a:t>;</a:t>
            </a:r>
          </a:p>
          <a:p>
            <a:r>
              <a:rPr kumimoji="0" lang="en-US" altLang="zh-CN" sz="2800" b="1" dirty="0">
                <a:effectLst>
                  <a:outerShdw blurRad="38100" dist="38100" dir="2700000" algn="tl">
                    <a:srgbClr val="010199"/>
                  </a:outerShdw>
                </a:effectLst>
              </a:rPr>
              <a:t>      </a:t>
            </a:r>
            <a:r>
              <a:rPr kumimoji="0" lang="zh-CN" altLang="en-US" sz="2800" b="1" dirty="0">
                <a:effectLst>
                  <a:outerShdw blurRad="38100" dist="38100" dir="2700000" algn="tl">
                    <a:srgbClr val="010199"/>
                  </a:outerShdw>
                </a:effectLst>
              </a:rPr>
              <a:t>ｆ</a:t>
            </a:r>
            <a:r>
              <a:rPr kumimoji="0" lang="en-US" altLang="zh-CN" sz="2800" b="1" dirty="0">
                <a:effectLst>
                  <a:outerShdw blurRad="38100" dist="38100" dir="2700000" algn="tl">
                    <a:srgbClr val="010199"/>
                  </a:outerShdw>
                </a:effectLst>
              </a:rPr>
              <a:t>=</a:t>
            </a:r>
            <a:r>
              <a:rPr kumimoji="0" lang="zh-CN" altLang="en-US" sz="2800" b="1" dirty="0">
                <a:effectLst>
                  <a:outerShdw blurRad="38100" dist="38100" dir="2700000" algn="tl">
                    <a:srgbClr val="010199"/>
                  </a:outerShdw>
                </a:effectLst>
              </a:rPr>
              <a:t>ｆ*ｎ</a:t>
            </a:r>
            <a:r>
              <a:rPr kumimoji="0" lang="en-US" altLang="zh-CN" sz="2800" b="1" dirty="0">
                <a:effectLst>
                  <a:outerShdw blurRad="38100" dist="38100" dir="2700000" algn="tl">
                    <a:srgbClr val="010199"/>
                  </a:outerShdw>
                </a:effectLst>
              </a:rPr>
              <a:t>;</a:t>
            </a:r>
          </a:p>
          <a:p>
            <a:r>
              <a:rPr kumimoji="0" lang="en-US" altLang="zh-CN" sz="2800" b="1" dirty="0">
                <a:effectLst>
                  <a:outerShdw blurRad="38100" dist="38100" dir="2700000" algn="tl">
                    <a:srgbClr val="010199"/>
                  </a:outerShdw>
                </a:effectLst>
              </a:rPr>
              <a:t>      return (</a:t>
            </a:r>
            <a:r>
              <a:rPr kumimoji="0" lang="zh-CN" altLang="en-US" sz="2800" b="1" dirty="0">
                <a:effectLst>
                  <a:outerShdw blurRad="38100" dist="38100" dir="2700000" algn="tl">
                    <a:srgbClr val="010199"/>
                  </a:outerShdw>
                </a:effectLst>
              </a:rPr>
              <a:t>ｆ</a:t>
            </a:r>
            <a:r>
              <a:rPr kumimoji="0" lang="en-US" altLang="zh-CN" sz="2800" b="1" dirty="0">
                <a:effectLst>
                  <a:outerShdw blurRad="38100" dist="38100" dir="2700000" algn="tl">
                    <a:srgbClr val="010199"/>
                  </a:outerShdw>
                </a:effectLst>
              </a:rPr>
              <a:t>);</a:t>
            </a:r>
          </a:p>
          <a:p>
            <a:r>
              <a:rPr kumimoji="0" lang="en-US" altLang="zh-CN" sz="2800" b="1" dirty="0">
                <a:effectLst>
                  <a:outerShdw blurRad="38100" dist="38100" dir="2700000" algn="tl">
                    <a:srgbClr val="010199"/>
                  </a:outerShdw>
                </a:effectLst>
              </a:rPr>
              <a:t> </a:t>
            </a:r>
            <a:r>
              <a:rPr kumimoji="0" lang="zh-CN" altLang="en-US" sz="2800" b="1" dirty="0">
                <a:effectLst>
                  <a:outerShdw blurRad="38100" dist="38100" dir="2700000" algn="tl">
                    <a:srgbClr val="010199"/>
                  </a:outerShdw>
                </a:effectLst>
              </a:rPr>
              <a:t>｝</a:t>
            </a:r>
          </a:p>
        </p:txBody>
      </p:sp>
      <p:graphicFrame>
        <p:nvGraphicFramePr>
          <p:cNvPr id="1187847" name="Group 7"/>
          <p:cNvGraphicFramePr>
            <a:graphicFrameLocks noGrp="1"/>
          </p:cNvGraphicFramePr>
          <p:nvPr>
            <p:extLst>
              <p:ext uri="{D42A27DB-BD31-4B8C-83A1-F6EECF244321}">
                <p14:modId xmlns:p14="http://schemas.microsoft.com/office/powerpoint/2010/main" val="3206160053"/>
              </p:ext>
            </p:extLst>
          </p:nvPr>
        </p:nvGraphicFramePr>
        <p:xfrm>
          <a:off x="7119938" y="1268214"/>
          <a:ext cx="1555750" cy="1080135"/>
        </p:xfrm>
        <a:graphic>
          <a:graphicData uri="http://schemas.openxmlformats.org/drawingml/2006/table">
            <a:tbl>
              <a:tblPr/>
              <a:tblGrid>
                <a:gridCol w="519112">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9113">
                  <a:extLst>
                    <a:ext uri="{9D8B030D-6E8A-4147-A177-3AD203B41FA5}">
                      <a16:colId xmlns:a16="http://schemas.microsoft.com/office/drawing/2014/main" xmlns=""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accent1"/>
                        </a:solidFill>
                        <a:effectLst>
                          <a:outerShdw blurRad="38100" dist="38100" dir="2700000" algn="tl">
                            <a:srgbClr val="FFFFFF"/>
                          </a:outerShdw>
                        </a:effectLst>
                        <a:latin typeface="Arial" pitchFamily="34" charset="0"/>
                        <a:ea typeface="宋体" pitchFamily="2" charset="-122"/>
                      </a:endParaRPr>
                    </a:p>
                  </a:txBody>
                  <a:tcPr anchor="ctr" horzOverflow="overflow">
                    <a:lnL cap="flat">
                      <a:noFill/>
                    </a:lnL>
                    <a:lnR>
                      <a:noFill/>
                    </a:lnR>
                    <a:lnT cap="flat">
                      <a:noFill/>
                    </a:lnT>
                    <a:lnB>
                      <a:noFill/>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accent1"/>
                        </a:solidFill>
                        <a:effectLst>
                          <a:outerShdw blurRad="38100" dist="38100" dir="2700000" algn="tl">
                            <a:srgbClr val="FFFFFF"/>
                          </a:outerShdw>
                        </a:effectLst>
                        <a:latin typeface="Arial" pitchFamily="34" charset="0"/>
                        <a:ea typeface="宋体" pitchFamily="2" charset="-122"/>
                      </a:endParaRPr>
                    </a:p>
                  </a:txBody>
                  <a:tcPr anchor="ctr" horzOverflow="overflow">
                    <a:lnL>
                      <a:noFill/>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accent1"/>
                          </a:solidFill>
                          <a:effectLst>
                            <a:outerShdw blurRad="38100" dist="38100" dir="2700000" algn="tl">
                              <a:srgbClr val="C0C0C0"/>
                            </a:outerShdw>
                          </a:effectLst>
                          <a:latin typeface="Arial" pitchFamily="34" charset="0"/>
                          <a:ea typeface="宋体" pitchFamily="2" charset="-122"/>
                        </a:rPr>
                        <a:t>i</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0"/>
                  </a:ext>
                </a:extLst>
              </a:tr>
              <a:tr h="561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accent1"/>
                        </a:solidFill>
                        <a:effectLst>
                          <a:outerShdw blurRad="38100" dist="38100" dir="2700000" algn="tl">
                            <a:srgbClr val="FFFFFF"/>
                          </a:outerShdw>
                        </a:effectLst>
                        <a:latin typeface="Arial" pitchFamily="34" charset="0"/>
                        <a:ea typeface="宋体" pitchFamily="2" charset="-122"/>
                      </a:endParaRPr>
                    </a:p>
                  </a:txBody>
                  <a:tcPr anchor="ctr" horzOverflow="overflow">
                    <a:lnL cap="flat">
                      <a:noFill/>
                    </a:lnL>
                    <a:lnR>
                      <a:noFill/>
                    </a:lnR>
                    <a:lnT>
                      <a:noFill/>
                    </a:lnT>
                    <a:lnB cap="flat">
                      <a:noFill/>
                    </a:lnB>
                    <a:lnTlToBr>
                      <a:noFill/>
                    </a:lnTlToBr>
                    <a:lnBlToTr>
                      <a:noFill/>
                    </a:lnBlToTr>
                    <a:solidFill>
                      <a:schemeClr val="bg1"/>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accent1"/>
                        </a:solidFill>
                        <a:effectLst>
                          <a:outerShdw blurRad="38100" dist="38100" dir="2700000" algn="tl">
                            <a:srgbClr val="C0C0C0"/>
                          </a:outerShdw>
                        </a:effectLst>
                        <a:latin typeface="Arial" pitchFamily="34" charset="0"/>
                        <a:ea typeface="宋体" pitchFamily="2" charset="-122"/>
                      </a:endParaRP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1"/>
                  </a:ext>
                </a:extLst>
              </a:tr>
            </a:tbl>
          </a:graphicData>
        </a:graphic>
      </p:graphicFrame>
      <p:sp>
        <p:nvSpPr>
          <p:cNvPr id="1187864" name="Text Box 24"/>
          <p:cNvSpPr txBox="1">
            <a:spLocks noChangeArrowheads="1"/>
          </p:cNvSpPr>
          <p:nvPr/>
        </p:nvSpPr>
        <p:spPr bwMode="auto">
          <a:xfrm>
            <a:off x="8243888" y="1844477"/>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FFFFFF"/>
                  </a:outerShdw>
                </a:effectLst>
                <a:latin typeface="Arial" pitchFamily="34" charset="0"/>
              </a:rPr>
              <a:t>1</a:t>
            </a:r>
          </a:p>
        </p:txBody>
      </p:sp>
      <p:graphicFrame>
        <p:nvGraphicFramePr>
          <p:cNvPr id="1187865" name="Group 25"/>
          <p:cNvGraphicFramePr>
            <a:graphicFrameLocks noGrp="1"/>
          </p:cNvGraphicFramePr>
          <p:nvPr>
            <p:extLst>
              <p:ext uri="{D42A27DB-BD31-4B8C-83A1-F6EECF244321}">
                <p14:modId xmlns:p14="http://schemas.microsoft.com/office/powerpoint/2010/main" val="3852925360"/>
              </p:ext>
            </p:extLst>
          </p:nvPr>
        </p:nvGraphicFramePr>
        <p:xfrm>
          <a:off x="7119938" y="3789164"/>
          <a:ext cx="1555750" cy="1080135"/>
        </p:xfrm>
        <a:graphic>
          <a:graphicData uri="http://schemas.openxmlformats.org/drawingml/2006/table">
            <a:tbl>
              <a:tblPr/>
              <a:tblGrid>
                <a:gridCol w="519112">
                  <a:extLst>
                    <a:ext uri="{9D8B030D-6E8A-4147-A177-3AD203B41FA5}">
                      <a16:colId xmlns:a16="http://schemas.microsoft.com/office/drawing/2014/main" xmlns="" val="20000"/>
                    </a:ext>
                  </a:extLst>
                </a:gridCol>
                <a:gridCol w="517525">
                  <a:extLst>
                    <a:ext uri="{9D8B030D-6E8A-4147-A177-3AD203B41FA5}">
                      <a16:colId xmlns:a16="http://schemas.microsoft.com/office/drawing/2014/main" xmlns="" val="20001"/>
                    </a:ext>
                  </a:extLst>
                </a:gridCol>
                <a:gridCol w="519113">
                  <a:extLst>
                    <a:ext uri="{9D8B030D-6E8A-4147-A177-3AD203B41FA5}">
                      <a16:colId xmlns:a16="http://schemas.microsoft.com/office/drawing/2014/main" xmlns=""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accent1"/>
                        </a:solidFill>
                        <a:effectLst>
                          <a:outerShdw blurRad="38100" dist="38100" dir="2700000" algn="tl">
                            <a:srgbClr val="FFFFFF"/>
                          </a:outerShdw>
                        </a:effectLst>
                        <a:latin typeface="Arial" pitchFamily="34" charset="0"/>
                        <a:ea typeface="宋体" pitchFamily="2" charset="-122"/>
                      </a:endParaRPr>
                    </a:p>
                  </a:txBody>
                  <a:tcPr anchor="ctr" horzOverflow="overflow">
                    <a:lnL cap="flat">
                      <a:noFill/>
                    </a:lnL>
                    <a:lnR>
                      <a:noFill/>
                    </a:lnR>
                    <a:lnT cap="flat">
                      <a:noFill/>
                    </a:lnT>
                    <a:lnB>
                      <a:noFill/>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accent1"/>
                        </a:solidFill>
                        <a:effectLst>
                          <a:outerShdw blurRad="38100" dist="38100" dir="2700000" algn="tl">
                            <a:srgbClr val="FFFFFF"/>
                          </a:outerShdw>
                        </a:effectLst>
                        <a:latin typeface="Arial" pitchFamily="34" charset="0"/>
                        <a:ea typeface="宋体" pitchFamily="2" charset="-122"/>
                      </a:endParaRPr>
                    </a:p>
                  </a:txBody>
                  <a:tcPr anchor="ctr" horzOverflow="overflow">
                    <a:lnL>
                      <a:noFill/>
                    </a:lnL>
                    <a:lnR w="57150" cap="flat" cmpd="sng" algn="ctr">
                      <a:solidFill>
                        <a:srgbClr val="FFCC66"/>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accent1"/>
                          </a:solidFill>
                          <a:effectLst>
                            <a:outerShdw blurRad="38100" dist="38100" dir="2700000" algn="tl">
                              <a:srgbClr val="C0C0C0"/>
                            </a:outerShdw>
                          </a:effectLst>
                          <a:latin typeface="Arial" pitchFamily="34" charset="0"/>
                          <a:ea typeface="宋体" pitchFamily="2" charset="-122"/>
                        </a:rPr>
                        <a:t>n</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0"/>
                  </a:ext>
                </a:extLst>
              </a:tr>
              <a:tr h="561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zh-CN" altLang="zh-CN" sz="2800" b="1" i="0" u="none" strike="noStrike" cap="none" normalizeH="0" baseline="0" smtClean="0">
                        <a:ln>
                          <a:noFill/>
                        </a:ln>
                        <a:solidFill>
                          <a:schemeClr val="accent1"/>
                        </a:solidFill>
                        <a:effectLst>
                          <a:outerShdw blurRad="38100" dist="38100" dir="2700000" algn="tl">
                            <a:srgbClr val="FFFFFF"/>
                          </a:outerShdw>
                        </a:effectLst>
                        <a:latin typeface="Arial" pitchFamily="34" charset="0"/>
                        <a:ea typeface="宋体" pitchFamily="2" charset="-122"/>
                      </a:endParaRPr>
                    </a:p>
                  </a:txBody>
                  <a:tcPr anchor="ctr" horzOverflow="overflow">
                    <a:lnL cap="flat">
                      <a:noFill/>
                    </a:lnL>
                    <a:lnR>
                      <a:noFill/>
                    </a:lnR>
                    <a:lnT>
                      <a:noFill/>
                    </a:lnT>
                    <a:lnB cap="flat">
                      <a:noFill/>
                    </a:lnB>
                    <a:lnTlToBr>
                      <a:noFill/>
                    </a:lnTlToBr>
                    <a:lnBlToTr>
                      <a:noFill/>
                    </a:lnBlToTr>
                    <a:solidFill>
                      <a:schemeClr val="bg1"/>
                    </a:solidFill>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accent1"/>
                          </a:solidFill>
                          <a:effectLst>
                            <a:outerShdw blurRad="38100" dist="38100" dir="2700000" algn="tl">
                              <a:srgbClr val="C0C0C0"/>
                            </a:outerShdw>
                          </a:effectLst>
                          <a:latin typeface="Arial" pitchFamily="34" charset="0"/>
                          <a:ea typeface="宋体" pitchFamily="2" charset="-122"/>
                        </a:rPr>
                        <a:t>1</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1"/>
                  </a:ext>
                </a:extLst>
              </a:tr>
            </a:tbl>
          </a:graphicData>
        </a:graphic>
      </p:graphicFrame>
      <p:graphicFrame>
        <p:nvGraphicFramePr>
          <p:cNvPr id="1187882" name="Group 42"/>
          <p:cNvGraphicFramePr>
            <a:graphicFrameLocks noGrp="1"/>
          </p:cNvGraphicFramePr>
          <p:nvPr>
            <p:extLst>
              <p:ext uri="{D42A27DB-BD31-4B8C-83A1-F6EECF244321}">
                <p14:modId xmlns:p14="http://schemas.microsoft.com/office/powerpoint/2010/main" val="3991207919"/>
              </p:ext>
            </p:extLst>
          </p:nvPr>
        </p:nvGraphicFramePr>
        <p:xfrm>
          <a:off x="8243888" y="5156002"/>
          <a:ext cx="519112" cy="1080135"/>
        </p:xfrm>
        <a:graphic>
          <a:graphicData uri="http://schemas.openxmlformats.org/drawingml/2006/table">
            <a:tbl>
              <a:tblPr/>
              <a:tblGrid>
                <a:gridCol w="519112">
                  <a:extLst>
                    <a:ext uri="{9D8B030D-6E8A-4147-A177-3AD203B41FA5}">
                      <a16:colId xmlns:a16="http://schemas.microsoft.com/office/drawing/2014/main" xmlns="" val="20000"/>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folHlink"/>
                          </a:solidFill>
                          <a:effectLst>
                            <a:outerShdw blurRad="38100" dist="38100" dir="2700000" algn="tl">
                              <a:srgbClr val="000000"/>
                            </a:outerShdw>
                          </a:effectLst>
                          <a:latin typeface="Arial" pitchFamily="34" charset="0"/>
                          <a:ea typeface="宋体" pitchFamily="2" charset="-122"/>
                        </a:rPr>
                        <a:t>f</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xmlns="" val="10000"/>
                  </a:ext>
                </a:extLst>
              </a:tr>
              <a:tr h="561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800" b="1" i="0" u="none" strike="noStrike" cap="none" normalizeH="0" baseline="0" smtClean="0">
                          <a:ln>
                            <a:noFill/>
                          </a:ln>
                          <a:solidFill>
                            <a:schemeClr val="folHlink"/>
                          </a:solidFill>
                          <a:effectLst>
                            <a:outerShdw blurRad="38100" dist="38100" dir="2700000" algn="tl">
                              <a:srgbClr val="000000"/>
                            </a:outerShdw>
                          </a:effectLst>
                          <a:latin typeface="Arial" pitchFamily="34" charset="0"/>
                          <a:ea typeface="宋体" pitchFamily="2" charset="-122"/>
                        </a:rPr>
                        <a:t>1</a:t>
                      </a:r>
                    </a:p>
                  </a:txBody>
                  <a:tcPr anchor="ctr" horzOverflow="overflow">
                    <a:lnL w="57150" cap="flat" cmpd="sng" algn="ctr">
                      <a:solidFill>
                        <a:srgbClr val="FFCC66"/>
                      </a:solidFill>
                      <a:prstDash val="solid"/>
                      <a:round/>
                      <a:headEnd type="none" w="med" len="med"/>
                      <a:tailEnd type="none" w="med" len="med"/>
                    </a:lnL>
                    <a:lnR w="57150" cap="flat" cmpd="sng" algn="ctr">
                      <a:solidFill>
                        <a:srgbClr val="FFCC66"/>
                      </a:solidFill>
                      <a:prstDash val="solid"/>
                      <a:round/>
                      <a:headEnd type="none" w="med" len="med"/>
                      <a:tailEnd type="none" w="med" len="med"/>
                    </a:lnR>
                    <a:lnT w="57150" cap="flat" cmpd="sng" algn="ctr">
                      <a:solidFill>
                        <a:srgbClr val="FFCC66"/>
                      </a:solidFill>
                      <a:prstDash val="solid"/>
                      <a:round/>
                      <a:headEnd type="none" w="med" len="med"/>
                      <a:tailEnd type="none" w="med" len="med"/>
                    </a:lnT>
                    <a:lnB w="57150" cap="flat" cmpd="sng" algn="ctr">
                      <a:solidFill>
                        <a:srgbClr val="FFCC66"/>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xmlns="" val="10001"/>
                  </a:ext>
                </a:extLst>
              </a:tr>
            </a:tbl>
          </a:graphicData>
        </a:graphic>
      </p:graphicFrame>
      <p:sp>
        <p:nvSpPr>
          <p:cNvPr id="1187890" name="Text Box 50"/>
          <p:cNvSpPr txBox="1">
            <a:spLocks noChangeArrowheads="1"/>
          </p:cNvSpPr>
          <p:nvPr/>
        </p:nvSpPr>
        <p:spPr bwMode="auto">
          <a:xfrm>
            <a:off x="8243888" y="4363839"/>
            <a:ext cx="354012"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chemeClr val="folHlink"/>
                </a:solidFill>
                <a:effectLst>
                  <a:outerShdw blurRad="38100" dist="38100" dir="2700000" algn="tl">
                    <a:srgbClr val="000000"/>
                  </a:outerShdw>
                </a:effectLst>
                <a:latin typeface="Arial" pitchFamily="34" charset="0"/>
              </a:rPr>
              <a:t>2</a:t>
            </a:r>
          </a:p>
        </p:txBody>
      </p:sp>
      <p:sp>
        <p:nvSpPr>
          <p:cNvPr id="1187891" name="Text Box 51"/>
          <p:cNvSpPr txBox="1">
            <a:spLocks noChangeArrowheads="1"/>
          </p:cNvSpPr>
          <p:nvPr/>
        </p:nvSpPr>
        <p:spPr bwMode="auto">
          <a:xfrm>
            <a:off x="8316913" y="5732264"/>
            <a:ext cx="354012" cy="4572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chemeClr val="folHlink"/>
                </a:solidFill>
                <a:effectLst>
                  <a:outerShdw blurRad="38100" dist="38100" dir="2700000" algn="tl">
                    <a:srgbClr val="000000"/>
                  </a:outerShdw>
                </a:effectLst>
                <a:latin typeface="Arial" pitchFamily="34" charset="0"/>
              </a:rPr>
              <a:t>2</a:t>
            </a:r>
          </a:p>
        </p:txBody>
      </p:sp>
      <p:sp>
        <p:nvSpPr>
          <p:cNvPr id="1187892" name="Text Box 52"/>
          <p:cNvSpPr txBox="1">
            <a:spLocks noChangeArrowheads="1"/>
          </p:cNvSpPr>
          <p:nvPr/>
        </p:nvSpPr>
        <p:spPr bwMode="auto">
          <a:xfrm>
            <a:off x="6648450" y="2276277"/>
            <a:ext cx="78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a:solidFill>
                  <a:srgbClr val="FF0000"/>
                </a:solidFill>
                <a:effectLst>
                  <a:outerShdw blurRad="38100" dist="38100" dir="2700000" algn="tl">
                    <a:srgbClr val="FFFFFF"/>
                  </a:outerShdw>
                </a:effectLst>
                <a:latin typeface="Arial" pitchFamily="34" charset="0"/>
              </a:rPr>
              <a:t>1!=1</a:t>
            </a:r>
          </a:p>
        </p:txBody>
      </p:sp>
      <p:sp>
        <p:nvSpPr>
          <p:cNvPr id="1187893" name="Text Box 53"/>
          <p:cNvSpPr txBox="1">
            <a:spLocks noChangeArrowheads="1"/>
          </p:cNvSpPr>
          <p:nvPr/>
        </p:nvSpPr>
        <p:spPr bwMode="auto">
          <a:xfrm>
            <a:off x="8243888" y="1844477"/>
            <a:ext cx="354012" cy="4572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b="1">
                <a:solidFill>
                  <a:srgbClr val="CC0000"/>
                </a:solidFill>
                <a:effectLst>
                  <a:outerShdw blurRad="38100" dist="38100" dir="2700000" algn="tl">
                    <a:srgbClr val="C0C0C0"/>
                  </a:outerShdw>
                </a:effectLst>
                <a:latin typeface="Arial" pitchFamily="34" charset="0"/>
              </a:rPr>
              <a:t>2</a:t>
            </a:r>
          </a:p>
        </p:txBody>
      </p:sp>
      <p:sp>
        <p:nvSpPr>
          <p:cNvPr id="1187894" name="Text Box 54"/>
          <p:cNvSpPr txBox="1">
            <a:spLocks noChangeArrowheads="1"/>
          </p:cNvSpPr>
          <p:nvPr/>
        </p:nvSpPr>
        <p:spPr bwMode="auto">
          <a:xfrm>
            <a:off x="6659563" y="2923977"/>
            <a:ext cx="785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a:solidFill>
                  <a:srgbClr val="FF0000"/>
                </a:solidFill>
                <a:effectLst>
                  <a:outerShdw blurRad="38100" dist="38100" dir="2700000" algn="tl">
                    <a:srgbClr val="FFFFFF"/>
                  </a:outerShdw>
                </a:effectLst>
                <a:latin typeface="Arial" pitchFamily="34" charset="0"/>
              </a:rPr>
              <a:t>2!=2</a:t>
            </a:r>
          </a:p>
        </p:txBody>
      </p:sp>
      <p:sp>
        <p:nvSpPr>
          <p:cNvPr id="2" name="标题 1"/>
          <p:cNvSpPr>
            <a:spLocks noGrp="1"/>
          </p:cNvSpPr>
          <p:nvPr>
            <p:ph type="title"/>
          </p:nvPr>
        </p:nvSpPr>
        <p:spPr/>
        <p:txBody>
          <a:bodyPr/>
          <a:lstStyle/>
          <a:p>
            <a:r>
              <a:rPr lang="zh-CN" altLang="en-US" dirty="0" smtClean="0"/>
              <a:t>静态局部变量：</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7845"/>
                                        </p:tgtEl>
                                        <p:attrNameLst>
                                          <p:attrName>style.visibility</p:attrName>
                                        </p:attrNameLst>
                                      </p:cBhvr>
                                      <p:to>
                                        <p:strVal val="visible"/>
                                      </p:to>
                                    </p:set>
                                    <p:animEffect transition="in" filter="blinds(horizontal)">
                                      <p:cBhvr>
                                        <p:cTn id="7" dur="500"/>
                                        <p:tgtEl>
                                          <p:spTgt spid="1187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path" presetSubtype="0" accel="50000" decel="50000" fill="hold" grpId="1" nodeType="clickEffect">
                                  <p:stCondLst>
                                    <p:cond delay="0"/>
                                  </p:stCondLst>
                                  <p:childTnLst>
                                    <p:animMotion origin="layout" path="M -1.11111E-6 -1.85185E-6 L -1.11111E-6 0.06296 " pathEditMode="relative" rAng="0" ptsTypes="AA">
                                      <p:cBhvr>
                                        <p:cTn id="11" dur="2000" fill="hold"/>
                                        <p:tgtEl>
                                          <p:spTgt spid="1187845"/>
                                        </p:tgtEl>
                                        <p:attrNameLst>
                                          <p:attrName>ppt_x</p:attrName>
                                          <p:attrName>ppt_y</p:attrName>
                                        </p:attrNameLst>
                                      </p:cBhvr>
                                      <p:rCtr x="0" y="3148"/>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42" presetClass="path" presetSubtype="0" accel="50000" decel="50000" fill="hold" grpId="2" nodeType="clickEffect">
                                  <p:stCondLst>
                                    <p:cond delay="0"/>
                                  </p:stCondLst>
                                  <p:childTnLst>
                                    <p:animMotion origin="layout" path="M -1.11111E-6 0.06296 L -1.11111E-6 0.11528 " pathEditMode="relative" rAng="0" ptsTypes="AA">
                                      <p:cBhvr>
                                        <p:cTn id="15" dur="2000" fill="hold"/>
                                        <p:tgtEl>
                                          <p:spTgt spid="1187845"/>
                                        </p:tgtEl>
                                        <p:attrNameLst>
                                          <p:attrName>ppt_x</p:attrName>
                                          <p:attrName>ppt_y</p:attrName>
                                        </p:attrNameLst>
                                      </p:cBhvr>
                                      <p:rCtr x="0" y="2616"/>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path" presetSubtype="0" accel="50000" decel="50000" fill="hold" grpId="3" nodeType="clickEffect">
                                  <p:stCondLst>
                                    <p:cond delay="0"/>
                                  </p:stCondLst>
                                  <p:childTnLst>
                                    <p:animMotion origin="layout" path="M -1.11111E-6 0.11528 L 0.00017 0.17824 " pathEditMode="relative" rAng="0" ptsTypes="AA">
                                      <p:cBhvr>
                                        <p:cTn id="19" dur="2000" fill="hold"/>
                                        <p:tgtEl>
                                          <p:spTgt spid="1187845"/>
                                        </p:tgtEl>
                                        <p:attrNameLst>
                                          <p:attrName>ppt_x</p:attrName>
                                          <p:attrName>ppt_y</p:attrName>
                                        </p:attrNameLst>
                                      </p:cBhvr>
                                      <p:rCtr x="0" y="3148"/>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187847"/>
                                        </p:tgtEl>
                                        <p:attrNameLst>
                                          <p:attrName>style.visibility</p:attrName>
                                        </p:attrNameLst>
                                      </p:cBhvr>
                                      <p:to>
                                        <p:strVal val="visible"/>
                                      </p:to>
                                    </p:set>
                                    <p:animEffect transition="in" filter="blinds(horizontal)">
                                      <p:cBhvr>
                                        <p:cTn id="24" dur="500"/>
                                        <p:tgtEl>
                                          <p:spTgt spid="118784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path" presetSubtype="0" accel="50000" decel="50000" fill="hold" grpId="4" nodeType="clickEffect">
                                  <p:stCondLst>
                                    <p:cond delay="0"/>
                                  </p:stCondLst>
                                  <p:childTnLst>
                                    <p:animMotion origin="layout" path="M 0.00017 0.17824 L 0.00017 0.30417 " pathEditMode="relative" rAng="0" ptsTypes="AA">
                                      <p:cBhvr>
                                        <p:cTn id="28" dur="2000" fill="hold"/>
                                        <p:tgtEl>
                                          <p:spTgt spid="1187845"/>
                                        </p:tgtEl>
                                        <p:attrNameLst>
                                          <p:attrName>ppt_x</p:attrName>
                                          <p:attrName>ppt_y</p:attrName>
                                        </p:attrNameLst>
                                      </p:cBhvr>
                                      <p:rCtr x="0" y="6296"/>
                                    </p:animMotion>
                                  </p:childTnLst>
                                </p:cTn>
                              </p:par>
                            </p:childTnLst>
                          </p:cTn>
                        </p:par>
                        <p:par>
                          <p:cTn id="29" fill="hold" nodeType="afterGroup">
                            <p:stCondLst>
                              <p:cond delay="2000"/>
                            </p:stCondLst>
                            <p:childTnLst>
                              <p:par>
                                <p:cTn id="30" presetID="3" presetClass="entr" presetSubtype="10" fill="hold" grpId="0" nodeType="afterEffect">
                                  <p:stCondLst>
                                    <p:cond delay="0"/>
                                  </p:stCondLst>
                                  <p:childTnLst>
                                    <p:set>
                                      <p:cBhvr>
                                        <p:cTn id="31" dur="1" fill="hold">
                                          <p:stCondLst>
                                            <p:cond delay="0"/>
                                          </p:stCondLst>
                                        </p:cTn>
                                        <p:tgtEl>
                                          <p:spTgt spid="1187864"/>
                                        </p:tgtEl>
                                        <p:attrNameLst>
                                          <p:attrName>style.visibility</p:attrName>
                                        </p:attrNameLst>
                                      </p:cBhvr>
                                      <p:to>
                                        <p:strVal val="visible"/>
                                      </p:to>
                                    </p:set>
                                    <p:animEffect transition="in" filter="blinds(horizontal)">
                                      <p:cBhvr>
                                        <p:cTn id="32" dur="500"/>
                                        <p:tgtEl>
                                          <p:spTgt spid="11878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87843"/>
                                        </p:tgtEl>
                                        <p:attrNameLst>
                                          <p:attrName>style.visibility</p:attrName>
                                        </p:attrNameLst>
                                      </p:cBhvr>
                                      <p:to>
                                        <p:strVal val="visible"/>
                                      </p:to>
                                    </p:set>
                                    <p:animEffect transition="in" filter="blinds(horizontal)">
                                      <p:cBhvr>
                                        <p:cTn id="37" dur="500"/>
                                        <p:tgtEl>
                                          <p:spTgt spid="11878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path" presetSubtype="0" accel="50000" decel="50000" fill="hold" grpId="1" nodeType="clickEffect">
                                  <p:stCondLst>
                                    <p:cond delay="0"/>
                                  </p:stCondLst>
                                  <p:childTnLst>
                                    <p:animMotion origin="layout" path="M -1.38889E-6 2.59259E-6 L -1.38889E-6 0.06296 " pathEditMode="relative" rAng="0" ptsTypes="AA">
                                      <p:cBhvr>
                                        <p:cTn id="41" dur="2000" fill="hold"/>
                                        <p:tgtEl>
                                          <p:spTgt spid="1187843"/>
                                        </p:tgtEl>
                                        <p:attrNameLst>
                                          <p:attrName>ppt_x</p:attrName>
                                          <p:attrName>ppt_y</p:attrName>
                                        </p:attrNameLst>
                                      </p:cBhvr>
                                      <p:rCtr x="0" y="3148"/>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187865"/>
                                        </p:tgtEl>
                                        <p:attrNameLst>
                                          <p:attrName>style.visibility</p:attrName>
                                        </p:attrNameLst>
                                      </p:cBhvr>
                                      <p:to>
                                        <p:strVal val="visible"/>
                                      </p:to>
                                    </p:set>
                                    <p:animEffect transition="in" filter="blinds(horizontal)">
                                      <p:cBhvr>
                                        <p:cTn id="46" dur="500"/>
                                        <p:tgtEl>
                                          <p:spTgt spid="118786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187882"/>
                                        </p:tgtEl>
                                        <p:attrNameLst>
                                          <p:attrName>style.visibility</p:attrName>
                                        </p:attrNameLst>
                                      </p:cBhvr>
                                      <p:to>
                                        <p:strVal val="visible"/>
                                      </p:to>
                                    </p:set>
                                    <p:animEffect transition="in" filter="blinds(horizontal)">
                                      <p:cBhvr>
                                        <p:cTn id="51" dur="500"/>
                                        <p:tgtEl>
                                          <p:spTgt spid="118788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path" presetSubtype="0" accel="50000" decel="50000" fill="hold" grpId="2" nodeType="clickEffect">
                                  <p:stCondLst>
                                    <p:cond delay="0"/>
                                  </p:stCondLst>
                                  <p:childTnLst>
                                    <p:animMotion origin="layout" path="M -1.38889E-6 0.06504 L -1.38889E-6 0.11736 " pathEditMode="relative" rAng="0" ptsTypes="AA">
                                      <p:cBhvr>
                                        <p:cTn id="55" dur="2000" fill="hold"/>
                                        <p:tgtEl>
                                          <p:spTgt spid="1187843"/>
                                        </p:tgtEl>
                                        <p:attrNameLst>
                                          <p:attrName>ppt_x</p:attrName>
                                          <p:attrName>ppt_y</p:attrName>
                                        </p:attrNameLst>
                                      </p:cBhvr>
                                      <p:rCtr x="0" y="2616"/>
                                    </p:animMotion>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path" presetSubtype="0" accel="50000" decel="50000" fill="hold" grpId="3" nodeType="clickEffect">
                                  <p:stCondLst>
                                    <p:cond delay="0"/>
                                  </p:stCondLst>
                                  <p:childTnLst>
                                    <p:animMotion origin="layout" path="M -1.38889E-6 0.12569 L 0.00018 0.18865 " pathEditMode="relative" rAng="0" ptsTypes="AA">
                                      <p:cBhvr>
                                        <p:cTn id="59" dur="2000" fill="hold"/>
                                        <p:tgtEl>
                                          <p:spTgt spid="1187843"/>
                                        </p:tgtEl>
                                        <p:attrNameLst>
                                          <p:attrName>ppt_x</p:attrName>
                                          <p:attrName>ppt_y</p:attrName>
                                        </p:attrNameLst>
                                      </p:cBhvr>
                                      <p:rCtr x="0" y="3148"/>
                                    </p:animMotion>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mph" presetSubtype="0" fill="hold" grpId="5" nodeType="clickEffect">
                                  <p:stCondLst>
                                    <p:cond delay="0"/>
                                  </p:stCondLst>
                                  <p:childTnLst>
                                    <p:animClr clrSpc="hsl" dir="cw">
                                      <p:cBhvr override="childStyle">
                                        <p:cTn id="63" dur="500" fill="hold"/>
                                        <p:tgtEl>
                                          <p:spTgt spid="1187845"/>
                                        </p:tgtEl>
                                        <p:attrNameLst>
                                          <p:attrName>style.color</p:attrName>
                                        </p:attrNameLst>
                                      </p:cBhvr>
                                      <p:by>
                                        <p:hsl h="-7200000" s="0" l="0"/>
                                      </p:by>
                                    </p:animClr>
                                    <p:animClr clrSpc="hsl" dir="cw">
                                      <p:cBhvr>
                                        <p:cTn id="64" dur="500" fill="hold"/>
                                        <p:tgtEl>
                                          <p:spTgt spid="1187845"/>
                                        </p:tgtEl>
                                        <p:attrNameLst>
                                          <p:attrName>fillcolor</p:attrName>
                                        </p:attrNameLst>
                                      </p:cBhvr>
                                      <p:by>
                                        <p:hsl h="-7200000" s="0" l="0"/>
                                      </p:by>
                                    </p:animClr>
                                    <p:animClr clrSpc="hsl" dir="cw">
                                      <p:cBhvr>
                                        <p:cTn id="65" dur="500" fill="hold"/>
                                        <p:tgtEl>
                                          <p:spTgt spid="1187845"/>
                                        </p:tgtEl>
                                        <p:attrNameLst>
                                          <p:attrName>stroke.color</p:attrName>
                                        </p:attrNameLst>
                                      </p:cBhvr>
                                      <p:by>
                                        <p:hsl h="-7200000" s="0" l="0"/>
                                      </p:by>
                                    </p:animClr>
                                    <p:set>
                                      <p:cBhvr>
                                        <p:cTn id="66" dur="500" fill="hold"/>
                                        <p:tgtEl>
                                          <p:spTgt spid="1187845"/>
                                        </p:tgtEl>
                                        <p:attrNameLst>
                                          <p:attrName>fill.type</p:attrName>
                                        </p:attrNameLst>
                                      </p:cBhvr>
                                      <p:to>
                                        <p:strVal val="solid"/>
                                      </p:to>
                                    </p:set>
                                  </p:childTnLst>
                                </p:cTn>
                              </p:par>
                              <p:par>
                                <p:cTn id="67" presetID="3" presetClass="exit" presetSubtype="10" fill="hold" grpId="4" nodeType="withEffect">
                                  <p:stCondLst>
                                    <p:cond delay="0"/>
                                  </p:stCondLst>
                                  <p:childTnLst>
                                    <p:animEffect transition="out" filter="blinds(horizontal)">
                                      <p:cBhvr>
                                        <p:cTn id="68" dur="500"/>
                                        <p:tgtEl>
                                          <p:spTgt spid="1187843"/>
                                        </p:tgtEl>
                                      </p:cBhvr>
                                    </p:animEffect>
                                    <p:set>
                                      <p:cBhvr>
                                        <p:cTn id="69" dur="1" fill="hold">
                                          <p:stCondLst>
                                            <p:cond delay="499"/>
                                          </p:stCondLst>
                                        </p:cTn>
                                        <p:tgtEl>
                                          <p:spTgt spid="1187843"/>
                                        </p:tgtEl>
                                        <p:attrNameLst>
                                          <p:attrName>style.visibility</p:attrName>
                                        </p:attrNameLst>
                                      </p:cBhvr>
                                      <p:to>
                                        <p:strVal val="hidden"/>
                                      </p:to>
                                    </p:set>
                                  </p:childTnLst>
                                </p:cTn>
                              </p:par>
                            </p:childTnLst>
                          </p:cTn>
                        </p:par>
                        <p:par>
                          <p:cTn id="70" fill="hold" nodeType="afterGroup">
                            <p:stCondLst>
                              <p:cond delay="500"/>
                            </p:stCondLst>
                            <p:childTnLst>
                              <p:par>
                                <p:cTn id="71" presetID="3" presetClass="entr" presetSubtype="10" fill="hold" grpId="0" nodeType="afterEffect">
                                  <p:stCondLst>
                                    <p:cond delay="0"/>
                                  </p:stCondLst>
                                  <p:childTnLst>
                                    <p:set>
                                      <p:cBhvr>
                                        <p:cTn id="72" dur="1" fill="hold">
                                          <p:stCondLst>
                                            <p:cond delay="0"/>
                                          </p:stCondLst>
                                        </p:cTn>
                                        <p:tgtEl>
                                          <p:spTgt spid="1187892"/>
                                        </p:tgtEl>
                                        <p:attrNameLst>
                                          <p:attrName>style.visibility</p:attrName>
                                        </p:attrNameLst>
                                      </p:cBhvr>
                                      <p:to>
                                        <p:strVal val="visible"/>
                                      </p:to>
                                    </p:set>
                                    <p:animEffect transition="in" filter="blinds(horizontal)">
                                      <p:cBhvr>
                                        <p:cTn id="73" dur="500"/>
                                        <p:tgtEl>
                                          <p:spTgt spid="1187892"/>
                                        </p:tgtEl>
                                      </p:cBhvr>
                                    </p:animEffect>
                                  </p:childTnLst>
                                </p:cTn>
                              </p:par>
                            </p:childTnLst>
                          </p:cTn>
                        </p:par>
                        <p:par>
                          <p:cTn id="74" fill="hold" nodeType="afterGroup">
                            <p:stCondLst>
                              <p:cond delay="1000"/>
                            </p:stCondLst>
                            <p:childTnLst>
                              <p:par>
                                <p:cTn id="75" presetID="2" presetClass="exit" presetSubtype="4" fill="hold" nodeType="afterEffect">
                                  <p:stCondLst>
                                    <p:cond delay="0"/>
                                  </p:stCondLst>
                                  <p:childTnLst>
                                    <p:anim calcmode="lin" valueType="num">
                                      <p:cBhvr additive="base">
                                        <p:cTn id="76" dur="500"/>
                                        <p:tgtEl>
                                          <p:spTgt spid="1187865"/>
                                        </p:tgtEl>
                                        <p:attrNameLst>
                                          <p:attrName>ppt_x</p:attrName>
                                        </p:attrNameLst>
                                      </p:cBhvr>
                                      <p:tavLst>
                                        <p:tav tm="0">
                                          <p:val>
                                            <p:strVal val="ppt_x"/>
                                          </p:val>
                                        </p:tav>
                                        <p:tav tm="100000">
                                          <p:val>
                                            <p:strVal val="ppt_x"/>
                                          </p:val>
                                        </p:tav>
                                      </p:tavLst>
                                    </p:anim>
                                    <p:anim calcmode="lin" valueType="num">
                                      <p:cBhvr additive="base">
                                        <p:cTn id="77" dur="500"/>
                                        <p:tgtEl>
                                          <p:spTgt spid="1187865"/>
                                        </p:tgtEl>
                                        <p:attrNameLst>
                                          <p:attrName>ppt_y</p:attrName>
                                        </p:attrNameLst>
                                      </p:cBhvr>
                                      <p:tavLst>
                                        <p:tav tm="0">
                                          <p:val>
                                            <p:strVal val="ppt_y"/>
                                          </p:val>
                                        </p:tav>
                                        <p:tav tm="100000">
                                          <p:val>
                                            <p:strVal val="1+ppt_h/2"/>
                                          </p:val>
                                        </p:tav>
                                      </p:tavLst>
                                    </p:anim>
                                    <p:set>
                                      <p:cBhvr>
                                        <p:cTn id="78" dur="1" fill="hold">
                                          <p:stCondLst>
                                            <p:cond delay="499"/>
                                          </p:stCondLst>
                                        </p:cTn>
                                        <p:tgtEl>
                                          <p:spTgt spid="1187865"/>
                                        </p:tgtEl>
                                        <p:attrNameLst>
                                          <p:attrName>style.visibility</p:attrName>
                                        </p:attrNameLst>
                                      </p:cBhvr>
                                      <p:to>
                                        <p:strVal val="hidden"/>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xit" presetSubtype="10" fill="hold" grpId="6" nodeType="clickEffect">
                                  <p:stCondLst>
                                    <p:cond delay="0"/>
                                  </p:stCondLst>
                                  <p:childTnLst>
                                    <p:animEffect transition="out" filter="blinds(horizontal)">
                                      <p:cBhvr>
                                        <p:cTn id="82" dur="500"/>
                                        <p:tgtEl>
                                          <p:spTgt spid="1187845"/>
                                        </p:tgtEl>
                                      </p:cBhvr>
                                    </p:animEffect>
                                    <p:set>
                                      <p:cBhvr>
                                        <p:cTn id="83" dur="1" fill="hold">
                                          <p:stCondLst>
                                            <p:cond delay="499"/>
                                          </p:stCondLst>
                                        </p:cTn>
                                        <p:tgtEl>
                                          <p:spTgt spid="1187845"/>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187844"/>
                                        </p:tgtEl>
                                        <p:attrNameLst>
                                          <p:attrName>style.visibility</p:attrName>
                                        </p:attrNameLst>
                                      </p:cBhvr>
                                      <p:to>
                                        <p:strVal val="visible"/>
                                      </p:to>
                                    </p:set>
                                    <p:animEffect transition="in" filter="blinds(horizontal)">
                                      <p:cBhvr>
                                        <p:cTn id="88" dur="500"/>
                                        <p:tgtEl>
                                          <p:spTgt spid="1187844"/>
                                        </p:tgtEl>
                                      </p:cBhvr>
                                    </p:animEffect>
                                  </p:childTnLst>
                                </p:cTn>
                              </p:par>
                            </p:childTnLst>
                          </p:cTn>
                        </p:par>
                        <p:par>
                          <p:cTn id="89" fill="hold" nodeType="afterGroup">
                            <p:stCondLst>
                              <p:cond delay="500"/>
                            </p:stCondLst>
                            <p:childTnLst>
                              <p:par>
                                <p:cTn id="90" presetID="3" presetClass="entr" presetSubtype="10" fill="hold" grpId="0" nodeType="afterEffect">
                                  <p:stCondLst>
                                    <p:cond delay="0"/>
                                  </p:stCondLst>
                                  <p:childTnLst>
                                    <p:set>
                                      <p:cBhvr>
                                        <p:cTn id="91" dur="1" fill="hold">
                                          <p:stCondLst>
                                            <p:cond delay="0"/>
                                          </p:stCondLst>
                                        </p:cTn>
                                        <p:tgtEl>
                                          <p:spTgt spid="1187893"/>
                                        </p:tgtEl>
                                        <p:attrNameLst>
                                          <p:attrName>style.visibility</p:attrName>
                                        </p:attrNameLst>
                                      </p:cBhvr>
                                      <p:to>
                                        <p:strVal val="visible"/>
                                      </p:to>
                                    </p:set>
                                    <p:animEffect transition="in" filter="blinds(horizontal)">
                                      <p:cBhvr>
                                        <p:cTn id="92" dur="500"/>
                                        <p:tgtEl>
                                          <p:spTgt spid="118789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2" presetClass="path" presetSubtype="0" accel="50000" decel="50000" fill="hold" grpId="1" nodeType="clickEffect">
                                  <p:stCondLst>
                                    <p:cond delay="0"/>
                                  </p:stCondLst>
                                  <p:childTnLst>
                                    <p:animMotion origin="layout" path="M -3.88889E-6 2.96296E-6 L -3.88889E-6 0.06296 " pathEditMode="relative" rAng="0" ptsTypes="AA">
                                      <p:cBhvr>
                                        <p:cTn id="96" dur="2000" fill="hold"/>
                                        <p:tgtEl>
                                          <p:spTgt spid="1187844"/>
                                        </p:tgtEl>
                                        <p:attrNameLst>
                                          <p:attrName>ppt_x</p:attrName>
                                          <p:attrName>ppt_y</p:attrName>
                                        </p:attrNameLst>
                                      </p:cBhvr>
                                      <p:rCtr x="0" y="3148"/>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1187842"/>
                                        </p:tgtEl>
                                        <p:attrNameLst>
                                          <p:attrName>style.visibility</p:attrName>
                                        </p:attrNameLst>
                                      </p:cBhvr>
                                      <p:to>
                                        <p:strVal val="visible"/>
                                      </p:to>
                                    </p:set>
                                    <p:animEffect transition="in" filter="blinds(horizontal)">
                                      <p:cBhvr>
                                        <p:cTn id="101" dur="500"/>
                                        <p:tgtEl>
                                          <p:spTgt spid="118784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42" presetClass="path" presetSubtype="0" accel="50000" decel="50000" fill="hold" grpId="1" nodeType="clickEffect">
                                  <p:stCondLst>
                                    <p:cond delay="0"/>
                                  </p:stCondLst>
                                  <p:childTnLst>
                                    <p:animMotion origin="layout" path="M -1.38889E-6 2.59259E-6 L -1.38889E-6 0.06296 " pathEditMode="relative" rAng="0" ptsTypes="AA">
                                      <p:cBhvr>
                                        <p:cTn id="105" dur="2000" fill="hold"/>
                                        <p:tgtEl>
                                          <p:spTgt spid="1187842"/>
                                        </p:tgtEl>
                                        <p:attrNameLst>
                                          <p:attrName>ppt_x</p:attrName>
                                          <p:attrName>ppt_y</p:attrName>
                                        </p:attrNameLst>
                                      </p:cBhvr>
                                      <p:rCtr x="0" y="3148"/>
                                    </p:animMotion>
                                  </p:childTnLst>
                                </p:cTn>
                              </p:par>
                              <p:par>
                                <p:cTn id="106" presetID="2" presetClass="entr" presetSubtype="4" fill="hold" nodeType="withEffect">
                                  <p:stCondLst>
                                    <p:cond delay="0"/>
                                  </p:stCondLst>
                                  <p:childTnLst>
                                    <p:set>
                                      <p:cBhvr>
                                        <p:cTn id="107" dur="1" fill="hold">
                                          <p:stCondLst>
                                            <p:cond delay="0"/>
                                          </p:stCondLst>
                                        </p:cTn>
                                        <p:tgtEl>
                                          <p:spTgt spid="1187865"/>
                                        </p:tgtEl>
                                        <p:attrNameLst>
                                          <p:attrName>style.visibility</p:attrName>
                                        </p:attrNameLst>
                                      </p:cBhvr>
                                      <p:to>
                                        <p:strVal val="visible"/>
                                      </p:to>
                                    </p:set>
                                    <p:anim calcmode="lin" valueType="num">
                                      <p:cBhvr additive="base">
                                        <p:cTn id="108" dur="500" fill="hold"/>
                                        <p:tgtEl>
                                          <p:spTgt spid="1187865"/>
                                        </p:tgtEl>
                                        <p:attrNameLst>
                                          <p:attrName>ppt_x</p:attrName>
                                        </p:attrNameLst>
                                      </p:cBhvr>
                                      <p:tavLst>
                                        <p:tav tm="0">
                                          <p:val>
                                            <p:strVal val="#ppt_x"/>
                                          </p:val>
                                        </p:tav>
                                        <p:tav tm="100000">
                                          <p:val>
                                            <p:strVal val="#ppt_x"/>
                                          </p:val>
                                        </p:tav>
                                      </p:tavLst>
                                    </p:anim>
                                    <p:anim calcmode="lin" valueType="num">
                                      <p:cBhvr additive="base">
                                        <p:cTn id="109" dur="500" fill="hold"/>
                                        <p:tgtEl>
                                          <p:spTgt spid="1187865"/>
                                        </p:tgtEl>
                                        <p:attrNameLst>
                                          <p:attrName>ppt_y</p:attrName>
                                        </p:attrNameLst>
                                      </p:cBhvr>
                                      <p:tavLst>
                                        <p:tav tm="0">
                                          <p:val>
                                            <p:strVal val="1+#ppt_h/2"/>
                                          </p:val>
                                        </p:tav>
                                        <p:tav tm="100000">
                                          <p:val>
                                            <p:strVal val="#ppt_y"/>
                                          </p:val>
                                        </p:tav>
                                      </p:tavLst>
                                    </p:anim>
                                  </p:childTnLst>
                                </p:cTn>
                              </p:par>
                              <p:par>
                                <p:cTn id="110" presetID="3" presetClass="entr" presetSubtype="10" fill="hold" grpId="0" nodeType="withEffect">
                                  <p:stCondLst>
                                    <p:cond delay="0"/>
                                  </p:stCondLst>
                                  <p:childTnLst>
                                    <p:set>
                                      <p:cBhvr>
                                        <p:cTn id="111" dur="1" fill="hold">
                                          <p:stCondLst>
                                            <p:cond delay="0"/>
                                          </p:stCondLst>
                                        </p:cTn>
                                        <p:tgtEl>
                                          <p:spTgt spid="1187890"/>
                                        </p:tgtEl>
                                        <p:attrNameLst>
                                          <p:attrName>style.visibility</p:attrName>
                                        </p:attrNameLst>
                                      </p:cBhvr>
                                      <p:to>
                                        <p:strVal val="visible"/>
                                      </p:to>
                                    </p:set>
                                    <p:animEffect transition="in" filter="blinds(horizontal)">
                                      <p:cBhvr>
                                        <p:cTn id="112" dur="500"/>
                                        <p:tgtEl>
                                          <p:spTgt spid="118789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2" presetClass="path" presetSubtype="0" accel="50000" decel="50000" fill="hold" grpId="2" nodeType="clickEffect">
                                  <p:stCondLst>
                                    <p:cond delay="0"/>
                                  </p:stCondLst>
                                  <p:childTnLst>
                                    <p:animMotion origin="layout" path="M -1.38889E-6 0.06504 L -1.38889E-6 0.11736 " pathEditMode="relative" rAng="0" ptsTypes="AA">
                                      <p:cBhvr>
                                        <p:cTn id="116" dur="2000" fill="hold"/>
                                        <p:tgtEl>
                                          <p:spTgt spid="1187842"/>
                                        </p:tgtEl>
                                        <p:attrNameLst>
                                          <p:attrName>ppt_x</p:attrName>
                                          <p:attrName>ppt_y</p:attrName>
                                        </p:attrNameLst>
                                      </p:cBhvr>
                                      <p:rCtr x="0" y="2616"/>
                                    </p:animMotion>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1187891"/>
                                        </p:tgtEl>
                                        <p:attrNameLst>
                                          <p:attrName>style.visibility</p:attrName>
                                        </p:attrNameLst>
                                      </p:cBhvr>
                                      <p:to>
                                        <p:strVal val="visible"/>
                                      </p:to>
                                    </p:set>
                                    <p:animEffect transition="in" filter="blinds(horizontal)">
                                      <p:cBhvr>
                                        <p:cTn id="121" dur="500"/>
                                        <p:tgtEl>
                                          <p:spTgt spid="118789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42" presetClass="path" presetSubtype="0" accel="50000" decel="50000" fill="hold" grpId="3" nodeType="clickEffect">
                                  <p:stCondLst>
                                    <p:cond delay="0"/>
                                  </p:stCondLst>
                                  <p:childTnLst>
                                    <p:animMotion origin="layout" path="M -1.38889E-6 0.12569 L 0.00018 0.18865 " pathEditMode="relative" rAng="0" ptsTypes="AA">
                                      <p:cBhvr>
                                        <p:cTn id="125" dur="2000" fill="hold"/>
                                        <p:tgtEl>
                                          <p:spTgt spid="1187842"/>
                                        </p:tgtEl>
                                        <p:attrNameLst>
                                          <p:attrName>ppt_x</p:attrName>
                                          <p:attrName>ppt_y</p:attrName>
                                        </p:attrNameLst>
                                      </p:cBhvr>
                                      <p:rCtr x="0" y="3148"/>
                                    </p:animMotion>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mph" presetSubtype="0" fill="hold" grpId="2" nodeType="clickEffect">
                                  <p:stCondLst>
                                    <p:cond delay="0"/>
                                  </p:stCondLst>
                                  <p:childTnLst>
                                    <p:animClr clrSpc="hsl" dir="cw">
                                      <p:cBhvr override="childStyle">
                                        <p:cTn id="129" dur="500" fill="hold"/>
                                        <p:tgtEl>
                                          <p:spTgt spid="1187844"/>
                                        </p:tgtEl>
                                        <p:attrNameLst>
                                          <p:attrName>style.color</p:attrName>
                                        </p:attrNameLst>
                                      </p:cBhvr>
                                      <p:by>
                                        <p:hsl h="-7200000" s="0" l="0"/>
                                      </p:by>
                                    </p:animClr>
                                    <p:animClr clrSpc="hsl" dir="cw">
                                      <p:cBhvr>
                                        <p:cTn id="130" dur="500" fill="hold"/>
                                        <p:tgtEl>
                                          <p:spTgt spid="1187844"/>
                                        </p:tgtEl>
                                        <p:attrNameLst>
                                          <p:attrName>fillcolor</p:attrName>
                                        </p:attrNameLst>
                                      </p:cBhvr>
                                      <p:by>
                                        <p:hsl h="-7200000" s="0" l="0"/>
                                      </p:by>
                                    </p:animClr>
                                    <p:animClr clrSpc="hsl" dir="cw">
                                      <p:cBhvr>
                                        <p:cTn id="131" dur="500" fill="hold"/>
                                        <p:tgtEl>
                                          <p:spTgt spid="1187844"/>
                                        </p:tgtEl>
                                        <p:attrNameLst>
                                          <p:attrName>stroke.color</p:attrName>
                                        </p:attrNameLst>
                                      </p:cBhvr>
                                      <p:by>
                                        <p:hsl h="-7200000" s="0" l="0"/>
                                      </p:by>
                                    </p:animClr>
                                    <p:set>
                                      <p:cBhvr>
                                        <p:cTn id="132" dur="500" fill="hold"/>
                                        <p:tgtEl>
                                          <p:spTgt spid="1187844"/>
                                        </p:tgtEl>
                                        <p:attrNameLst>
                                          <p:attrName>fill.type</p:attrName>
                                        </p:attrNameLst>
                                      </p:cBhvr>
                                      <p:to>
                                        <p:strVal val="solid"/>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xit" presetSubtype="10" fill="hold" grpId="3" nodeType="clickEffect">
                                  <p:stCondLst>
                                    <p:cond delay="0"/>
                                  </p:stCondLst>
                                  <p:childTnLst>
                                    <p:animEffect transition="out" filter="blinds(horizontal)">
                                      <p:cBhvr>
                                        <p:cTn id="136" dur="500"/>
                                        <p:tgtEl>
                                          <p:spTgt spid="1187844"/>
                                        </p:tgtEl>
                                      </p:cBhvr>
                                    </p:animEffect>
                                    <p:set>
                                      <p:cBhvr>
                                        <p:cTn id="137" dur="1" fill="hold">
                                          <p:stCondLst>
                                            <p:cond delay="499"/>
                                          </p:stCondLst>
                                        </p:cTn>
                                        <p:tgtEl>
                                          <p:spTgt spid="1187844"/>
                                        </p:tgtEl>
                                        <p:attrNameLst>
                                          <p:attrName>style.visibility</p:attrName>
                                        </p:attrNameLst>
                                      </p:cBhvr>
                                      <p:to>
                                        <p:strVal val="hidden"/>
                                      </p:to>
                                    </p:set>
                                  </p:childTnLst>
                                </p:cTn>
                              </p:par>
                            </p:childTnLst>
                          </p:cTn>
                        </p:par>
                        <p:par>
                          <p:cTn id="138" fill="hold" nodeType="afterGroup">
                            <p:stCondLst>
                              <p:cond delay="500"/>
                            </p:stCondLst>
                            <p:childTnLst>
                              <p:par>
                                <p:cTn id="139" presetID="3" presetClass="entr" presetSubtype="10" fill="hold" grpId="0" nodeType="afterEffect">
                                  <p:stCondLst>
                                    <p:cond delay="0"/>
                                  </p:stCondLst>
                                  <p:childTnLst>
                                    <p:set>
                                      <p:cBhvr>
                                        <p:cTn id="140" dur="1" fill="hold">
                                          <p:stCondLst>
                                            <p:cond delay="0"/>
                                          </p:stCondLst>
                                        </p:cTn>
                                        <p:tgtEl>
                                          <p:spTgt spid="1187894"/>
                                        </p:tgtEl>
                                        <p:attrNameLst>
                                          <p:attrName>style.visibility</p:attrName>
                                        </p:attrNameLst>
                                      </p:cBhvr>
                                      <p:to>
                                        <p:strVal val="visible"/>
                                      </p:to>
                                    </p:set>
                                    <p:animEffect transition="in" filter="blinds(horizontal)">
                                      <p:cBhvr>
                                        <p:cTn id="141" dur="500"/>
                                        <p:tgtEl>
                                          <p:spTgt spid="1187894"/>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4" presetClass="exit" presetSubtype="16" fill="hold" nodeType="clickEffect">
                                  <p:stCondLst>
                                    <p:cond delay="0"/>
                                  </p:stCondLst>
                                  <p:childTnLst>
                                    <p:animEffect transition="out" filter="box(in)">
                                      <p:cBhvr>
                                        <p:cTn id="145" dur="500"/>
                                        <p:tgtEl>
                                          <p:spTgt spid="1187865"/>
                                        </p:tgtEl>
                                      </p:cBhvr>
                                    </p:animEffect>
                                    <p:set>
                                      <p:cBhvr>
                                        <p:cTn id="146" dur="1" fill="hold">
                                          <p:stCondLst>
                                            <p:cond delay="499"/>
                                          </p:stCondLst>
                                        </p:cTn>
                                        <p:tgtEl>
                                          <p:spTgt spid="1187865"/>
                                        </p:tgtEl>
                                        <p:attrNameLst>
                                          <p:attrName>style.visibility</p:attrName>
                                        </p:attrNameLst>
                                      </p:cBhvr>
                                      <p:to>
                                        <p:strVal val="hidden"/>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4" presetClass="exit" presetSubtype="16" fill="hold" grpId="1" nodeType="clickEffect">
                                  <p:stCondLst>
                                    <p:cond delay="0"/>
                                  </p:stCondLst>
                                  <p:childTnLst>
                                    <p:animEffect transition="out" filter="box(in)">
                                      <p:cBhvr>
                                        <p:cTn id="150" dur="500"/>
                                        <p:tgtEl>
                                          <p:spTgt spid="1187890"/>
                                        </p:tgtEl>
                                      </p:cBhvr>
                                    </p:animEffect>
                                    <p:set>
                                      <p:cBhvr>
                                        <p:cTn id="151" dur="1" fill="hold">
                                          <p:stCondLst>
                                            <p:cond delay="499"/>
                                          </p:stCondLst>
                                        </p:cTn>
                                        <p:tgtEl>
                                          <p:spTgt spid="11878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42" grpId="0" animBg="1"/>
      <p:bldP spid="1187842" grpId="1" animBg="1"/>
      <p:bldP spid="1187842" grpId="2" animBg="1"/>
      <p:bldP spid="1187842" grpId="3" animBg="1"/>
      <p:bldP spid="1187843" grpId="0" animBg="1"/>
      <p:bldP spid="1187843" grpId="1" animBg="1"/>
      <p:bldP spid="1187843" grpId="2" animBg="1"/>
      <p:bldP spid="1187843" grpId="3" animBg="1"/>
      <p:bldP spid="1187843" grpId="4" animBg="1"/>
      <p:bldP spid="1187844" grpId="0" animBg="1"/>
      <p:bldP spid="1187844" grpId="1" animBg="1"/>
      <p:bldP spid="1187844" grpId="2" animBg="1"/>
      <p:bldP spid="1187844" grpId="3" animBg="1"/>
      <p:bldP spid="1187845" grpId="0" animBg="1"/>
      <p:bldP spid="1187845" grpId="1" animBg="1"/>
      <p:bldP spid="1187845" grpId="2" animBg="1"/>
      <p:bldP spid="1187845" grpId="3" animBg="1"/>
      <p:bldP spid="1187845" grpId="4" animBg="1"/>
      <p:bldP spid="1187845" grpId="5" animBg="1"/>
      <p:bldP spid="1187845" grpId="6" animBg="1"/>
      <p:bldP spid="1187864" grpId="0"/>
      <p:bldP spid="1187890" grpId="0" animBg="1"/>
      <p:bldP spid="1187890" grpId="1" animBg="1"/>
      <p:bldP spid="1187891" grpId="0" animBg="1"/>
      <p:bldP spid="1187892" grpId="0"/>
      <p:bldP spid="1187893" grpId="0" animBg="1"/>
      <p:bldP spid="118789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11" name="Text Box 11"/>
          <p:cNvSpPr txBox="1">
            <a:spLocks noChangeArrowheads="1"/>
          </p:cNvSpPr>
          <p:nvPr/>
        </p:nvSpPr>
        <p:spPr bwMode="auto">
          <a:xfrm>
            <a:off x="107504" y="0"/>
            <a:ext cx="7129462"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tabLst>
                <a:tab pos="177800" algn="l"/>
              </a:tabLst>
              <a:defRPr kumimoji="1" sz="2400">
                <a:solidFill>
                  <a:schemeClr val="tx1"/>
                </a:solidFill>
                <a:latin typeface="Times New Roman" pitchFamily="18" charset="0"/>
                <a:ea typeface="宋体" pitchFamily="2" charset="-122"/>
              </a:defRPr>
            </a:lvl1pPr>
            <a:lvl2pPr marL="1081088" indent="-457200">
              <a:tabLst>
                <a:tab pos="177800" algn="l"/>
              </a:tabLst>
              <a:defRPr kumimoji="1" sz="2400">
                <a:solidFill>
                  <a:schemeClr val="tx1"/>
                </a:solidFill>
                <a:latin typeface="Times New Roman" pitchFamily="18" charset="0"/>
                <a:ea typeface="宋体" pitchFamily="2" charset="-122"/>
              </a:defRPr>
            </a:lvl2pPr>
            <a:lvl3pPr marL="1717675" indent="-457200">
              <a:tabLst>
                <a:tab pos="177800" algn="l"/>
              </a:tabLst>
              <a:defRPr kumimoji="1" sz="2400">
                <a:solidFill>
                  <a:schemeClr val="tx1"/>
                </a:solidFill>
                <a:latin typeface="Times New Roman" pitchFamily="18" charset="0"/>
                <a:ea typeface="宋体" pitchFamily="2" charset="-122"/>
              </a:defRPr>
            </a:lvl3pPr>
            <a:lvl4pPr marL="2354263" indent="-457200">
              <a:tabLst>
                <a:tab pos="177800" algn="l"/>
              </a:tabLst>
              <a:defRPr kumimoji="1" sz="2400">
                <a:solidFill>
                  <a:schemeClr val="tx1"/>
                </a:solidFill>
                <a:latin typeface="Times New Roman" pitchFamily="18" charset="0"/>
                <a:ea typeface="宋体" pitchFamily="2" charset="-122"/>
              </a:defRPr>
            </a:lvl4pPr>
            <a:lvl5pPr marL="2990850" indent="-457200">
              <a:tabLst>
                <a:tab pos="177800" algn="l"/>
              </a:tabLst>
              <a:defRPr kumimoji="1" sz="2400">
                <a:solidFill>
                  <a:schemeClr val="tx1"/>
                </a:solidFill>
                <a:latin typeface="Times New Roman" pitchFamily="18" charset="0"/>
                <a:ea typeface="宋体" pitchFamily="2" charset="-122"/>
              </a:defRPr>
            </a:lvl5pPr>
            <a:lvl6pPr marL="34480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39052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43624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48196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a:spcBef>
                <a:spcPct val="50000"/>
              </a:spcBef>
              <a:buFont typeface="Wingdings" pitchFamily="2" charset="2"/>
              <a:buChar char="u"/>
            </a:pPr>
            <a:r>
              <a:rPr kumimoji="0" lang="zh-CN" altLang="en-US" sz="3200" b="1">
                <a:solidFill>
                  <a:schemeClr val="bg1"/>
                </a:solidFill>
                <a:effectLst>
                  <a:outerShdw blurRad="38100" dist="38100" dir="2700000" algn="tl">
                    <a:srgbClr val="000000"/>
                  </a:outerShdw>
                </a:effectLst>
                <a:latin typeface="Arial" pitchFamily="34" charset="0"/>
                <a:ea typeface="隶书" pitchFamily="49" charset="-122"/>
              </a:rPr>
              <a:t>学习的意义</a:t>
            </a:r>
            <a:r>
              <a:rPr kumimoji="0" lang="zh-CN" altLang="en-US" b="1">
                <a:solidFill>
                  <a:schemeClr val="bg1"/>
                </a:solidFill>
                <a:effectLst>
                  <a:outerShdw blurRad="38100" dist="38100" dir="2700000" algn="tl">
                    <a:srgbClr val="FFFFFF"/>
                  </a:outerShdw>
                </a:effectLst>
              </a:rPr>
              <a:t>   </a:t>
            </a:r>
            <a:endParaRPr kumimoji="0" lang="zh-CN" altLang="en-US">
              <a:solidFill>
                <a:schemeClr val="bg1"/>
              </a:solidFill>
            </a:endParaRPr>
          </a:p>
        </p:txBody>
      </p:sp>
      <p:sp>
        <p:nvSpPr>
          <p:cNvPr id="1024032" name="Rectangle 32"/>
          <p:cNvSpPr>
            <a:spLocks noChangeArrowheads="1"/>
          </p:cNvSpPr>
          <p:nvPr/>
        </p:nvSpPr>
        <p:spPr bwMode="auto">
          <a:xfrm>
            <a:off x="467544" y="1124744"/>
            <a:ext cx="8210550" cy="390023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buClr>
                <a:srgbClr val="CC0099"/>
              </a:buClr>
              <a:buFont typeface="Wingdings" pitchFamily="2" charset="2"/>
              <a:buChar char="Ø"/>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使用函数，不仅可以实现程序的模块化，程序设计得简单和直观，提高了程序的易读性和可维护性。</a:t>
            </a:r>
          </a:p>
          <a:p>
            <a:pPr>
              <a:lnSpc>
                <a:spcPct val="150000"/>
              </a:lnSpc>
              <a:buClr>
                <a:srgbClr val="CC0099"/>
              </a:buClr>
              <a:buFont typeface="Wingdings" pitchFamily="2" charset="2"/>
              <a:buChar char="Ø"/>
            </a:pPr>
            <a:r>
              <a:rPr lang="zh-CN" altLang="en-US" b="1" dirty="0">
                <a:effectLst>
                  <a:outerShdw blurRad="38100" dist="38100" dir="2700000" algn="tl">
                    <a:srgbClr val="FFFFFF"/>
                  </a:outerShdw>
                </a:effectLst>
                <a:latin typeface="楷体_GB2312" pitchFamily="49" charset="-122"/>
                <a:ea typeface="楷体_GB2312" pitchFamily="49" charset="-122"/>
              </a:rPr>
              <a:t> 编写自定义函数库。把一些常用的或某些特定功能的程序制作成自己的函数库，以供随时调用，这样可以大大减轻日后编写代码的工作量。</a:t>
            </a:r>
          </a:p>
          <a:p>
            <a:pPr>
              <a:lnSpc>
                <a:spcPct val="150000"/>
              </a:lnSpc>
              <a:buClr>
                <a:srgbClr val="CC0099"/>
              </a:buClr>
              <a:buFont typeface="Wingdings" pitchFamily="2" charset="2"/>
              <a:buChar char="Ø"/>
            </a:pPr>
            <a:r>
              <a:rPr lang="zh-CN" altLang="en-US" b="1" dirty="0">
                <a:effectLst>
                  <a:outerShdw blurRad="38100" dist="38100" dir="2700000" algn="tl">
                    <a:srgbClr val="FFFFFF"/>
                  </a:outerShdw>
                </a:effectLst>
                <a:latin typeface="楷体_GB2312" pitchFamily="49" charset="-122"/>
                <a:ea typeface="楷体_GB2312" pitchFamily="49" charset="-122"/>
              </a:rPr>
              <a:t> 通过对函数的学习，掌握模块化程序设计的理念，为将来进行团队合作，协同完成大型应用软件奠定一定的基础。</a:t>
            </a:r>
            <a:r>
              <a:rPr lang="zh-CN" alt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4032"/>
                                        </p:tgtEl>
                                        <p:attrNameLst>
                                          <p:attrName>style.visibility</p:attrName>
                                        </p:attrNameLst>
                                      </p:cBhvr>
                                      <p:to>
                                        <p:strVal val="visible"/>
                                      </p:to>
                                    </p:set>
                                    <p:animEffect transition="in" filter="box(out)">
                                      <p:cBhvr>
                                        <p:cTn id="7" dur="500"/>
                                        <p:tgtEl>
                                          <p:spTgt spid="1024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1" name="Rectangle 5"/>
          <p:cNvSpPr>
            <a:spLocks noChangeArrowheads="1"/>
          </p:cNvSpPr>
          <p:nvPr/>
        </p:nvSpPr>
        <p:spPr bwMode="auto">
          <a:xfrm>
            <a:off x="2728913" y="1847850"/>
            <a:ext cx="5410200" cy="323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0" hangingPunct="0">
              <a:lnSpc>
                <a:spcPct val="120000"/>
              </a:lnSpc>
            </a:pPr>
            <a:endParaRPr lang="zh-CN" altLang="zh-CN" sz="3600" b="1">
              <a:solidFill>
                <a:srgbClr val="FFFFFF"/>
              </a:solidFill>
            </a:endParaRPr>
          </a:p>
        </p:txBody>
      </p:sp>
      <p:sp>
        <p:nvSpPr>
          <p:cNvPr id="541704" name="Rectangle 8"/>
          <p:cNvSpPr>
            <a:spLocks noGrp="1" noChangeArrowheads="1"/>
          </p:cNvSpPr>
          <p:nvPr>
            <p:ph type="ctrTitle"/>
          </p:nvPr>
        </p:nvSpPr>
        <p:spPr>
          <a:ln>
            <a:noFill/>
          </a:ln>
        </p:spPr>
        <p:txBody>
          <a:bodyPr/>
          <a:lstStyle/>
          <a:p>
            <a:pPr>
              <a:buClr>
                <a:srgbClr val="006600"/>
              </a:buClr>
              <a:buSzPct val="60000"/>
            </a:pPr>
            <a:r>
              <a:rPr lang="en-US" altLang="zh-CN" sz="4400" b="1" dirty="0">
                <a:solidFill>
                  <a:srgbClr val="990099"/>
                </a:solidFill>
                <a:effectLst>
                  <a:outerShdw blurRad="38100" dist="38100" dir="2700000" algn="tl">
                    <a:srgbClr val="FFFFFF"/>
                  </a:outerShdw>
                </a:effectLst>
              </a:rPr>
              <a:t> </a:t>
            </a:r>
            <a:r>
              <a:rPr lang="en-US" altLang="zh-CN" sz="4400" b="1" dirty="0" smtClean="0">
                <a:effectLst/>
              </a:rPr>
              <a:t>6.8</a:t>
            </a:r>
            <a:r>
              <a:rPr lang="zh-CN" altLang="en-US" sz="4400" b="1" dirty="0" smtClean="0">
                <a:effectLst/>
              </a:rPr>
              <a:t>编译预处理</a:t>
            </a:r>
            <a:endParaRPr lang="zh-CN" altLang="en-US" sz="4400" b="1" dirty="0">
              <a:effectLst/>
            </a:endParaRPr>
          </a:p>
        </p:txBody>
      </p:sp>
      <p:sp>
        <p:nvSpPr>
          <p:cNvPr id="541705" name="Rectangle 9"/>
          <p:cNvSpPr>
            <a:spLocks noGrp="1" noChangeArrowheads="1"/>
          </p:cNvSpPr>
          <p:nvPr>
            <p:ph type="subTitle" idx="1"/>
          </p:nvPr>
        </p:nvSpPr>
        <p:spPr>
          <a:ln>
            <a:noFill/>
            <a:headEnd/>
            <a:tailEnd/>
          </a:ln>
        </p:spPr>
        <p:style>
          <a:lnRef idx="2">
            <a:schemeClr val="accent1"/>
          </a:lnRef>
          <a:fillRef idx="1">
            <a:schemeClr val="lt1"/>
          </a:fillRef>
          <a:effectRef idx="0">
            <a:schemeClr val="accent1"/>
          </a:effectRef>
          <a:fontRef idx="minor">
            <a:schemeClr val="dk1"/>
          </a:fontRef>
        </p:style>
        <p:txBody>
          <a:bodyPr lIns="417600" tIns="154800">
            <a:flatTx/>
          </a:bodyPr>
          <a:lstStyle/>
          <a:p>
            <a:pPr algn="l">
              <a:buFont typeface="Wingdings" pitchFamily="2" charset="2"/>
              <a:buChar char="l"/>
            </a:pPr>
            <a:r>
              <a:rPr lang="en-US" altLang="zh-CN" sz="4400" b="1" dirty="0" smtClean="0">
                <a:solidFill>
                  <a:schemeClr val="accent2"/>
                </a:solidFill>
                <a:effectLst/>
                <a:latin typeface="方正姚体" pitchFamily="2" charset="-122"/>
                <a:ea typeface="方正姚体" pitchFamily="2" charset="-122"/>
              </a:rPr>
              <a:t>6.8.1 </a:t>
            </a:r>
            <a:r>
              <a:rPr lang="zh-CN" altLang="en-US" sz="4400" b="1" dirty="0">
                <a:solidFill>
                  <a:schemeClr val="accent2"/>
                </a:solidFill>
                <a:effectLst/>
                <a:latin typeface="方正姚体" pitchFamily="2" charset="-122"/>
                <a:ea typeface="方正姚体" pitchFamily="2" charset="-122"/>
              </a:rPr>
              <a:t>宏定义</a:t>
            </a:r>
          </a:p>
          <a:p>
            <a:pPr algn="l">
              <a:buFont typeface="Wingdings" pitchFamily="2" charset="2"/>
              <a:buChar char="l"/>
            </a:pPr>
            <a:r>
              <a:rPr lang="en-US" altLang="zh-CN" sz="4400" b="1" dirty="0" smtClean="0">
                <a:solidFill>
                  <a:schemeClr val="accent2"/>
                </a:solidFill>
                <a:effectLst/>
                <a:latin typeface="方正姚体" pitchFamily="2" charset="-122"/>
                <a:ea typeface="方正姚体" pitchFamily="2" charset="-122"/>
              </a:rPr>
              <a:t>6.8.2</a:t>
            </a:r>
            <a:r>
              <a:rPr lang="en-US" altLang="zh-CN" sz="4400" b="1" dirty="0">
                <a:solidFill>
                  <a:schemeClr val="accent2"/>
                </a:solidFill>
                <a:effectLst/>
                <a:latin typeface="Arial"/>
                <a:ea typeface="方正姚体" pitchFamily="2" charset="-122"/>
              </a:rPr>
              <a:t>“</a:t>
            </a:r>
            <a:r>
              <a:rPr lang="zh-CN" altLang="en-US" sz="4400" b="1" dirty="0">
                <a:solidFill>
                  <a:schemeClr val="accent2"/>
                </a:solidFill>
                <a:effectLst/>
                <a:latin typeface="方正姚体" pitchFamily="2" charset="-122"/>
                <a:ea typeface="方正姚体" pitchFamily="2" charset="-122"/>
              </a:rPr>
              <a:t>文件包含</a:t>
            </a:r>
            <a:r>
              <a:rPr lang="zh-CN" altLang="en-US" sz="4400" b="1" dirty="0">
                <a:solidFill>
                  <a:schemeClr val="accent2"/>
                </a:solidFill>
                <a:effectLst/>
                <a:latin typeface="Arial"/>
                <a:ea typeface="方正姚体" pitchFamily="2" charset="-122"/>
              </a:rPr>
              <a:t>”</a:t>
            </a:r>
            <a:r>
              <a:rPr lang="zh-CN" altLang="en-US" sz="4400" b="1" dirty="0" smtClean="0">
                <a:solidFill>
                  <a:schemeClr val="accent2"/>
                </a:solidFill>
                <a:effectLst/>
                <a:latin typeface="方正姚体" pitchFamily="2" charset="-122"/>
                <a:ea typeface="方正姚体" pitchFamily="2" charset="-122"/>
              </a:rPr>
              <a:t>处理</a:t>
            </a:r>
            <a:endParaRPr lang="zh-CN" altLang="en-US" sz="4400" b="1" dirty="0">
              <a:solidFill>
                <a:schemeClr val="accent2"/>
              </a:solidFill>
              <a:effectLst/>
              <a:latin typeface="方正姚体" pitchFamily="2" charset="-122"/>
              <a:ea typeface="方正姚体" pitchFamily="2" charset="-122"/>
            </a:endParaRPr>
          </a:p>
        </p:txBody>
      </p:sp>
    </p:spTree>
    <p:extLst>
      <p:ext uri="{BB962C8B-B14F-4D97-AF65-F5344CB8AC3E}">
        <p14:creationId xmlns:p14="http://schemas.microsoft.com/office/powerpoint/2010/main" val="1830257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nodePh="1">
                                  <p:stCondLst>
                                    <p:cond delay="0"/>
                                  </p:stCondLst>
                                  <p:endCondLst>
                                    <p:cond evt="begin" delay="0">
                                      <p:tn val="5"/>
                                    </p:cond>
                                  </p:endCondLst>
                                  <p:childTnLst>
                                    <p:set>
                                      <p:cBhvr>
                                        <p:cTn id="6" dur="1" fill="hold">
                                          <p:stCondLst>
                                            <p:cond delay="0"/>
                                          </p:stCondLst>
                                        </p:cTn>
                                        <p:tgtEl>
                                          <p:spTgt spid="541701"/>
                                        </p:tgtEl>
                                        <p:attrNameLst>
                                          <p:attrName>style.visibility</p:attrName>
                                        </p:attrNameLst>
                                      </p:cBhvr>
                                      <p:to>
                                        <p:strVal val="visible"/>
                                      </p:to>
                                    </p:set>
                                    <p:animEffect transition="in" filter="blinds(vertical)">
                                      <p:cBhvr>
                                        <p:cTn id="7" dur="500"/>
                                        <p:tgtEl>
                                          <p:spTgt spid="541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noFill/>
          <a:ln/>
        </p:spPr>
        <p:txBody>
          <a:bodyPr/>
          <a:lstStyle/>
          <a:p>
            <a:r>
              <a:rPr lang="en-US" altLang="zh-CN" sz="3600" dirty="0">
                <a:solidFill>
                  <a:srgbClr val="FFC000"/>
                </a:solidFill>
                <a:effectLst>
                  <a:outerShdw blurRad="38100" dist="38100" dir="2700000" algn="tl">
                    <a:srgbClr val="FFFFFF"/>
                  </a:outerShdw>
                </a:effectLst>
              </a:rPr>
              <a:t> </a:t>
            </a:r>
            <a:r>
              <a:rPr lang="zh-CN" altLang="en-US" sz="3600" u="sng" dirty="0">
                <a:solidFill>
                  <a:srgbClr val="FFC000"/>
                </a:solidFill>
                <a:effectLst/>
                <a:latin typeface="方正姚体" pitchFamily="2" charset="-122"/>
                <a:ea typeface="方正姚体" pitchFamily="2" charset="-122"/>
              </a:rPr>
              <a:t>基本概念</a:t>
            </a:r>
          </a:p>
        </p:txBody>
      </p:sp>
      <p:sp>
        <p:nvSpPr>
          <p:cNvPr id="614403" name="Rectangle 3"/>
          <p:cNvSpPr>
            <a:spLocks noChangeArrowheads="1"/>
          </p:cNvSpPr>
          <p:nvPr/>
        </p:nvSpPr>
        <p:spPr bwMode="auto">
          <a:xfrm>
            <a:off x="-18754" y="836712"/>
            <a:ext cx="905525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Char char="l"/>
            </a:pPr>
            <a:r>
              <a:rPr kumimoji="0" lang="en-US" altLang="zh-CN" sz="3200" b="1" dirty="0">
                <a:latin typeface="楷体_GB2312" pitchFamily="49" charset="-122"/>
                <a:ea typeface="楷体_GB2312" pitchFamily="49" charset="-122"/>
              </a:rPr>
              <a:t>ANSI C</a:t>
            </a:r>
            <a:r>
              <a:rPr kumimoji="0" lang="zh-CN" altLang="en-US" sz="3200" b="1" dirty="0">
                <a:latin typeface="楷体_GB2312" pitchFamily="49" charset="-122"/>
                <a:ea typeface="楷体_GB2312" pitchFamily="49" charset="-122"/>
              </a:rPr>
              <a:t>标准规定可以在Ｃ源程序中加入一些</a:t>
            </a:r>
            <a:r>
              <a:rPr kumimoji="0" lang="zh-CN" altLang="en-US" sz="3200" b="1" dirty="0">
                <a:latin typeface="Arial"/>
                <a:ea typeface="楷体_GB2312" pitchFamily="49" charset="-122"/>
              </a:rPr>
              <a:t>“</a:t>
            </a:r>
            <a:r>
              <a:rPr kumimoji="0" lang="zh-CN" altLang="en-US" sz="3200" b="1" dirty="0">
                <a:latin typeface="楷体_GB2312" pitchFamily="49" charset="-122"/>
                <a:ea typeface="楷体_GB2312" pitchFamily="49" charset="-122"/>
              </a:rPr>
              <a:t>预处理命令</a:t>
            </a:r>
            <a:r>
              <a:rPr kumimoji="0" lang="zh-CN" altLang="en-US" sz="3200" b="1" dirty="0">
                <a:latin typeface="Arial"/>
                <a:ea typeface="楷体_GB2312" pitchFamily="49" charset="-122"/>
              </a:rPr>
              <a:t>”</a:t>
            </a:r>
            <a:r>
              <a:rPr kumimoji="0" lang="zh-CN" altLang="en-US" sz="3200" b="1" dirty="0">
                <a:latin typeface="楷体_GB2312" pitchFamily="49" charset="-122"/>
                <a:ea typeface="楷体_GB2312" pitchFamily="49" charset="-122"/>
              </a:rPr>
              <a:t> ，以改进程序设计环境，提高编程效率。</a:t>
            </a:r>
          </a:p>
          <a:p>
            <a:pPr marL="342900" indent="-342900">
              <a:spcBef>
                <a:spcPct val="20000"/>
              </a:spcBef>
              <a:buClr>
                <a:srgbClr val="FFFFCC"/>
              </a:buClr>
              <a:buSzPct val="75000"/>
              <a:buFont typeface="Wingdings" pitchFamily="2" charset="2"/>
              <a:buChar char="l"/>
            </a:pPr>
            <a:r>
              <a:rPr kumimoji="0" lang="zh-CN" altLang="en-US" sz="3200" b="1" dirty="0">
                <a:latin typeface="楷体_GB2312" pitchFamily="49" charset="-122"/>
                <a:ea typeface="楷体_GB2312" pitchFamily="49" charset="-122"/>
              </a:rPr>
              <a:t>这些预处理命令是由</a:t>
            </a:r>
            <a:r>
              <a:rPr kumimoji="0" lang="en-US" altLang="zh-CN" sz="3200" b="1" dirty="0">
                <a:latin typeface="楷体_GB2312" pitchFamily="49" charset="-122"/>
                <a:ea typeface="楷体_GB2312" pitchFamily="49" charset="-122"/>
              </a:rPr>
              <a:t>ANSI C</a:t>
            </a:r>
            <a:r>
              <a:rPr kumimoji="0" lang="zh-CN" altLang="en-US" sz="3200" b="1" dirty="0">
                <a:latin typeface="楷体_GB2312" pitchFamily="49" charset="-122"/>
                <a:ea typeface="楷体_GB2312" pitchFamily="49" charset="-122"/>
              </a:rPr>
              <a:t>统一规定的，但是它不是</a:t>
            </a:r>
            <a:r>
              <a:rPr kumimoji="0" lang="en-US" altLang="zh-CN" sz="3200" b="1" dirty="0">
                <a:latin typeface="楷体_GB2312" pitchFamily="49" charset="-122"/>
                <a:ea typeface="楷体_GB2312" pitchFamily="49" charset="-122"/>
              </a:rPr>
              <a:t>C</a:t>
            </a:r>
            <a:r>
              <a:rPr kumimoji="0" lang="zh-CN" altLang="en-US" sz="3200" b="1" dirty="0">
                <a:latin typeface="楷体_GB2312" pitchFamily="49" charset="-122"/>
                <a:ea typeface="楷体_GB2312" pitchFamily="49" charset="-122"/>
              </a:rPr>
              <a:t>语言本身的组成部分，不能直接对它们进行编译（因为编译程序不能识别它们）。</a:t>
            </a:r>
            <a:r>
              <a:rPr kumimoji="0" lang="zh-CN" altLang="en-US" sz="3200" b="1" u="sng" dirty="0">
                <a:solidFill>
                  <a:srgbClr val="FF0000"/>
                </a:solidFill>
                <a:effectLst>
                  <a:outerShdw blurRad="38100" dist="38100" dir="2700000" algn="tl">
                    <a:srgbClr val="FFFFFF"/>
                  </a:outerShdw>
                </a:effectLst>
                <a:latin typeface="楷体_GB2312" pitchFamily="49" charset="-122"/>
                <a:ea typeface="楷体_GB2312" pitchFamily="49" charset="-122"/>
              </a:rPr>
              <a:t>必须在对程序进行通常的编译之前，先对程序中这些特殊的命令进行</a:t>
            </a:r>
            <a:r>
              <a:rPr kumimoji="0" lang="zh-CN" altLang="en-US" sz="3200" b="1" u="sng" dirty="0">
                <a:solidFill>
                  <a:srgbClr val="FF0000"/>
                </a:solidFill>
                <a:effectLst>
                  <a:outerShdw blurRad="38100" dist="38100" dir="2700000" algn="tl">
                    <a:srgbClr val="FFFFFF"/>
                  </a:outerShdw>
                </a:effectLst>
                <a:latin typeface="Arial"/>
                <a:ea typeface="楷体_GB2312" pitchFamily="49" charset="-122"/>
              </a:rPr>
              <a:t>“</a:t>
            </a:r>
            <a:r>
              <a:rPr kumimoji="0" lang="zh-CN" altLang="en-US" sz="3200" b="1" u="sng" dirty="0">
                <a:solidFill>
                  <a:srgbClr val="FF0000"/>
                </a:solidFill>
                <a:effectLst>
                  <a:outerShdw blurRad="38100" dist="38100" dir="2700000" algn="tl">
                    <a:srgbClr val="FFFFFF"/>
                  </a:outerShdw>
                </a:effectLst>
                <a:latin typeface="楷体_GB2312" pitchFamily="49" charset="-122"/>
                <a:ea typeface="楷体_GB2312" pitchFamily="49" charset="-122"/>
              </a:rPr>
              <a:t>预处理</a:t>
            </a:r>
            <a:r>
              <a:rPr kumimoji="0" lang="zh-CN" altLang="en-US" sz="3200" b="1" u="sng" dirty="0">
                <a:solidFill>
                  <a:srgbClr val="FF0000"/>
                </a:solidFill>
                <a:effectLst>
                  <a:outerShdw blurRad="38100" dist="38100" dir="2700000" algn="tl">
                    <a:srgbClr val="FFFFFF"/>
                  </a:outerShdw>
                </a:effectLst>
                <a:latin typeface="Arial"/>
                <a:ea typeface="楷体_GB2312" pitchFamily="49" charset="-122"/>
              </a:rPr>
              <a:t>”</a:t>
            </a:r>
            <a:endParaRPr kumimoji="0" lang="zh-CN" altLang="en-US" sz="3200" b="1" u="sng" dirty="0">
              <a:solidFill>
                <a:srgbClr val="FF0000"/>
              </a:solidFill>
              <a:effectLst>
                <a:outerShdw blurRad="38100" dist="38100" dir="2700000" algn="tl">
                  <a:srgbClr val="FFFFFF"/>
                </a:outerShdw>
              </a:effectLst>
              <a:latin typeface="楷体_GB2312" pitchFamily="49" charset="-122"/>
              <a:ea typeface="楷体_GB2312" pitchFamily="49" charset="-122"/>
            </a:endParaRPr>
          </a:p>
          <a:p>
            <a:pPr marL="342900" indent="-342900">
              <a:spcBef>
                <a:spcPct val="20000"/>
              </a:spcBef>
              <a:buClr>
                <a:srgbClr val="FFFFCC"/>
              </a:buClr>
              <a:buSzPct val="75000"/>
              <a:buFont typeface="Wingdings" pitchFamily="2" charset="2"/>
              <a:buChar char="l"/>
            </a:pPr>
            <a:r>
              <a:rPr kumimoji="0" lang="zh-CN" altLang="en-US" sz="3200" b="1" dirty="0">
                <a:latin typeface="楷体_GB2312" pitchFamily="49" charset="-122"/>
                <a:ea typeface="楷体_GB2312" pitchFamily="49" charset="-122"/>
              </a:rPr>
              <a:t>经过预处理后程序可由编译程序对预处理后的源程序进行通常的编译处理，得到可供执行的目标代码。 </a:t>
            </a:r>
          </a:p>
        </p:txBody>
      </p:sp>
    </p:spTree>
    <p:extLst>
      <p:ext uri="{BB962C8B-B14F-4D97-AF65-F5344CB8AC3E}">
        <p14:creationId xmlns:p14="http://schemas.microsoft.com/office/powerpoint/2010/main" val="384385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gtEl>
                                        <p:attrNameLst>
                                          <p:attrName>style.visibility</p:attrName>
                                        </p:attrNameLst>
                                      </p:cBhvr>
                                      <p:to>
                                        <p:strVal val="visible"/>
                                      </p:to>
                                    </p:set>
                                    <p:animEffect transition="in" filter="wipe(left)">
                                      <p:cBhvr>
                                        <p:cTn id="7" dur="1000"/>
                                        <p:tgtEl>
                                          <p:spTgt spid="614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zh-CN" sz="4000" u="sng" dirty="0">
                <a:solidFill>
                  <a:srgbClr val="FFC000"/>
                </a:solidFill>
                <a:effectLst/>
                <a:latin typeface="方正姚体" pitchFamily="2" charset="-122"/>
                <a:ea typeface="方正姚体" pitchFamily="2" charset="-122"/>
              </a:rPr>
              <a:t> </a:t>
            </a:r>
            <a:r>
              <a:rPr lang="zh-CN" altLang="en-US" sz="4000" u="sng" dirty="0">
                <a:solidFill>
                  <a:srgbClr val="FFC000"/>
                </a:solidFill>
                <a:effectLst/>
                <a:latin typeface="方正姚体" pitchFamily="2" charset="-122"/>
                <a:ea typeface="方正姚体" pitchFamily="2" charset="-122"/>
              </a:rPr>
              <a:t>基本概念</a:t>
            </a:r>
          </a:p>
        </p:txBody>
      </p:sp>
      <p:sp>
        <p:nvSpPr>
          <p:cNvPr id="645123" name="Rectangle 3"/>
          <p:cNvSpPr>
            <a:spLocks noChangeArrowheads="1"/>
          </p:cNvSpPr>
          <p:nvPr/>
        </p:nvSpPr>
        <p:spPr bwMode="auto">
          <a:xfrm>
            <a:off x="504031" y="1074294"/>
            <a:ext cx="81359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Char char="l"/>
            </a:pPr>
            <a:r>
              <a:rPr kumimoji="0" lang="en-US" altLang="zh-CN" sz="3200" b="1" dirty="0">
                <a:effectLst>
                  <a:outerShdw blurRad="38100" dist="38100" dir="2700000" algn="tl">
                    <a:srgbClr val="010199"/>
                  </a:outerShdw>
                </a:effectLst>
                <a:latin typeface="楷体_GB2312" pitchFamily="49" charset="-122"/>
                <a:ea typeface="楷体_GB2312" pitchFamily="49" charset="-122"/>
              </a:rPr>
              <a:t>C</a:t>
            </a:r>
            <a:r>
              <a:rPr kumimoji="0" lang="zh-CN" altLang="en-US" sz="3200" b="1" dirty="0">
                <a:effectLst>
                  <a:outerShdw blurRad="38100" dist="38100" dir="2700000" algn="tl">
                    <a:srgbClr val="010199"/>
                  </a:outerShdw>
                </a:effectLst>
                <a:latin typeface="楷体_GB2312" pitchFamily="49" charset="-122"/>
                <a:ea typeface="楷体_GB2312" pitchFamily="49" charset="-122"/>
              </a:rPr>
              <a:t>语言与其他高级语言的一个重要区别是可以使用预处理命令和具有预处理的功能。</a:t>
            </a:r>
          </a:p>
        </p:txBody>
      </p:sp>
      <p:sp>
        <p:nvSpPr>
          <p:cNvPr id="645124" name="Rectangle 4"/>
          <p:cNvSpPr>
            <a:spLocks noChangeArrowheads="1"/>
          </p:cNvSpPr>
          <p:nvPr/>
        </p:nvSpPr>
        <p:spPr bwMode="auto">
          <a:xfrm>
            <a:off x="504031" y="2204864"/>
            <a:ext cx="77041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zh-CN" altLang="en-US" sz="2800" b="1" u="sng" dirty="0">
                <a:solidFill>
                  <a:srgbClr val="FF0000"/>
                </a:solidFill>
                <a:effectLst>
                  <a:outerShdw blurRad="38100" dist="38100" dir="2700000" algn="tl">
                    <a:srgbClr val="FFFFFF"/>
                  </a:outerShdw>
                </a:effectLst>
                <a:latin typeface="楷体_GB2312" pitchFamily="49" charset="-122"/>
                <a:ea typeface="楷体_GB2312" pitchFamily="49" charset="-122"/>
              </a:rPr>
              <a:t>Ｃ提供的预处理功能主要有以下三种：</a:t>
            </a:r>
          </a:p>
          <a:p>
            <a:pPr marL="342900" indent="-342900">
              <a:spcBef>
                <a:spcPct val="20000"/>
              </a:spcBef>
              <a:buClr>
                <a:srgbClr val="FFFFCC"/>
              </a:buClr>
              <a:buSzPct val="75000"/>
              <a:buFont typeface="Wingdings" pitchFamily="2" charset="2"/>
              <a:buNone/>
            </a:pPr>
            <a:r>
              <a:rPr kumimoji="0" lang="zh-CN" altLang="en-US" sz="2800" b="1" dirty="0">
                <a:solidFill>
                  <a:srgbClr val="000099"/>
                </a:solidFill>
                <a:effectLst>
                  <a:outerShdw blurRad="38100" dist="38100" dir="2700000" algn="tl">
                    <a:srgbClr val="FFFFFF"/>
                  </a:outerShdw>
                </a:effectLst>
                <a:latin typeface="楷体_GB2312" pitchFamily="49" charset="-122"/>
                <a:ea typeface="楷体_GB2312" pitchFamily="49" charset="-122"/>
              </a:rPr>
              <a:t>　　</a:t>
            </a:r>
            <a:r>
              <a:rPr kumimoji="0" lang="zh-CN" altLang="en-US" sz="2800" b="1" dirty="0">
                <a:effectLst>
                  <a:outerShdw blurRad="38100" dist="38100" dir="2700000" algn="tl">
                    <a:srgbClr val="010199"/>
                  </a:outerShdw>
                </a:effectLst>
                <a:latin typeface="楷体_GB2312" pitchFamily="49" charset="-122"/>
                <a:ea typeface="楷体_GB2312" pitchFamily="49" charset="-122"/>
              </a:rPr>
              <a:t>１．宏定义</a:t>
            </a:r>
          </a:p>
          <a:p>
            <a:pPr marL="342900" indent="-342900">
              <a:spcBef>
                <a:spcPct val="20000"/>
              </a:spcBef>
              <a:buClr>
                <a:srgbClr val="FFFFCC"/>
              </a:buClr>
              <a:buSzPct val="75000"/>
              <a:buFont typeface="Wingdings" pitchFamily="2" charset="2"/>
              <a:buNone/>
            </a:pPr>
            <a:r>
              <a:rPr kumimoji="0" lang="zh-CN" altLang="en-US" sz="2800" b="1" dirty="0">
                <a:effectLst>
                  <a:outerShdw blurRad="38100" dist="38100" dir="2700000" algn="tl">
                    <a:srgbClr val="010199"/>
                  </a:outerShdw>
                </a:effectLst>
                <a:latin typeface="楷体_GB2312" pitchFamily="49" charset="-122"/>
                <a:ea typeface="楷体_GB2312" pitchFamily="49" charset="-122"/>
              </a:rPr>
              <a:t>　　２．文件包含</a:t>
            </a:r>
          </a:p>
          <a:p>
            <a:pPr marL="342900" indent="-342900">
              <a:spcBef>
                <a:spcPct val="20000"/>
              </a:spcBef>
              <a:buClr>
                <a:srgbClr val="FFFFCC"/>
              </a:buClr>
              <a:buSzPct val="75000"/>
              <a:buFont typeface="Wingdings" pitchFamily="2" charset="2"/>
              <a:buNone/>
            </a:pPr>
            <a:r>
              <a:rPr kumimoji="0" lang="zh-CN" altLang="en-US" sz="2800" b="1" dirty="0">
                <a:effectLst>
                  <a:outerShdw blurRad="38100" dist="38100" dir="2700000" algn="tl">
                    <a:srgbClr val="010199"/>
                  </a:outerShdw>
                </a:effectLst>
                <a:latin typeface="楷体_GB2312" pitchFamily="49" charset="-122"/>
                <a:ea typeface="楷体_GB2312" pitchFamily="49" charset="-122"/>
              </a:rPr>
              <a:t>　　３．条件编译</a:t>
            </a:r>
          </a:p>
          <a:p>
            <a:pPr marL="342900" indent="-342900">
              <a:spcBef>
                <a:spcPct val="20000"/>
              </a:spcBef>
              <a:buClr>
                <a:srgbClr val="FFFFCC"/>
              </a:buClr>
              <a:buSzPct val="75000"/>
              <a:buFont typeface="Wingdings" pitchFamily="2" charset="2"/>
              <a:buNone/>
            </a:pPr>
            <a:r>
              <a:rPr kumimoji="0" lang="zh-CN" altLang="en-US" sz="2800" b="1" dirty="0">
                <a:effectLst>
                  <a:outerShdw blurRad="38100" dist="38100" dir="2700000" algn="tl">
                    <a:srgbClr val="010199"/>
                  </a:outerShdw>
                </a:effectLst>
                <a:latin typeface="楷体_GB2312" pitchFamily="49" charset="-122"/>
                <a:ea typeface="楷体_GB2312" pitchFamily="49" charset="-122"/>
              </a:rPr>
              <a:t>      这些功能分别用宏定义命令、文件包含命令、条件编译命令来实现。为了与一般Ｃ语句相区别，这些命令以符号</a:t>
            </a:r>
            <a:r>
              <a:rPr kumimoji="0" lang="zh-CN" altLang="en-US" sz="2800" b="1" dirty="0">
                <a:effectLst>
                  <a:outerShdw blurRad="38100" dist="38100" dir="2700000" algn="tl">
                    <a:srgbClr val="010199"/>
                  </a:outerShdw>
                </a:effectLst>
                <a:latin typeface="Arial"/>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a:t>
            </a:r>
            <a:r>
              <a:rPr kumimoji="0" lang="zh-CN" altLang="en-US" sz="2800" b="1" dirty="0">
                <a:effectLst>
                  <a:outerShdw blurRad="38100" dist="38100" dir="2700000" algn="tl">
                    <a:srgbClr val="010199"/>
                  </a:outerShdw>
                </a:effectLst>
                <a:latin typeface="Arial"/>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开头。例如：</a:t>
            </a:r>
          </a:p>
          <a:p>
            <a:pPr marL="342900" indent="-342900">
              <a:buClr>
                <a:srgbClr val="FFFFCC"/>
              </a:buClr>
              <a:buSzPct val="75000"/>
              <a:buFont typeface="Wingdings" pitchFamily="2" charset="2"/>
              <a:buNone/>
            </a:pPr>
            <a:r>
              <a:rPr kumimoji="0" lang="zh-CN" altLang="en-US" sz="2800" b="1" dirty="0">
                <a:solidFill>
                  <a:srgbClr val="FF0000"/>
                </a:solidFill>
                <a:effectLst>
                  <a:outerShdw blurRad="38100" dist="38100" dir="2700000" algn="tl">
                    <a:srgbClr val="FFFFFF"/>
                  </a:outerShdw>
                </a:effectLst>
                <a:latin typeface="楷体_GB2312" pitchFamily="49" charset="-122"/>
                <a:ea typeface="楷体_GB2312" pitchFamily="49" charset="-122"/>
              </a:rPr>
              <a:t>   </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#define </a:t>
            </a:r>
          </a:p>
          <a:p>
            <a:pPr marL="342900" indent="-342900">
              <a:buClr>
                <a:srgbClr val="FFFFCC"/>
              </a:buClr>
              <a:buSzPct val="75000"/>
              <a:buFont typeface="Wingdings" pitchFamily="2" charset="2"/>
              <a:buNone/>
            </a:pP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   #include </a:t>
            </a:r>
          </a:p>
        </p:txBody>
      </p:sp>
    </p:spTree>
    <p:extLst>
      <p:ext uri="{BB962C8B-B14F-4D97-AF65-F5344CB8AC3E}">
        <p14:creationId xmlns:p14="http://schemas.microsoft.com/office/powerpoint/2010/main" val="1778933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23"/>
                                        </p:tgtEl>
                                        <p:attrNameLst>
                                          <p:attrName>style.visibility</p:attrName>
                                        </p:attrNameLst>
                                      </p:cBhvr>
                                      <p:to>
                                        <p:strVal val="visible"/>
                                      </p:to>
                                    </p:set>
                                    <p:animEffect transition="in" filter="wipe(left)">
                                      <p:cBhvr>
                                        <p:cTn id="7" dur="1000"/>
                                        <p:tgtEl>
                                          <p:spTgt spid="64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645124"/>
                                        </p:tgtEl>
                                        <p:attrNameLst>
                                          <p:attrName>style.visibility</p:attrName>
                                        </p:attrNameLst>
                                      </p:cBhvr>
                                      <p:to>
                                        <p:strVal val="visible"/>
                                      </p:to>
                                    </p:set>
                                    <p:animEffect transition="in" filter="fade">
                                      <p:cBhvr>
                                        <p:cTn id="12" dur="1000"/>
                                        <p:tgtEl>
                                          <p:spTgt spid="645124"/>
                                        </p:tgtEl>
                                      </p:cBhvr>
                                    </p:animEffect>
                                    <p:anim calcmode="lin" valueType="num">
                                      <p:cBhvr>
                                        <p:cTn id="13" dur="1000" fill="hold"/>
                                        <p:tgtEl>
                                          <p:spTgt spid="645124"/>
                                        </p:tgtEl>
                                        <p:attrNameLst>
                                          <p:attrName>ppt_x</p:attrName>
                                        </p:attrNameLst>
                                      </p:cBhvr>
                                      <p:tavLst>
                                        <p:tav tm="0">
                                          <p:val>
                                            <p:strVal val="#ppt_x"/>
                                          </p:val>
                                        </p:tav>
                                        <p:tav tm="100000">
                                          <p:val>
                                            <p:strVal val="#ppt_x"/>
                                          </p:val>
                                        </p:tav>
                                      </p:tavLst>
                                    </p:anim>
                                    <p:anim calcmode="lin" valueType="num">
                                      <p:cBhvr>
                                        <p:cTn id="14" dur="1000" fill="hold"/>
                                        <p:tgtEl>
                                          <p:spTgt spid="64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utoUpdateAnimBg="0"/>
      <p:bldP spid="64512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noFill/>
          <a:ln/>
        </p:spPr>
        <p:txBody>
          <a:bodyPr/>
          <a:lstStyle/>
          <a:p>
            <a:r>
              <a:rPr lang="en-US" altLang="zh-CN" sz="3600" dirty="0"/>
              <a:t> </a:t>
            </a:r>
            <a:r>
              <a:rPr lang="en-US" altLang="zh-CN" sz="3600" dirty="0" smtClean="0"/>
              <a:t>§6.5.1 </a:t>
            </a:r>
            <a:r>
              <a:rPr lang="zh-CN" altLang="en-US" sz="3600" dirty="0"/>
              <a:t>宏定义</a:t>
            </a:r>
          </a:p>
        </p:txBody>
      </p:sp>
      <p:sp>
        <p:nvSpPr>
          <p:cNvPr id="644099" name="Rectangle 3"/>
          <p:cNvSpPr>
            <a:spLocks noChangeArrowheads="1"/>
          </p:cNvSpPr>
          <p:nvPr/>
        </p:nvSpPr>
        <p:spPr bwMode="auto">
          <a:xfrm>
            <a:off x="467420" y="908720"/>
            <a:ext cx="8064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en-US" altLang="zh-CN" sz="3600" dirty="0">
                <a:effectLst>
                  <a:outerShdw blurRad="38100" dist="38100" dir="2700000" algn="tl">
                    <a:srgbClr val="010199"/>
                  </a:outerShdw>
                </a:effectLst>
                <a:latin typeface="Arial" charset="0"/>
              </a:rPr>
              <a:t>6.5.1.1 </a:t>
            </a:r>
            <a:r>
              <a:rPr kumimoji="0" lang="zh-CN" altLang="en-US" sz="3600" dirty="0">
                <a:effectLst>
                  <a:outerShdw blurRad="38100" dist="38100" dir="2700000" algn="tl">
                    <a:srgbClr val="010199"/>
                  </a:outerShdw>
                </a:effectLst>
                <a:latin typeface="Arial" charset="0"/>
              </a:rPr>
              <a:t>不带参数的宏定义</a:t>
            </a:r>
          </a:p>
        </p:txBody>
      </p:sp>
      <p:sp>
        <p:nvSpPr>
          <p:cNvPr id="644100" name="Rectangle 4"/>
          <p:cNvSpPr>
            <a:spLocks noChangeArrowheads="1"/>
          </p:cNvSpPr>
          <p:nvPr/>
        </p:nvSpPr>
        <p:spPr bwMode="auto">
          <a:xfrm>
            <a:off x="251520" y="1484982"/>
            <a:ext cx="25209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en-US" altLang="zh-CN" sz="3600" b="1" dirty="0">
                <a:solidFill>
                  <a:srgbClr val="FFFF00"/>
                </a:solidFill>
                <a:effectLst>
                  <a:outerShdw blurRad="38100" dist="38100" dir="2700000" algn="tl">
                    <a:srgbClr val="FFFFFF"/>
                  </a:outerShdw>
                </a:effectLst>
                <a:latin typeface="楷体_GB2312" pitchFamily="49" charset="-122"/>
                <a:ea typeface="楷体_GB2312" pitchFamily="49" charset="-122"/>
              </a:rPr>
              <a:t>  </a:t>
            </a:r>
            <a:r>
              <a:rPr kumimoji="0" lang="zh-CN" altLang="en-US" sz="3600" b="1" u="sng" dirty="0">
                <a:solidFill>
                  <a:srgbClr val="FF0000"/>
                </a:solidFill>
                <a:effectLst>
                  <a:outerShdw blurRad="38100" dist="38100" dir="2700000" algn="tl">
                    <a:srgbClr val="FFFFFF"/>
                  </a:outerShdw>
                </a:effectLst>
                <a:latin typeface="楷体_GB2312" pitchFamily="49" charset="-122"/>
                <a:ea typeface="楷体_GB2312" pitchFamily="49" charset="-122"/>
              </a:rPr>
              <a:t>宏定义一般形式为</a:t>
            </a:r>
            <a:r>
              <a:rPr kumimoji="0" lang="en-US" altLang="zh-CN" sz="3600" b="1" u="sng" dirty="0">
                <a:solidFill>
                  <a:srgbClr val="FF0000"/>
                </a:solidFill>
                <a:effectLst>
                  <a:outerShdw blurRad="38100" dist="38100" dir="2700000" algn="tl">
                    <a:srgbClr val="FFFFFF"/>
                  </a:outerShdw>
                </a:effectLst>
                <a:latin typeface="楷体_GB2312" pitchFamily="49" charset="-122"/>
                <a:ea typeface="楷体_GB2312" pitchFamily="49" charset="-122"/>
              </a:rPr>
              <a:t>:</a:t>
            </a:r>
          </a:p>
        </p:txBody>
      </p:sp>
      <p:sp>
        <p:nvSpPr>
          <p:cNvPr id="644101" name="Rectangle 5"/>
          <p:cNvSpPr>
            <a:spLocks noChangeArrowheads="1"/>
          </p:cNvSpPr>
          <p:nvPr/>
        </p:nvSpPr>
        <p:spPr bwMode="auto">
          <a:xfrm>
            <a:off x="2988370" y="1556420"/>
            <a:ext cx="6011862" cy="1152525"/>
          </a:xfrm>
          <a:prstGeom prst="rect">
            <a:avLst/>
          </a:prstGeom>
          <a:solidFill>
            <a:srgbClr val="FFFF00"/>
          </a:solidFill>
          <a:ln w="9525">
            <a:solidFill>
              <a:srgbClr val="006699"/>
            </a:solidFill>
            <a:miter lim="800000"/>
            <a:headEnd/>
            <a:tailEnd/>
          </a:ln>
        </p:spPr>
        <p:txBody>
          <a:bodyPr/>
          <a:lstStyle/>
          <a:p>
            <a:pPr marL="342900" indent="-342900">
              <a:spcBef>
                <a:spcPct val="20000"/>
              </a:spcBef>
              <a:buClr>
                <a:srgbClr val="FFFFCC"/>
              </a:buClr>
              <a:buSzPct val="75000"/>
              <a:buFont typeface="Wingdings" pitchFamily="2" charset="2"/>
              <a:buNone/>
            </a:pPr>
            <a:r>
              <a:rPr kumimoji="0" lang="zh-CN" altLang="zh-CN" sz="3200" b="1">
                <a:solidFill>
                  <a:srgbClr val="FF0000"/>
                </a:solidFill>
                <a:latin typeface="楷体_GB2312" pitchFamily="49" charset="-122"/>
                <a:ea typeface="楷体_GB2312" pitchFamily="49" charset="-122"/>
              </a:rPr>
              <a:t>＃</a:t>
            </a:r>
            <a:r>
              <a:rPr kumimoji="0" lang="en-US" altLang="zh-CN" sz="3200" b="1">
                <a:solidFill>
                  <a:srgbClr val="FF0000"/>
                </a:solidFill>
                <a:latin typeface="楷体_GB2312" pitchFamily="49" charset="-122"/>
                <a:ea typeface="楷体_GB2312" pitchFamily="49" charset="-122"/>
              </a:rPr>
              <a:t>define</a:t>
            </a:r>
            <a:r>
              <a:rPr kumimoji="0" lang="zh-CN" altLang="zh-CN" sz="3200" b="1">
                <a:solidFill>
                  <a:srgbClr val="FF0000"/>
                </a:solidFill>
                <a:latin typeface="楷体_GB2312" pitchFamily="49" charset="-122"/>
                <a:ea typeface="楷体_GB2312" pitchFamily="49" charset="-122"/>
              </a:rPr>
              <a:t> 标识符</a:t>
            </a:r>
            <a:r>
              <a:rPr kumimoji="0" lang="zh-CN" altLang="en-US" sz="3200" b="1">
                <a:solidFill>
                  <a:srgbClr val="FF0000"/>
                </a:solidFill>
                <a:latin typeface="楷体_GB2312" pitchFamily="49" charset="-122"/>
                <a:ea typeface="楷体_GB2312" pitchFamily="49" charset="-122"/>
              </a:rPr>
              <a:t> 字符串</a:t>
            </a:r>
          </a:p>
          <a:p>
            <a:pPr marL="342900" indent="-342900">
              <a:spcBef>
                <a:spcPct val="20000"/>
              </a:spcBef>
              <a:buClr>
                <a:srgbClr val="FFFFCC"/>
              </a:buClr>
              <a:buSzPct val="75000"/>
              <a:buFont typeface="Wingdings" pitchFamily="2" charset="2"/>
              <a:buNone/>
            </a:pPr>
            <a:r>
              <a:rPr kumimoji="0" lang="zh-CN" altLang="en-US" sz="3200" b="1">
                <a:solidFill>
                  <a:srgbClr val="006600"/>
                </a:solidFill>
                <a:latin typeface="楷体_GB2312" pitchFamily="49" charset="-122"/>
                <a:ea typeface="楷体_GB2312" pitchFamily="49" charset="-122"/>
              </a:rPr>
              <a:t>例如：＃ </a:t>
            </a:r>
            <a:r>
              <a:rPr kumimoji="0" lang="en-US" altLang="zh-CN" sz="3200" b="1">
                <a:solidFill>
                  <a:srgbClr val="006600"/>
                </a:solidFill>
                <a:latin typeface="楷体_GB2312" pitchFamily="49" charset="-122"/>
                <a:ea typeface="楷体_GB2312" pitchFamily="49" charset="-122"/>
              </a:rPr>
              <a:t>define PI 3.1415926</a:t>
            </a:r>
            <a:endParaRPr kumimoji="0" lang="en-US" altLang="zh-CN" sz="4800" b="1">
              <a:solidFill>
                <a:srgbClr val="006600"/>
              </a:solidFill>
              <a:latin typeface="Arial" charset="0"/>
            </a:endParaRPr>
          </a:p>
        </p:txBody>
      </p:sp>
      <p:sp>
        <p:nvSpPr>
          <p:cNvPr id="644102" name="Rectangle 6"/>
          <p:cNvSpPr>
            <a:spLocks noChangeArrowheads="1"/>
          </p:cNvSpPr>
          <p:nvPr/>
        </p:nvSpPr>
        <p:spPr bwMode="auto">
          <a:xfrm>
            <a:off x="287337" y="2708945"/>
            <a:ext cx="85693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Char char="l"/>
            </a:pPr>
            <a:r>
              <a:rPr kumimoji="0" lang="zh-CN" altLang="en-US" sz="2800" b="1" dirty="0">
                <a:effectLst>
                  <a:outerShdw blurRad="38100" dist="38100" dir="2700000" algn="tl">
                    <a:srgbClr val="010199"/>
                  </a:outerShdw>
                </a:effectLst>
                <a:latin typeface="楷体_GB2312" pitchFamily="49" charset="-122"/>
                <a:ea typeface="楷体_GB2312" pitchFamily="49" charset="-122"/>
              </a:rPr>
              <a:t>宏定义的作用是在本程序文件中用指定的标识符</a:t>
            </a:r>
            <a:r>
              <a:rPr kumimoji="0" lang="en-US" altLang="zh-CN" sz="2800" b="1" dirty="0">
                <a:effectLst>
                  <a:outerShdw blurRad="38100" dist="38100" dir="2700000" algn="tl">
                    <a:srgbClr val="010199"/>
                  </a:outerShdw>
                </a:effectLst>
                <a:latin typeface="楷体_GB2312" pitchFamily="49" charset="-122"/>
                <a:ea typeface="楷体_GB2312" pitchFamily="49" charset="-122"/>
              </a:rPr>
              <a:t>PI</a:t>
            </a:r>
            <a:r>
              <a:rPr kumimoji="0" lang="zh-CN" altLang="en-US" sz="2800" b="1" dirty="0">
                <a:effectLst>
                  <a:outerShdw blurRad="38100" dist="38100" dir="2700000" algn="tl">
                    <a:srgbClr val="010199"/>
                  </a:outerShdw>
                </a:effectLst>
                <a:latin typeface="楷体_GB2312" pitchFamily="49" charset="-122"/>
                <a:ea typeface="楷体_GB2312" pitchFamily="49" charset="-122"/>
              </a:rPr>
              <a:t>来代替</a:t>
            </a:r>
            <a:r>
              <a:rPr kumimoji="0" lang="zh-CN" altLang="en-US" sz="2800" b="1" dirty="0">
                <a:effectLst>
                  <a:outerShdw blurRad="38100" dist="38100" dir="2700000" algn="tl">
                    <a:srgbClr val="010199"/>
                  </a:outerShdw>
                </a:effectLst>
                <a:latin typeface="Arial"/>
                <a:ea typeface="楷体_GB2312" pitchFamily="49" charset="-122"/>
              </a:rPr>
              <a:t>“</a:t>
            </a:r>
            <a:r>
              <a:rPr kumimoji="0" lang="en-US" altLang="zh-CN" sz="2800" b="1" dirty="0">
                <a:effectLst>
                  <a:outerShdw blurRad="38100" dist="38100" dir="2700000" algn="tl">
                    <a:srgbClr val="010199"/>
                  </a:outerShdw>
                </a:effectLst>
                <a:latin typeface="楷体_GB2312" pitchFamily="49" charset="-122"/>
                <a:ea typeface="楷体_GB2312" pitchFamily="49" charset="-122"/>
              </a:rPr>
              <a:t>3.1415926</a:t>
            </a:r>
            <a:r>
              <a:rPr kumimoji="0" lang="en-US" altLang="zh-CN" sz="2800" b="1" dirty="0">
                <a:effectLst>
                  <a:outerShdw blurRad="38100" dist="38100" dir="2700000" algn="tl">
                    <a:srgbClr val="010199"/>
                  </a:outerShdw>
                </a:effectLst>
                <a:latin typeface="Arial"/>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这个字符串，在编译预处理时，将程序中在该命令以后出现的所有的</a:t>
            </a:r>
            <a:r>
              <a:rPr kumimoji="0" lang="en-US" altLang="zh-CN" sz="2800" b="1" dirty="0">
                <a:effectLst>
                  <a:outerShdw blurRad="38100" dist="38100" dir="2700000" algn="tl">
                    <a:srgbClr val="010199"/>
                  </a:outerShdw>
                </a:effectLst>
                <a:latin typeface="楷体_GB2312" pitchFamily="49" charset="-122"/>
                <a:ea typeface="楷体_GB2312" pitchFamily="49" charset="-122"/>
              </a:rPr>
              <a:t>PI</a:t>
            </a:r>
            <a:r>
              <a:rPr kumimoji="0" lang="zh-CN" altLang="en-US" sz="2800" b="1" dirty="0">
                <a:effectLst>
                  <a:outerShdw blurRad="38100" dist="38100" dir="2700000" algn="tl">
                    <a:srgbClr val="010199"/>
                  </a:outerShdw>
                </a:effectLst>
                <a:latin typeface="楷体_GB2312" pitchFamily="49" charset="-122"/>
                <a:ea typeface="楷体_GB2312" pitchFamily="49" charset="-122"/>
              </a:rPr>
              <a:t>都用</a:t>
            </a:r>
            <a:r>
              <a:rPr kumimoji="0" lang="zh-CN" altLang="en-US" sz="2800" b="1" dirty="0">
                <a:effectLst>
                  <a:outerShdw blurRad="38100" dist="38100" dir="2700000" algn="tl">
                    <a:srgbClr val="010199"/>
                  </a:outerShdw>
                </a:effectLst>
                <a:latin typeface="Arial"/>
                <a:ea typeface="楷体_GB2312" pitchFamily="49" charset="-122"/>
              </a:rPr>
              <a:t>“</a:t>
            </a:r>
            <a:r>
              <a:rPr kumimoji="0" lang="en-US" altLang="zh-CN" sz="2800" b="1" dirty="0">
                <a:effectLst>
                  <a:outerShdw blurRad="38100" dist="38100" dir="2700000" algn="tl">
                    <a:srgbClr val="010199"/>
                  </a:outerShdw>
                </a:effectLst>
                <a:latin typeface="楷体_GB2312" pitchFamily="49" charset="-122"/>
                <a:ea typeface="楷体_GB2312" pitchFamily="49" charset="-122"/>
              </a:rPr>
              <a:t>3.1415926</a:t>
            </a:r>
            <a:r>
              <a:rPr kumimoji="0" lang="en-US" altLang="zh-CN" sz="2800" b="1" dirty="0">
                <a:effectLst>
                  <a:outerShdw blurRad="38100" dist="38100" dir="2700000" algn="tl">
                    <a:srgbClr val="010199"/>
                  </a:outerShdw>
                </a:effectLst>
                <a:latin typeface="Arial"/>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代替。这种方法使用户能以一个简单的名字代替一个长的字符串</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a:p>
            <a:pPr marL="342900" indent="-342900">
              <a:spcBef>
                <a:spcPct val="20000"/>
              </a:spcBef>
              <a:buClr>
                <a:srgbClr val="FFFFCC"/>
              </a:buClr>
              <a:buSzPct val="75000"/>
              <a:buFont typeface="Wingdings" pitchFamily="2" charset="2"/>
              <a:buChar char="l"/>
            </a:pPr>
            <a:r>
              <a:rPr kumimoji="0" lang="zh-CN" altLang="en-US" sz="2800" b="1" dirty="0">
                <a:effectLst>
                  <a:outerShdw blurRad="38100" dist="38100" dir="2700000" algn="tl">
                    <a:srgbClr val="010199"/>
                  </a:outerShdw>
                </a:effectLst>
                <a:latin typeface="楷体_GB2312" pitchFamily="49" charset="-122"/>
                <a:ea typeface="楷体_GB2312" pitchFamily="49" charset="-122"/>
              </a:rPr>
              <a:t>这个标识符（名字）称为</a:t>
            </a:r>
            <a:r>
              <a:rPr kumimoji="0" lang="zh-CN" altLang="en-US" sz="2800" b="1" dirty="0">
                <a:effectLst>
                  <a:outerShdw blurRad="38100" dist="38100" dir="2700000" algn="tl">
                    <a:srgbClr val="FFFFFF"/>
                  </a:outerShdw>
                </a:effectLst>
                <a:latin typeface="Arial"/>
                <a:ea typeface="楷体_GB2312" pitchFamily="49" charset="-122"/>
              </a:rPr>
              <a:t>“</a:t>
            </a:r>
            <a:r>
              <a:rPr kumimoji="0" lang="zh-CN" altLang="en-US" sz="2800" b="1" u="sng" dirty="0">
                <a:effectLst>
                  <a:outerShdw blurRad="38100" dist="38100" dir="2700000" algn="tl">
                    <a:srgbClr val="FFFFFF"/>
                  </a:outerShdw>
                </a:effectLst>
                <a:latin typeface="楷体_GB2312" pitchFamily="49" charset="-122"/>
                <a:ea typeface="楷体_GB2312" pitchFamily="49" charset="-122"/>
              </a:rPr>
              <a:t>宏名</a:t>
            </a:r>
            <a:r>
              <a:rPr kumimoji="0" lang="zh-CN" altLang="en-US" sz="2800" b="1" dirty="0">
                <a:effectLst>
                  <a:outerShdw blurRad="38100" dist="38100" dir="2700000" algn="tl">
                    <a:srgbClr val="FFFFFF"/>
                  </a:outerShdw>
                </a:effectLst>
                <a:latin typeface="Arial"/>
                <a:ea typeface="楷体_GB2312" pitchFamily="49" charset="-122"/>
              </a:rPr>
              <a:t>”</a:t>
            </a:r>
            <a:endParaRPr kumimoji="0" lang="zh-CN" altLang="en-US" sz="2800" b="1" dirty="0">
              <a:effectLst>
                <a:outerShdw blurRad="38100" dist="38100" dir="2700000" algn="tl">
                  <a:srgbClr val="FFFFFF"/>
                </a:outerShdw>
              </a:effectLst>
              <a:latin typeface="楷体_GB2312" pitchFamily="49" charset="-122"/>
              <a:ea typeface="楷体_GB2312" pitchFamily="49" charset="-122"/>
            </a:endParaRPr>
          </a:p>
          <a:p>
            <a:pPr marL="342900" indent="-342900">
              <a:spcBef>
                <a:spcPct val="20000"/>
              </a:spcBef>
              <a:buClr>
                <a:srgbClr val="FFFFCC"/>
              </a:buClr>
              <a:buSzPct val="75000"/>
              <a:buFont typeface="Wingdings" pitchFamily="2" charset="2"/>
              <a:buChar char="l"/>
            </a:pPr>
            <a:r>
              <a:rPr kumimoji="0" lang="zh-CN" altLang="en-US" sz="2800" b="1" dirty="0">
                <a:effectLst>
                  <a:outerShdw blurRad="38100" dist="38100" dir="2700000" algn="tl">
                    <a:srgbClr val="010199"/>
                  </a:outerShdw>
                </a:effectLst>
                <a:latin typeface="楷体_GB2312" pitchFamily="49" charset="-122"/>
                <a:ea typeface="楷体_GB2312" pitchFamily="49" charset="-122"/>
              </a:rPr>
              <a:t>在预编译时将宏名替换成字符串的过程称为</a:t>
            </a:r>
            <a:r>
              <a:rPr kumimoji="0" lang="zh-CN" altLang="en-US" sz="2800" b="1" dirty="0">
                <a:effectLst>
                  <a:outerShdw blurRad="38100" dist="38100" dir="2700000" algn="tl">
                    <a:srgbClr val="FFFFFF"/>
                  </a:outerShdw>
                </a:effectLst>
                <a:latin typeface="Arial"/>
                <a:ea typeface="楷体_GB2312" pitchFamily="49" charset="-122"/>
              </a:rPr>
              <a:t>“</a:t>
            </a:r>
            <a:r>
              <a:rPr kumimoji="0" lang="zh-CN" altLang="en-US" sz="2800" b="1" u="sng" dirty="0">
                <a:effectLst>
                  <a:outerShdw blurRad="38100" dist="38100" dir="2700000" algn="tl">
                    <a:srgbClr val="FFFFFF"/>
                  </a:outerShdw>
                </a:effectLst>
                <a:latin typeface="楷体_GB2312" pitchFamily="49" charset="-122"/>
                <a:ea typeface="楷体_GB2312" pitchFamily="49" charset="-122"/>
              </a:rPr>
              <a:t>宏展开</a:t>
            </a:r>
            <a:r>
              <a:rPr kumimoji="0" lang="zh-CN" altLang="en-US" sz="2800" b="1" dirty="0">
                <a:effectLst>
                  <a:outerShdw blurRad="38100" dist="38100" dir="2700000" algn="tl">
                    <a:srgbClr val="FFFFFF"/>
                  </a:outerShdw>
                </a:effectLst>
                <a:latin typeface="Arial"/>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a:t>
            </a:r>
            <a:r>
              <a:rPr kumimoji="0" lang="en-US" altLang="zh-CN" sz="2800" b="1" dirty="0">
                <a:effectLst>
                  <a:outerShdw blurRad="38100" dist="38100" dir="2700000" algn="tl">
                    <a:srgbClr val="010199"/>
                  </a:outerShdw>
                </a:effectLst>
                <a:latin typeface="楷体_GB2312" pitchFamily="49" charset="-122"/>
                <a:ea typeface="楷体_GB2312" pitchFamily="49" charset="-122"/>
              </a:rPr>
              <a:t>define</a:t>
            </a:r>
            <a:r>
              <a:rPr kumimoji="0" lang="zh-CN" altLang="en-US" sz="2800" b="1" dirty="0">
                <a:effectLst>
                  <a:outerShdw blurRad="38100" dist="38100" dir="2700000" algn="tl">
                    <a:srgbClr val="010199"/>
                  </a:outerShdw>
                </a:effectLst>
                <a:latin typeface="楷体_GB2312" pitchFamily="49" charset="-122"/>
                <a:ea typeface="楷体_GB2312" pitchFamily="49" charset="-122"/>
              </a:rPr>
              <a:t>是宏定义命令。</a:t>
            </a:r>
          </a:p>
        </p:txBody>
      </p:sp>
    </p:spTree>
    <p:extLst>
      <p:ext uri="{BB962C8B-B14F-4D97-AF65-F5344CB8AC3E}">
        <p14:creationId xmlns:p14="http://schemas.microsoft.com/office/powerpoint/2010/main" val="2189903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animEffect transition="in" filter="wipe(left)">
                                      <p:cBhvr>
                                        <p:cTn id="7" dur="1000"/>
                                        <p:tgtEl>
                                          <p:spTgt spid="64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4100"/>
                                        </p:tgtEl>
                                        <p:attrNameLst>
                                          <p:attrName>style.visibility</p:attrName>
                                        </p:attrNameLst>
                                      </p:cBhvr>
                                      <p:to>
                                        <p:strVal val="visible"/>
                                      </p:to>
                                    </p:set>
                                    <p:animEffect transition="in" filter="wipe(left)">
                                      <p:cBhvr>
                                        <p:cTn id="12" dur="1000"/>
                                        <p:tgtEl>
                                          <p:spTgt spid="644100"/>
                                        </p:tgtEl>
                                      </p:cBhvr>
                                    </p:animEffect>
                                  </p:childTnLst>
                                </p:cTn>
                              </p:par>
                            </p:childTnLst>
                          </p:cTn>
                        </p:par>
                        <p:par>
                          <p:cTn id="13" fill="hold" nodeType="afterGroup">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44101"/>
                                        </p:tgtEl>
                                        <p:attrNameLst>
                                          <p:attrName>style.visibility</p:attrName>
                                        </p:attrNameLst>
                                      </p:cBhvr>
                                      <p:to>
                                        <p:strVal val="visible"/>
                                      </p:to>
                                    </p:set>
                                    <p:animEffect transition="in" filter="fade">
                                      <p:cBhvr>
                                        <p:cTn id="16" dur="1000"/>
                                        <p:tgtEl>
                                          <p:spTgt spid="644101"/>
                                        </p:tgtEl>
                                      </p:cBhvr>
                                    </p:animEffect>
                                    <p:anim calcmode="lin" valueType="num">
                                      <p:cBhvr>
                                        <p:cTn id="17" dur="1000" fill="hold"/>
                                        <p:tgtEl>
                                          <p:spTgt spid="644101"/>
                                        </p:tgtEl>
                                        <p:attrNameLst>
                                          <p:attrName>ppt_x</p:attrName>
                                        </p:attrNameLst>
                                      </p:cBhvr>
                                      <p:tavLst>
                                        <p:tav tm="0">
                                          <p:val>
                                            <p:strVal val="#ppt_x"/>
                                          </p:val>
                                        </p:tav>
                                        <p:tav tm="100000">
                                          <p:val>
                                            <p:strVal val="#ppt_x"/>
                                          </p:val>
                                        </p:tav>
                                      </p:tavLst>
                                    </p:anim>
                                    <p:anim calcmode="lin" valueType="num">
                                      <p:cBhvr>
                                        <p:cTn id="18" dur="1000" fill="hold"/>
                                        <p:tgtEl>
                                          <p:spTgt spid="644101"/>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44102"/>
                                        </p:tgtEl>
                                        <p:attrNameLst>
                                          <p:attrName>style.visibility</p:attrName>
                                        </p:attrNameLst>
                                      </p:cBhvr>
                                      <p:to>
                                        <p:strVal val="visible"/>
                                      </p:to>
                                    </p:set>
                                    <p:animEffect transition="in" filter="blinds(horizontal)">
                                      <p:cBhvr>
                                        <p:cTn id="23" dur="500"/>
                                        <p:tgtEl>
                                          <p:spTgt spid="64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autoUpdateAnimBg="0"/>
      <p:bldP spid="644100" grpId="0" autoUpdateAnimBg="0"/>
      <p:bldP spid="644101" grpId="0" animBg="1"/>
      <p:bldP spid="64410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9" name="Rectangle 3"/>
          <p:cNvSpPr>
            <a:spLocks noChangeArrowheads="1"/>
          </p:cNvSpPr>
          <p:nvPr/>
        </p:nvSpPr>
        <p:spPr bwMode="auto">
          <a:xfrm>
            <a:off x="251681" y="1177694"/>
            <a:ext cx="8640763"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#include &lt;</a:t>
            </a:r>
            <a:r>
              <a:rPr kumimoji="0" lang="en-US" altLang="zh-CN" sz="2800" b="1" dirty="0" err="1">
                <a:solidFill>
                  <a:srgbClr val="0000FF"/>
                </a:solidFill>
                <a:effectLst>
                  <a:outerShdw blurRad="38100" dist="38100" dir="2700000" algn="tl">
                    <a:srgbClr val="010199"/>
                  </a:outerShdw>
                </a:effectLst>
                <a:latin typeface="楷体_GB2312" pitchFamily="49" charset="-122"/>
                <a:ea typeface="楷体_GB2312" pitchFamily="49" charset="-122"/>
              </a:rPr>
              <a:t>stdio.h</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&gt;</a:t>
            </a:r>
          </a:p>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#define </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PI 3.1415926</a:t>
            </a:r>
          </a:p>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  void main()</a:t>
            </a:r>
          </a:p>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    {float </a:t>
            </a:r>
            <a:r>
              <a:rPr kumimoji="0" lang="en-US" altLang="zh-CN" sz="2800" b="1" dirty="0" err="1">
                <a:solidFill>
                  <a:srgbClr val="0000FF"/>
                </a:solidFill>
                <a:effectLst>
                  <a:outerShdw blurRad="38100" dist="38100" dir="2700000" algn="tl">
                    <a:srgbClr val="010199"/>
                  </a:outerShdw>
                </a:effectLst>
                <a:latin typeface="楷体_GB2312" pitchFamily="49" charset="-122"/>
                <a:ea typeface="楷体_GB2312" pitchFamily="49" charset="-122"/>
              </a:rPr>
              <a:t>l,s,r,v</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err="1">
                <a:solidFill>
                  <a:srgbClr val="0000FF"/>
                </a:solidFill>
                <a:effectLst>
                  <a:outerShdw blurRad="38100" dist="38100" dir="2700000" algn="tl">
                    <a:srgbClr val="010199"/>
                  </a:outerShdw>
                </a:effectLst>
                <a:latin typeface="楷体_GB2312" pitchFamily="49" charset="-122"/>
                <a:ea typeface="楷体_GB2312" pitchFamily="49" charset="-122"/>
              </a:rPr>
              <a:t>printf</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("input radius:");</a:t>
            </a:r>
          </a:p>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err="1">
                <a:solidFill>
                  <a:srgbClr val="0000FF"/>
                </a:solidFill>
                <a:effectLst>
                  <a:outerShdw blurRad="38100" dist="38100" dir="2700000" algn="tl">
                    <a:srgbClr val="010199"/>
                  </a:outerShdw>
                </a:effectLst>
                <a:latin typeface="楷体_GB2312" pitchFamily="49" charset="-122"/>
                <a:ea typeface="楷体_GB2312" pitchFamily="49" charset="-122"/>
              </a:rPr>
              <a:t>scanf</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a:t>
            </a:r>
            <a:r>
              <a:rPr kumimoji="0" lang="en-US" altLang="zh-CN" sz="2800" b="1" dirty="0" err="1">
                <a:solidFill>
                  <a:srgbClr val="0000FF"/>
                </a:solidFill>
                <a:effectLst>
                  <a:outerShdw blurRad="38100" dist="38100" dir="2700000" algn="tl">
                    <a:srgbClr val="010199"/>
                  </a:outerShdw>
                </a:effectLst>
                <a:latin typeface="楷体_GB2312" pitchFamily="49" charset="-122"/>
                <a:ea typeface="楷体_GB2312" pitchFamily="49" charset="-122"/>
              </a:rPr>
              <a:t>f",&amp;r</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     l=2.0*</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PI</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*r;</a:t>
            </a:r>
          </a:p>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     s=</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PI</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*r*r;</a:t>
            </a:r>
          </a:p>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     v=4.0/3*</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PI</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*r*r*r;</a:t>
            </a:r>
          </a:p>
          <a:p>
            <a:pPr marL="342900" indent="-342900">
              <a:buClr>
                <a:srgbClr val="FFFFCC"/>
              </a:buClr>
              <a:buSzPct val="75000"/>
              <a:buFont typeface="Wingdings" pitchFamily="2" charset="2"/>
              <a:buNone/>
            </a:pPr>
            <a:r>
              <a:rPr kumimoji="0" lang="en-US" altLang="zh-CN" sz="2800" b="1" dirty="0" err="1">
                <a:solidFill>
                  <a:srgbClr val="0000FF"/>
                </a:solidFill>
                <a:effectLst>
                  <a:outerShdw blurRad="38100" dist="38100" dir="2700000" algn="tl">
                    <a:srgbClr val="010199"/>
                  </a:outerShdw>
                </a:effectLst>
                <a:latin typeface="楷体_GB2312" pitchFamily="49" charset="-122"/>
                <a:ea typeface="楷体_GB2312" pitchFamily="49" charset="-122"/>
              </a:rPr>
              <a:t>printf</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("l=%10.4f\ns=%10.4f\</a:t>
            </a:r>
            <a:r>
              <a:rPr kumimoji="0" lang="en-US" altLang="zh-CN" sz="2800" b="1" dirty="0" err="1">
                <a:solidFill>
                  <a:srgbClr val="0000FF"/>
                </a:solidFill>
                <a:effectLst>
                  <a:outerShdw blurRad="38100" dist="38100" dir="2700000" algn="tl">
                    <a:srgbClr val="010199"/>
                  </a:outerShdw>
                </a:effectLst>
                <a:latin typeface="楷体_GB2312" pitchFamily="49" charset="-122"/>
                <a:ea typeface="楷体_GB2312" pitchFamily="49" charset="-122"/>
              </a:rPr>
              <a:t>nv</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=%10.4f\n",</a:t>
            </a:r>
            <a:r>
              <a:rPr kumimoji="0" lang="en-US" altLang="zh-CN" sz="2800" b="1" dirty="0" err="1">
                <a:solidFill>
                  <a:srgbClr val="0000FF"/>
                </a:solidFill>
                <a:effectLst>
                  <a:outerShdw blurRad="38100" dist="38100" dir="2700000" algn="tl">
                    <a:srgbClr val="010199"/>
                  </a:outerShdw>
                </a:effectLst>
                <a:latin typeface="楷体_GB2312" pitchFamily="49" charset="-122"/>
                <a:ea typeface="楷体_GB2312" pitchFamily="49" charset="-122"/>
              </a:rPr>
              <a:t>l,s,v</a:t>
            </a: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solidFill>
                  <a:srgbClr val="0000FF"/>
                </a:solidFill>
                <a:effectLst>
                  <a:outerShdw blurRad="38100" dist="38100" dir="2700000" algn="tl">
                    <a:srgbClr val="010199"/>
                  </a:outerShdw>
                </a:effectLst>
                <a:latin typeface="楷体_GB2312" pitchFamily="49" charset="-122"/>
                <a:ea typeface="楷体_GB2312" pitchFamily="49" charset="-122"/>
              </a:rPr>
              <a:t>}</a:t>
            </a:r>
          </a:p>
        </p:txBody>
      </p:sp>
      <p:sp>
        <p:nvSpPr>
          <p:cNvPr id="613383" name="Rectangle 7"/>
          <p:cNvSpPr>
            <a:spLocks noChangeArrowheads="1"/>
          </p:cNvSpPr>
          <p:nvPr/>
        </p:nvSpPr>
        <p:spPr bwMode="auto">
          <a:xfrm>
            <a:off x="395288" y="473117"/>
            <a:ext cx="186013" cy="69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spAutoFit/>
            <a:flatTx/>
          </a:bodyPr>
          <a:lstStyle/>
          <a:p>
            <a:endParaRPr lang="zh-CN" altLang="en-US" sz="3200" b="1" dirty="0">
              <a:solidFill>
                <a:srgbClr val="99FF33"/>
              </a:solidFill>
              <a:effectLst>
                <a:outerShdw blurRad="38100" dist="38100" dir="2700000" algn="tl">
                  <a:srgbClr val="FFFFFF"/>
                </a:outerShdw>
              </a:effectLst>
              <a:latin typeface="宋体" pitchFamily="2" charset="-122"/>
            </a:endParaRPr>
          </a:p>
        </p:txBody>
      </p:sp>
      <p:sp>
        <p:nvSpPr>
          <p:cNvPr id="613384" name="Rectangle 8"/>
          <p:cNvSpPr>
            <a:spLocks noChangeArrowheads="1"/>
          </p:cNvSpPr>
          <p:nvPr/>
        </p:nvSpPr>
        <p:spPr bwMode="auto">
          <a:xfrm>
            <a:off x="251681" y="1177694"/>
            <a:ext cx="8640762" cy="48974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#include &lt;</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stdio.h</a:t>
            </a:r>
            <a:r>
              <a:rPr kumimoji="0" lang="en-US" altLang="zh-CN" sz="2800" b="1" dirty="0">
                <a:effectLst>
                  <a:outerShdw blurRad="38100" dist="38100" dir="2700000" algn="tl">
                    <a:srgbClr val="010199"/>
                  </a:outerShdw>
                </a:effectLst>
                <a:latin typeface="楷体_GB2312" pitchFamily="49" charset="-122"/>
                <a:ea typeface="楷体_GB2312" pitchFamily="49" charset="-122"/>
              </a:rPr>
              <a:t>&gt;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#define </a:t>
            </a:r>
            <a:r>
              <a:rPr kumimoji="0" lang="en-US" altLang="zh-CN" sz="2800" b="1" dirty="0">
                <a:solidFill>
                  <a:srgbClr val="0000FF"/>
                </a:solidFill>
                <a:effectLst>
                  <a:outerShdw blurRad="38100" dist="38100" dir="2700000" algn="tl">
                    <a:srgbClr val="FFFFFF"/>
                  </a:outerShdw>
                </a:effectLst>
                <a:latin typeface="楷体_GB2312" pitchFamily="49" charset="-122"/>
                <a:ea typeface="楷体_GB2312" pitchFamily="49" charset="-122"/>
              </a:rPr>
              <a:t>PI 3.1415926</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void main()</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{float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l,s,r,v</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printf</a:t>
            </a:r>
            <a:r>
              <a:rPr kumimoji="0" lang="en-US" altLang="zh-CN" sz="2800" b="1" dirty="0">
                <a:effectLst>
                  <a:outerShdw blurRad="38100" dist="38100" dir="2700000" algn="tl">
                    <a:srgbClr val="010199"/>
                  </a:outerShdw>
                </a:effectLst>
                <a:latin typeface="楷体_GB2312" pitchFamily="49" charset="-122"/>
                <a:ea typeface="楷体_GB2312" pitchFamily="49" charset="-122"/>
              </a:rPr>
              <a:t>("input radius:");</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scanf</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f",&amp;r</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l=2.0* </a:t>
            </a:r>
            <a:r>
              <a:rPr kumimoji="0" lang="en-US" altLang="zh-CN" sz="2800" b="1" dirty="0">
                <a:solidFill>
                  <a:srgbClr val="0000FF"/>
                </a:solidFill>
                <a:effectLst>
                  <a:outerShdw blurRad="38100" dist="38100" dir="2700000" algn="tl">
                    <a:srgbClr val="FFFFFF"/>
                  </a:outerShdw>
                </a:effectLst>
                <a:latin typeface="楷体_GB2312" pitchFamily="49" charset="-122"/>
                <a:ea typeface="楷体_GB2312" pitchFamily="49" charset="-122"/>
              </a:rPr>
              <a:t>3.1415926</a:t>
            </a:r>
            <a:r>
              <a:rPr kumimoji="0" lang="en-US" altLang="zh-CN" sz="2800" b="1" dirty="0">
                <a:effectLst>
                  <a:outerShdw blurRad="38100" dist="38100" dir="2700000" algn="tl">
                    <a:srgbClr val="FFFFFF"/>
                  </a:outerShdw>
                </a:effectLst>
                <a:latin typeface="楷体_GB2312" pitchFamily="49" charset="-122"/>
                <a:ea typeface="楷体_GB2312" pitchFamily="49" charset="-122"/>
              </a:rPr>
              <a:t> </a:t>
            </a:r>
            <a:r>
              <a:rPr kumimoji="0" lang="en-US" altLang="zh-CN" sz="2800" b="1" dirty="0">
                <a:effectLst>
                  <a:outerShdw blurRad="38100" dist="38100" dir="2700000" algn="tl">
                    <a:srgbClr val="010199"/>
                  </a:outerShdw>
                </a:effectLst>
                <a:latin typeface="楷体_GB2312" pitchFamily="49" charset="-122"/>
                <a:ea typeface="楷体_GB2312" pitchFamily="49" charset="-122"/>
              </a:rPr>
              <a:t>*r;</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s= </a:t>
            </a:r>
            <a:r>
              <a:rPr kumimoji="0" lang="en-US" altLang="zh-CN" sz="2800" b="1" dirty="0">
                <a:solidFill>
                  <a:srgbClr val="0000FF"/>
                </a:solidFill>
                <a:effectLst>
                  <a:outerShdw blurRad="38100" dist="38100" dir="2700000" algn="tl">
                    <a:srgbClr val="FFFFFF"/>
                  </a:outerShdw>
                </a:effectLst>
                <a:latin typeface="楷体_GB2312" pitchFamily="49" charset="-122"/>
                <a:ea typeface="楷体_GB2312" pitchFamily="49" charset="-122"/>
              </a:rPr>
              <a:t>3.1415926</a:t>
            </a:r>
            <a:r>
              <a:rPr kumimoji="0" lang="en-US" altLang="zh-CN" sz="2800" b="1" dirty="0">
                <a:effectLst>
                  <a:outerShdw blurRad="38100" dist="38100" dir="2700000" algn="tl">
                    <a:srgbClr val="FFFFFF"/>
                  </a:outerShdw>
                </a:effectLst>
                <a:latin typeface="楷体_GB2312" pitchFamily="49" charset="-122"/>
                <a:ea typeface="楷体_GB2312" pitchFamily="49" charset="-122"/>
              </a:rPr>
              <a:t> </a:t>
            </a:r>
            <a:r>
              <a:rPr kumimoji="0" lang="en-US" altLang="zh-CN" sz="2800" b="1" dirty="0">
                <a:effectLst>
                  <a:outerShdw blurRad="38100" dist="38100" dir="2700000" algn="tl">
                    <a:srgbClr val="010199"/>
                  </a:outerShdw>
                </a:effectLst>
                <a:latin typeface="楷体_GB2312" pitchFamily="49" charset="-122"/>
                <a:ea typeface="楷体_GB2312" pitchFamily="49" charset="-122"/>
              </a:rPr>
              <a:t>*r*r;</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v=4.0/3* </a:t>
            </a:r>
            <a:r>
              <a:rPr kumimoji="0" lang="en-US" altLang="zh-CN" sz="2800" b="1" dirty="0">
                <a:solidFill>
                  <a:srgbClr val="0000FF"/>
                </a:solidFill>
                <a:effectLst>
                  <a:outerShdw blurRad="38100" dist="38100" dir="2700000" algn="tl">
                    <a:srgbClr val="FFFFFF"/>
                  </a:outerShdw>
                </a:effectLst>
                <a:latin typeface="楷体_GB2312" pitchFamily="49" charset="-122"/>
                <a:ea typeface="楷体_GB2312" pitchFamily="49" charset="-122"/>
              </a:rPr>
              <a:t>3.1415926</a:t>
            </a:r>
            <a:r>
              <a:rPr kumimoji="0" lang="en-US" altLang="zh-CN" sz="2800" b="1" dirty="0">
                <a:effectLst>
                  <a:outerShdw blurRad="38100" dist="38100" dir="2700000" algn="tl">
                    <a:srgbClr val="010199"/>
                  </a:outerShdw>
                </a:effectLst>
                <a:latin typeface="楷体_GB2312" pitchFamily="49" charset="-122"/>
                <a:ea typeface="楷体_GB2312" pitchFamily="49" charset="-122"/>
              </a:rPr>
              <a:t> *r*r*r;</a:t>
            </a:r>
          </a:p>
          <a:p>
            <a:pPr marL="342900" indent="-342900">
              <a:buClr>
                <a:srgbClr val="FFFFCC"/>
              </a:buClr>
              <a:buSzPct val="75000"/>
              <a:buFont typeface="Wingdings" pitchFamily="2" charset="2"/>
              <a:buNone/>
            </a:pPr>
            <a:r>
              <a:rPr kumimoji="0" lang="en-US" altLang="zh-CN" sz="2800" b="1" dirty="0" err="1">
                <a:effectLst>
                  <a:outerShdw blurRad="38100" dist="38100" dir="2700000" algn="tl">
                    <a:srgbClr val="010199"/>
                  </a:outerShdw>
                </a:effectLst>
                <a:latin typeface="楷体_GB2312" pitchFamily="49" charset="-122"/>
                <a:ea typeface="楷体_GB2312" pitchFamily="49" charset="-122"/>
              </a:rPr>
              <a:t>printf</a:t>
            </a:r>
            <a:r>
              <a:rPr kumimoji="0" lang="en-US" altLang="zh-CN" sz="2800" b="1" dirty="0">
                <a:effectLst>
                  <a:outerShdw blurRad="38100" dist="38100" dir="2700000" algn="tl">
                    <a:srgbClr val="010199"/>
                  </a:outerShdw>
                </a:effectLst>
                <a:latin typeface="楷体_GB2312" pitchFamily="49" charset="-122"/>
                <a:ea typeface="楷体_GB2312" pitchFamily="49" charset="-122"/>
              </a:rPr>
              <a:t>("l=%10.4f\ns=%10.4f\</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nv</a:t>
            </a:r>
            <a:r>
              <a:rPr kumimoji="0" lang="en-US" altLang="zh-CN" sz="2800" b="1" dirty="0">
                <a:effectLst>
                  <a:outerShdw blurRad="38100" dist="38100" dir="2700000" algn="tl">
                    <a:srgbClr val="010199"/>
                  </a:outerShdw>
                </a:effectLst>
                <a:latin typeface="楷体_GB2312" pitchFamily="49" charset="-122"/>
                <a:ea typeface="楷体_GB2312" pitchFamily="49" charset="-122"/>
              </a:rPr>
              <a:t>=%10.4f\n",</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l,s,v</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p:txBody>
      </p:sp>
      <p:sp>
        <p:nvSpPr>
          <p:cNvPr id="2" name="标题 1"/>
          <p:cNvSpPr>
            <a:spLocks noGrp="1"/>
          </p:cNvSpPr>
          <p:nvPr>
            <p:ph type="title"/>
          </p:nvPr>
        </p:nvSpPr>
        <p:spPr/>
        <p:txBody>
          <a:bodyPr/>
          <a:lstStyle/>
          <a:p>
            <a:r>
              <a:rPr lang="zh-CN" altLang="en-US" dirty="0">
                <a:solidFill>
                  <a:srgbClr val="99FF33"/>
                </a:solidFill>
                <a:latin typeface="宋体" pitchFamily="2" charset="-122"/>
              </a:rPr>
              <a:t>例</a:t>
            </a:r>
            <a:r>
              <a:rPr lang="en-US" altLang="zh-CN" dirty="0">
                <a:solidFill>
                  <a:srgbClr val="99FF33"/>
                </a:solidFill>
                <a:latin typeface="宋体" pitchFamily="2" charset="-122"/>
              </a:rPr>
              <a:t>6.5.1 </a:t>
            </a:r>
            <a:r>
              <a:rPr lang="zh-CN" altLang="en-US" dirty="0">
                <a:solidFill>
                  <a:srgbClr val="99FF33"/>
                </a:solidFill>
                <a:latin typeface="宋体" pitchFamily="2" charset="-122"/>
              </a:rPr>
              <a:t>使用不带参数的宏定义</a:t>
            </a:r>
            <a:r>
              <a:rPr lang="zh-CN" altLang="en-US" dirty="0">
                <a:solidFill>
                  <a:srgbClr val="99FF33"/>
                </a:solidFill>
                <a:effectLst>
                  <a:outerShdw blurRad="38100" dist="38100" dir="2700000" algn="tl">
                    <a:srgbClr val="FFFFFF"/>
                  </a:outerShdw>
                </a:effectLst>
                <a:latin typeface="宋体" pitchFamily="2" charset="-122"/>
              </a:rPr>
              <a:t> </a:t>
            </a:r>
            <a:endParaRPr lang="zh-CN" altLang="en-US" dirty="0"/>
          </a:p>
        </p:txBody>
      </p:sp>
    </p:spTree>
    <p:extLst>
      <p:ext uri="{BB962C8B-B14F-4D97-AF65-F5344CB8AC3E}">
        <p14:creationId xmlns:p14="http://schemas.microsoft.com/office/powerpoint/2010/main" val="339575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3379"/>
                                        </p:tgtEl>
                                        <p:attrNameLst>
                                          <p:attrName>style.visibility</p:attrName>
                                        </p:attrNameLst>
                                      </p:cBhvr>
                                      <p:to>
                                        <p:strVal val="visible"/>
                                      </p:to>
                                    </p:set>
                                    <p:animEffect transition="in" filter="wipe(up)">
                                      <p:cBhvr>
                                        <p:cTn id="7" dur="1000"/>
                                        <p:tgtEl>
                                          <p:spTgt spid="613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3384"/>
                                        </p:tgtEl>
                                        <p:attrNameLst>
                                          <p:attrName>style.visibility</p:attrName>
                                        </p:attrNameLst>
                                      </p:cBhvr>
                                      <p:to>
                                        <p:strVal val="visible"/>
                                      </p:to>
                                    </p:set>
                                    <p:animEffect transition="in" filter="blinds(horizontal)">
                                      <p:cBhvr>
                                        <p:cTn id="12" dur="500"/>
                                        <p:tgtEl>
                                          <p:spTgt spid="613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9" grpId="0" autoUpdateAnimBg="0"/>
      <p:bldP spid="61338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ChangeArrowheads="1"/>
          </p:cNvSpPr>
          <p:nvPr/>
        </p:nvSpPr>
        <p:spPr bwMode="auto">
          <a:xfrm>
            <a:off x="468313" y="908050"/>
            <a:ext cx="453548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FFFFCC"/>
              </a:buClr>
              <a:buSzPct val="75000"/>
              <a:buFont typeface="Wingdings" pitchFamily="2" charset="2"/>
              <a:buNone/>
            </a:pPr>
            <a:r>
              <a:rPr kumimoji="0" lang="en-US" altLang="zh-CN" b="1" dirty="0">
                <a:effectLst>
                  <a:outerShdw blurRad="38100" dist="38100" dir="2700000" algn="tl">
                    <a:srgbClr val="010199"/>
                  </a:outerShdw>
                </a:effectLst>
                <a:latin typeface="楷体_GB2312" pitchFamily="49" charset="-122"/>
                <a:ea typeface="楷体_GB2312" pitchFamily="49" charset="-122"/>
              </a:rPr>
              <a:t>input radius:</a:t>
            </a:r>
            <a:r>
              <a:rPr kumimoji="0" lang="en-US" altLang="zh-CN" b="1" dirty="0">
                <a:effectLst>
                  <a:outerShdw blurRad="38100" dist="38100" dir="2700000" algn="tl">
                    <a:srgbClr val="FFFFFF"/>
                  </a:outerShdw>
                </a:effectLst>
                <a:latin typeface="楷体_GB2312" pitchFamily="49" charset="-122"/>
                <a:ea typeface="楷体_GB2312" pitchFamily="49" charset="-122"/>
              </a:rPr>
              <a:t> </a:t>
            </a:r>
            <a:r>
              <a:rPr kumimoji="0" lang="en-US" altLang="zh-CN" b="1" u="sng" dirty="0">
                <a:solidFill>
                  <a:srgbClr val="0000FF"/>
                </a:solidFill>
                <a:effectLst>
                  <a:outerShdw blurRad="38100" dist="38100" dir="2700000" algn="tl">
                    <a:srgbClr val="FFFFFF"/>
                  </a:outerShdw>
                </a:effectLst>
                <a:latin typeface="Arial" charset="0"/>
              </a:rPr>
              <a:t>4↙</a:t>
            </a:r>
            <a:r>
              <a:rPr kumimoji="0" lang="en-US" altLang="zh-CN" sz="4000" b="1" dirty="0">
                <a:solidFill>
                  <a:srgbClr val="0000FF"/>
                </a:solidFill>
                <a:effectLst>
                  <a:outerShdw blurRad="38100" dist="38100" dir="2700000" algn="tl">
                    <a:srgbClr val="010199"/>
                  </a:outerShdw>
                </a:effectLst>
                <a:latin typeface="Arial" charset="0"/>
              </a:rPr>
              <a:t> </a:t>
            </a:r>
            <a:r>
              <a:rPr kumimoji="0" lang="en-US" altLang="zh-CN" b="1" dirty="0">
                <a:solidFill>
                  <a:srgbClr val="0000FF"/>
                </a:solidFill>
                <a:effectLst>
                  <a:outerShdw blurRad="38100" dist="38100" dir="2700000" algn="tl">
                    <a:srgbClr val="FFFFFF"/>
                  </a:outerShdw>
                </a:effectLst>
                <a:latin typeface="楷体_GB2312" pitchFamily="49" charset="-122"/>
                <a:ea typeface="楷体_GB2312" pitchFamily="49" charset="-122"/>
              </a:rPr>
              <a:t>  </a:t>
            </a:r>
          </a:p>
        </p:txBody>
      </p:sp>
      <p:sp>
        <p:nvSpPr>
          <p:cNvPr id="646147" name="Rectangle 3"/>
          <p:cNvSpPr>
            <a:spLocks noChangeArrowheads="1"/>
          </p:cNvSpPr>
          <p:nvPr/>
        </p:nvSpPr>
        <p:spPr bwMode="auto">
          <a:xfrm>
            <a:off x="250825" y="404813"/>
            <a:ext cx="3040063" cy="688975"/>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spAutoFit/>
          </a:bodyPr>
          <a:lstStyle/>
          <a:p>
            <a:r>
              <a:rPr lang="zh-CN" altLang="en-US" sz="3200" b="1" dirty="0">
                <a:solidFill>
                  <a:srgbClr val="0000FF"/>
                </a:solidFill>
                <a:latin typeface="宋体" pitchFamily="2" charset="-122"/>
              </a:rPr>
              <a:t>运行情况如下：</a:t>
            </a:r>
            <a:endParaRPr lang="zh-CN" altLang="en-US" sz="3200" b="1" dirty="0">
              <a:solidFill>
                <a:srgbClr val="0000FF"/>
              </a:solidFill>
              <a:effectLst>
                <a:outerShdw blurRad="38100" dist="38100" dir="2700000" algn="tl">
                  <a:srgbClr val="FFFFFF"/>
                </a:outerShdw>
              </a:effectLst>
              <a:latin typeface="宋体" pitchFamily="2" charset="-122"/>
            </a:endParaRPr>
          </a:p>
        </p:txBody>
      </p:sp>
      <p:sp>
        <p:nvSpPr>
          <p:cNvPr id="646148" name="Rectangle 4"/>
          <p:cNvSpPr>
            <a:spLocks noChangeArrowheads="1"/>
          </p:cNvSpPr>
          <p:nvPr/>
        </p:nvSpPr>
        <p:spPr bwMode="auto">
          <a:xfrm>
            <a:off x="4356100" y="333375"/>
            <a:ext cx="3024188" cy="172720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en-US" altLang="zh-CN" b="1">
                <a:solidFill>
                  <a:srgbClr val="FFFF00"/>
                </a:solidFill>
                <a:effectLst>
                  <a:outerShdw blurRad="38100" dist="38100" dir="2700000" algn="tl">
                    <a:srgbClr val="000000"/>
                  </a:outerShdw>
                </a:effectLst>
                <a:latin typeface="楷体_GB2312" pitchFamily="49" charset="-122"/>
                <a:ea typeface="楷体_GB2312" pitchFamily="49" charset="-122"/>
              </a:rPr>
              <a:t>1=25.1328</a:t>
            </a:r>
          </a:p>
          <a:p>
            <a:pPr marL="342900" indent="-342900">
              <a:spcBef>
                <a:spcPct val="20000"/>
              </a:spcBef>
              <a:buClr>
                <a:srgbClr val="FFFFCC"/>
              </a:buClr>
              <a:buSzPct val="75000"/>
              <a:buFont typeface="Wingdings" pitchFamily="2" charset="2"/>
              <a:buNone/>
            </a:pPr>
            <a:r>
              <a:rPr kumimoji="0" lang="en-US" altLang="zh-CN" b="1">
                <a:solidFill>
                  <a:srgbClr val="FFFF00"/>
                </a:solidFill>
                <a:effectLst>
                  <a:outerShdw blurRad="38100" dist="38100" dir="2700000" algn="tl">
                    <a:srgbClr val="000000"/>
                  </a:outerShdw>
                </a:effectLst>
                <a:latin typeface="楷体_GB2312" pitchFamily="49" charset="-122"/>
                <a:ea typeface="楷体_GB2312" pitchFamily="49" charset="-122"/>
              </a:rPr>
              <a:t>s=50.2655</a:t>
            </a:r>
          </a:p>
          <a:p>
            <a:pPr marL="342900" indent="-342900">
              <a:spcBef>
                <a:spcPct val="20000"/>
              </a:spcBef>
              <a:buClr>
                <a:srgbClr val="FFFFCC"/>
              </a:buClr>
              <a:buSzPct val="75000"/>
              <a:buFont typeface="Wingdings" pitchFamily="2" charset="2"/>
              <a:buNone/>
            </a:pPr>
            <a:r>
              <a:rPr kumimoji="0" lang="en-US" altLang="zh-CN" b="1">
                <a:solidFill>
                  <a:srgbClr val="FFFF00"/>
                </a:solidFill>
                <a:effectLst>
                  <a:outerShdw blurRad="38100" dist="38100" dir="2700000" algn="tl">
                    <a:srgbClr val="000000"/>
                  </a:outerShdw>
                </a:effectLst>
                <a:latin typeface="楷体_GB2312" pitchFamily="49" charset="-122"/>
                <a:ea typeface="楷体_GB2312" pitchFamily="49" charset="-122"/>
              </a:rPr>
              <a:t>v=150.7966</a:t>
            </a:r>
            <a:endParaRPr kumimoji="0" lang="en-US" altLang="zh-CN" sz="4000" b="1">
              <a:solidFill>
                <a:srgbClr val="FFFF00"/>
              </a:solidFill>
              <a:effectLst>
                <a:outerShdw blurRad="38100" dist="38100" dir="2700000" algn="tl">
                  <a:srgbClr val="000000"/>
                </a:outerShdw>
              </a:effectLst>
              <a:latin typeface="Arial" charset="0"/>
            </a:endParaRPr>
          </a:p>
        </p:txBody>
      </p:sp>
      <p:sp>
        <p:nvSpPr>
          <p:cNvPr id="646149" name="Rectangle 5"/>
          <p:cNvSpPr>
            <a:spLocks noChangeArrowheads="1"/>
          </p:cNvSpPr>
          <p:nvPr/>
        </p:nvSpPr>
        <p:spPr bwMode="auto">
          <a:xfrm>
            <a:off x="436385" y="2798880"/>
            <a:ext cx="8207375" cy="345757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a:spcBef>
                <a:spcPct val="20000"/>
              </a:spcBef>
              <a:buClr>
                <a:srgbClr val="FFFFCC"/>
              </a:buClr>
              <a:buSzPct val="75000"/>
              <a:buFont typeface="Wingdings" pitchFamily="2" charset="2"/>
              <a:buNone/>
            </a:pPr>
            <a:r>
              <a:rPr kumimoji="0" lang="en-US" altLang="zh-CN" b="1">
                <a:effectLst>
                  <a:outerShdw blurRad="38100" dist="38100" dir="2700000" algn="tl">
                    <a:srgbClr val="010199"/>
                  </a:outerShdw>
                </a:effectLst>
                <a:latin typeface="楷体_GB2312" pitchFamily="49" charset="-122"/>
                <a:ea typeface="楷体_GB2312" pitchFamily="49" charset="-122"/>
              </a:rPr>
              <a:t>(1) </a:t>
            </a:r>
            <a:r>
              <a:rPr kumimoji="0" lang="zh-CN" altLang="en-US" b="1">
                <a:effectLst>
                  <a:outerShdw blurRad="38100" dist="38100" dir="2700000" algn="tl">
                    <a:srgbClr val="010199"/>
                  </a:outerShdw>
                </a:effectLst>
                <a:latin typeface="楷体_GB2312" pitchFamily="49" charset="-122"/>
                <a:ea typeface="楷体_GB2312" pitchFamily="49" charset="-122"/>
              </a:rPr>
              <a:t>宏名一般习惯用大写字母表示，以便与变量名相区别。但这并非规定，也可用小写字母。</a:t>
            </a:r>
          </a:p>
          <a:p>
            <a:pPr marL="342900" indent="-342900">
              <a:spcBef>
                <a:spcPct val="20000"/>
              </a:spcBef>
              <a:buClr>
                <a:srgbClr val="FFFFCC"/>
              </a:buClr>
              <a:buSzPct val="75000"/>
              <a:buFont typeface="Wingdings" pitchFamily="2" charset="2"/>
              <a:buNone/>
            </a:pPr>
            <a:r>
              <a:rPr kumimoji="0" lang="en-US" altLang="zh-CN" b="1">
                <a:effectLst>
                  <a:outerShdw blurRad="38100" dist="38100" dir="2700000" algn="tl">
                    <a:srgbClr val="010199"/>
                  </a:outerShdw>
                </a:effectLst>
                <a:latin typeface="楷体_GB2312" pitchFamily="49" charset="-122"/>
                <a:ea typeface="楷体_GB2312" pitchFamily="49" charset="-122"/>
              </a:rPr>
              <a:t>(2) </a:t>
            </a:r>
            <a:r>
              <a:rPr kumimoji="0" lang="zh-CN" altLang="en-US" b="1">
                <a:effectLst>
                  <a:outerShdw blurRad="38100" dist="38100" dir="2700000" algn="tl">
                    <a:srgbClr val="010199"/>
                  </a:outerShdw>
                </a:effectLst>
                <a:latin typeface="楷体_GB2312" pitchFamily="49" charset="-122"/>
                <a:ea typeface="楷体_GB2312" pitchFamily="49" charset="-122"/>
              </a:rPr>
              <a:t>使用宏名代替一个字符串，可以减少程序中重复书写某些字符串的工作量。</a:t>
            </a:r>
          </a:p>
          <a:p>
            <a:pPr marL="342900" indent="-342900">
              <a:spcBef>
                <a:spcPct val="20000"/>
              </a:spcBef>
              <a:buClr>
                <a:srgbClr val="FFFFCC"/>
              </a:buClr>
              <a:buSzPct val="75000"/>
              <a:buFont typeface="Wingdings" pitchFamily="2" charset="2"/>
              <a:buNone/>
            </a:pPr>
            <a:r>
              <a:rPr kumimoji="0" lang="en-US" altLang="zh-CN" b="1">
                <a:effectLst>
                  <a:outerShdw blurRad="38100" dist="38100" dir="2700000" algn="tl">
                    <a:srgbClr val="010199"/>
                  </a:outerShdw>
                </a:effectLst>
                <a:latin typeface="楷体_GB2312" pitchFamily="49" charset="-122"/>
                <a:ea typeface="楷体_GB2312" pitchFamily="49" charset="-122"/>
              </a:rPr>
              <a:t>(3) </a:t>
            </a:r>
            <a:r>
              <a:rPr kumimoji="0" lang="zh-CN" altLang="en-US" b="1">
                <a:effectLst>
                  <a:outerShdw blurRad="38100" dist="38100" dir="2700000" algn="tl">
                    <a:srgbClr val="010199"/>
                  </a:outerShdw>
                </a:effectLst>
                <a:latin typeface="楷体_GB2312" pitchFamily="49" charset="-122"/>
                <a:ea typeface="楷体_GB2312" pitchFamily="49" charset="-122"/>
              </a:rPr>
              <a:t>宏定义是用宏名代替一个字符串，只作简单置换，不作正确性检查。只有在编译已被宏展开后的源程序时才会发现语法错误并报错。</a:t>
            </a:r>
          </a:p>
        </p:txBody>
      </p:sp>
      <p:sp>
        <p:nvSpPr>
          <p:cNvPr id="646150" name="Rectangle 6"/>
          <p:cNvSpPr>
            <a:spLocks noChangeArrowheads="1"/>
          </p:cNvSpPr>
          <p:nvPr/>
        </p:nvSpPr>
        <p:spPr bwMode="auto">
          <a:xfrm>
            <a:off x="316181" y="1412875"/>
            <a:ext cx="1421864" cy="707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spAutoFit/>
            <a:flatTx/>
          </a:bodyPr>
          <a:lstStyle/>
          <a:p>
            <a:pPr algn="ctr" defTabSz="762000" eaLnBrk="0" hangingPunct="0">
              <a:lnSpc>
                <a:spcPct val="120000"/>
              </a:lnSpc>
              <a:spcBef>
                <a:spcPct val="5000"/>
              </a:spcBef>
            </a:pPr>
            <a:r>
              <a:rPr lang="zh-CN" altLang="en-US" sz="3200" b="1" u="sng" dirty="0">
                <a:solidFill>
                  <a:srgbClr val="0000FF"/>
                </a:solidFill>
                <a:latin typeface="方正姚体" pitchFamily="2" charset="-122"/>
                <a:ea typeface="方正姚体" pitchFamily="2" charset="-122"/>
              </a:rPr>
              <a:t>说明：</a:t>
            </a:r>
          </a:p>
        </p:txBody>
      </p:sp>
      <p:sp>
        <p:nvSpPr>
          <p:cNvPr id="646151" name="Text Box 7">
            <a:hlinkClick r:id="rId2" action="ppaction://hlinkfile"/>
          </p:cNvPr>
          <p:cNvSpPr txBox="1">
            <a:spLocks noChangeArrowheads="1"/>
          </p:cNvSpPr>
          <p:nvPr/>
        </p:nvSpPr>
        <p:spPr bwMode="auto">
          <a:xfrm>
            <a:off x="5625833" y="2053580"/>
            <a:ext cx="2831088" cy="69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154800" rIns="92075" bIns="46038">
            <a:spAutoFit/>
            <a:flatTx/>
          </a:bodyPr>
          <a:lstStyle/>
          <a:p>
            <a:r>
              <a:rPr kumimoji="0" lang="zh-CN" altLang="en-US" sz="3200" dirty="0">
                <a:solidFill>
                  <a:srgbClr val="0000FF"/>
                </a:solidFill>
                <a:latin typeface="Arial" charset="0"/>
              </a:rPr>
              <a:t>例</a:t>
            </a:r>
            <a:r>
              <a:rPr kumimoji="0" lang="en-US" altLang="zh-CN" sz="3200" dirty="0">
                <a:solidFill>
                  <a:srgbClr val="0000FF"/>
                </a:solidFill>
                <a:latin typeface="Arial" charset="0"/>
              </a:rPr>
              <a:t>:6.5.1</a:t>
            </a:r>
          </a:p>
        </p:txBody>
      </p:sp>
    </p:spTree>
    <p:extLst>
      <p:ext uri="{BB962C8B-B14F-4D97-AF65-F5344CB8AC3E}">
        <p14:creationId xmlns:p14="http://schemas.microsoft.com/office/powerpoint/2010/main" val="189389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6146"/>
                                        </p:tgtEl>
                                        <p:attrNameLst>
                                          <p:attrName>style.visibility</p:attrName>
                                        </p:attrNameLst>
                                      </p:cBhvr>
                                      <p:to>
                                        <p:strVal val="visible"/>
                                      </p:to>
                                    </p:set>
                                    <p:animEffect transition="in" filter="wipe(up)">
                                      <p:cBhvr>
                                        <p:cTn id="7" dur="1000"/>
                                        <p:tgtEl>
                                          <p:spTgt spid="646146"/>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646148"/>
                                        </p:tgtEl>
                                        <p:attrNameLst>
                                          <p:attrName>style.visibility</p:attrName>
                                        </p:attrNameLst>
                                      </p:cBhvr>
                                      <p:to>
                                        <p:strVal val="visible"/>
                                      </p:to>
                                    </p:set>
                                    <p:animEffect transition="in" filter="wipe(up)">
                                      <p:cBhvr>
                                        <p:cTn id="11" dur="1000"/>
                                        <p:tgtEl>
                                          <p:spTgt spid="6461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646150"/>
                                        </p:tgtEl>
                                        <p:attrNameLst>
                                          <p:attrName>style.visibility</p:attrName>
                                        </p:attrNameLst>
                                      </p:cBhvr>
                                      <p:to>
                                        <p:strVal val="visible"/>
                                      </p:to>
                                    </p:set>
                                    <p:anim calcmode="lin" valueType="num">
                                      <p:cBhvr>
                                        <p:cTn id="16" dur="1000" fill="hold"/>
                                        <p:tgtEl>
                                          <p:spTgt spid="646150"/>
                                        </p:tgtEl>
                                        <p:attrNameLst>
                                          <p:attrName>ppt_w</p:attrName>
                                        </p:attrNameLst>
                                      </p:cBhvr>
                                      <p:tavLst>
                                        <p:tav tm="0">
                                          <p:val>
                                            <p:strVal val="#ppt_w*0.70"/>
                                          </p:val>
                                        </p:tav>
                                        <p:tav tm="100000">
                                          <p:val>
                                            <p:strVal val="#ppt_w"/>
                                          </p:val>
                                        </p:tav>
                                      </p:tavLst>
                                    </p:anim>
                                    <p:anim calcmode="lin" valueType="num">
                                      <p:cBhvr>
                                        <p:cTn id="17" dur="1000" fill="hold"/>
                                        <p:tgtEl>
                                          <p:spTgt spid="646150"/>
                                        </p:tgtEl>
                                        <p:attrNameLst>
                                          <p:attrName>ppt_h</p:attrName>
                                        </p:attrNameLst>
                                      </p:cBhvr>
                                      <p:tavLst>
                                        <p:tav tm="0">
                                          <p:val>
                                            <p:strVal val="#ppt_h"/>
                                          </p:val>
                                        </p:tav>
                                        <p:tav tm="100000">
                                          <p:val>
                                            <p:strVal val="#ppt_h"/>
                                          </p:val>
                                        </p:tav>
                                      </p:tavLst>
                                    </p:anim>
                                    <p:animEffect transition="in" filter="fade">
                                      <p:cBhvr>
                                        <p:cTn id="18" dur="1000"/>
                                        <p:tgtEl>
                                          <p:spTgt spid="6461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46149"/>
                                        </p:tgtEl>
                                        <p:attrNameLst>
                                          <p:attrName>style.visibility</p:attrName>
                                        </p:attrNameLst>
                                      </p:cBhvr>
                                      <p:to>
                                        <p:strVal val="visible"/>
                                      </p:to>
                                    </p:set>
                                    <p:animEffect transition="in" filter="blinds(horizontal)">
                                      <p:cBhvr>
                                        <p:cTn id="23" dur="500"/>
                                        <p:tgtEl>
                                          <p:spTgt spid="64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autoUpdateAnimBg="0"/>
      <p:bldP spid="646148" grpId="0" animBg="1" autoUpdateAnimBg="0"/>
      <p:bldP spid="646149" grpId="0" animBg="1"/>
      <p:bldP spid="64615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3" name="Rectangle 5"/>
          <p:cNvSpPr>
            <a:spLocks noChangeArrowheads="1"/>
          </p:cNvSpPr>
          <p:nvPr/>
        </p:nvSpPr>
        <p:spPr bwMode="auto">
          <a:xfrm>
            <a:off x="179388" y="1196975"/>
            <a:ext cx="8964612" cy="4895850"/>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a:spcBef>
                <a:spcPct val="20000"/>
              </a:spcBef>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(4) </a:t>
            </a:r>
            <a:r>
              <a:rPr kumimoji="0" lang="zh-CN" altLang="en-US" sz="3200" b="1" dirty="0">
                <a:latin typeface="楷体_GB2312" pitchFamily="49" charset="-122"/>
                <a:ea typeface="楷体_GB2312" pitchFamily="49" charset="-122"/>
              </a:rPr>
              <a:t>宏定义不是Ｃ语句，不必在行末加分号。如果加了分号则会连分号一起进行置换。</a:t>
            </a:r>
          </a:p>
          <a:p>
            <a:pPr marL="342900" indent="-342900">
              <a:spcBef>
                <a:spcPct val="20000"/>
              </a:spcBef>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(5) </a:t>
            </a:r>
            <a:r>
              <a:rPr kumimoji="0" lang="zh-CN" altLang="en-US" sz="3200" b="1" dirty="0">
                <a:latin typeface="楷体_GB2312" pitchFamily="49" charset="-122"/>
                <a:ea typeface="楷体_GB2312" pitchFamily="49" charset="-122"/>
              </a:rPr>
              <a:t>＃</a:t>
            </a:r>
            <a:r>
              <a:rPr kumimoji="0" lang="en-US" altLang="zh-CN" sz="3200" b="1" dirty="0">
                <a:latin typeface="楷体_GB2312" pitchFamily="49" charset="-122"/>
                <a:ea typeface="楷体_GB2312" pitchFamily="49" charset="-122"/>
              </a:rPr>
              <a:t>define</a:t>
            </a:r>
            <a:r>
              <a:rPr kumimoji="0" lang="zh-CN" altLang="en-US" sz="3200" b="1" dirty="0">
                <a:latin typeface="楷体_GB2312" pitchFamily="49" charset="-122"/>
                <a:ea typeface="楷体_GB2312" pitchFamily="49" charset="-122"/>
              </a:rPr>
              <a:t>命令出现在程序中函数的外面，宏名的有效范围为定义命令之后到本源文件结束。通常，＃</a:t>
            </a:r>
            <a:r>
              <a:rPr kumimoji="0" lang="en-US" altLang="zh-CN" sz="3200" b="1" dirty="0">
                <a:latin typeface="楷体_GB2312" pitchFamily="49" charset="-122"/>
                <a:ea typeface="楷体_GB2312" pitchFamily="49" charset="-122"/>
              </a:rPr>
              <a:t>define</a:t>
            </a:r>
            <a:r>
              <a:rPr kumimoji="0" lang="zh-CN" altLang="en-US" sz="3200" b="1" dirty="0">
                <a:latin typeface="楷体_GB2312" pitchFamily="49" charset="-122"/>
                <a:ea typeface="楷体_GB2312" pitchFamily="49" charset="-122"/>
              </a:rPr>
              <a:t>命令写在文件开头，函数之前，作为文件一部分，在此文件范围内有效。</a:t>
            </a:r>
          </a:p>
          <a:p>
            <a:pPr marL="342900" indent="-342900">
              <a:spcBef>
                <a:spcPct val="20000"/>
              </a:spcBef>
              <a:buClr>
                <a:srgbClr val="FFFFCC"/>
              </a:buClr>
              <a:buSzPct val="75000"/>
              <a:buFont typeface="Wingdings" pitchFamily="2" charset="2"/>
              <a:buNone/>
            </a:pPr>
            <a:r>
              <a:rPr kumimoji="0" lang="en-US" altLang="zh-CN" sz="3200" b="1" dirty="0">
                <a:latin typeface="楷体_GB2312" pitchFamily="49" charset="-122"/>
                <a:ea typeface="楷体_GB2312" pitchFamily="49" charset="-122"/>
              </a:rPr>
              <a:t>(6) </a:t>
            </a:r>
            <a:r>
              <a:rPr kumimoji="0" lang="zh-CN" altLang="en-US" sz="3200" b="1" dirty="0">
                <a:latin typeface="楷体_GB2312" pitchFamily="49" charset="-122"/>
                <a:ea typeface="楷体_GB2312" pitchFamily="49" charset="-122"/>
              </a:rPr>
              <a:t>可以用＃</a:t>
            </a:r>
            <a:r>
              <a:rPr kumimoji="0" lang="en-US" altLang="zh-CN" sz="3200" b="1" dirty="0" err="1">
                <a:latin typeface="楷体_GB2312" pitchFamily="49" charset="-122"/>
                <a:ea typeface="楷体_GB2312" pitchFamily="49" charset="-122"/>
              </a:rPr>
              <a:t>undef</a:t>
            </a:r>
            <a:r>
              <a:rPr kumimoji="0" lang="zh-CN" altLang="en-US" sz="3200" b="1" dirty="0">
                <a:latin typeface="楷体_GB2312" pitchFamily="49" charset="-122"/>
                <a:ea typeface="楷体_GB2312" pitchFamily="49" charset="-122"/>
              </a:rPr>
              <a:t>命令终止宏定义的作用域。</a:t>
            </a:r>
          </a:p>
          <a:p>
            <a:pPr marL="342900" indent="-342900">
              <a:spcBef>
                <a:spcPct val="20000"/>
              </a:spcBef>
              <a:buClr>
                <a:srgbClr val="FFFFCC"/>
              </a:buClr>
              <a:buSzPct val="75000"/>
              <a:buFont typeface="Wingdings" pitchFamily="2" charset="2"/>
              <a:buNone/>
            </a:pPr>
            <a:r>
              <a:rPr kumimoji="0" lang="zh-CN" altLang="en-US" sz="3200" b="1" u="sng" dirty="0">
                <a:latin typeface="楷体_GB2312" pitchFamily="49" charset="-122"/>
                <a:ea typeface="楷体_GB2312" pitchFamily="49" charset="-122"/>
              </a:rPr>
              <a:t>例如：   </a:t>
            </a:r>
          </a:p>
        </p:txBody>
      </p:sp>
      <p:sp>
        <p:nvSpPr>
          <p:cNvPr id="647174" name="Rectangle 6"/>
          <p:cNvSpPr>
            <a:spLocks noChangeArrowheads="1"/>
          </p:cNvSpPr>
          <p:nvPr/>
        </p:nvSpPr>
        <p:spPr bwMode="auto">
          <a:xfrm>
            <a:off x="933313" y="188913"/>
            <a:ext cx="186012" cy="707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spAutoFit/>
            <a:flatTx/>
          </a:bodyPr>
          <a:lstStyle/>
          <a:p>
            <a:pPr algn="ctr" defTabSz="762000" eaLnBrk="0" hangingPunct="0">
              <a:lnSpc>
                <a:spcPct val="120000"/>
              </a:lnSpc>
              <a:spcBef>
                <a:spcPct val="5000"/>
              </a:spcBef>
            </a:pPr>
            <a:endParaRPr lang="zh-CN" altLang="en-US" sz="3200" b="1" u="sng" dirty="0">
              <a:solidFill>
                <a:srgbClr val="99FF33"/>
              </a:solidFill>
              <a:effectLst>
                <a:outerShdw blurRad="38100" dist="38100" dir="2700000" algn="tl">
                  <a:srgbClr val="FFFFFF"/>
                </a:outerShdw>
              </a:effectLst>
              <a:latin typeface="方正姚体" pitchFamily="2" charset="-122"/>
              <a:ea typeface="方正姚体" pitchFamily="2" charset="-122"/>
            </a:endParaRPr>
          </a:p>
        </p:txBody>
      </p:sp>
      <p:sp>
        <p:nvSpPr>
          <p:cNvPr id="647176" name="Rectangle 8"/>
          <p:cNvSpPr>
            <a:spLocks noChangeArrowheads="1"/>
          </p:cNvSpPr>
          <p:nvPr/>
        </p:nvSpPr>
        <p:spPr bwMode="auto">
          <a:xfrm>
            <a:off x="34925" y="2276475"/>
            <a:ext cx="8820150" cy="4464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#include &lt;</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stdio.h</a:t>
            </a:r>
            <a:r>
              <a:rPr kumimoji="0" lang="en-US" altLang="zh-CN" sz="2800" b="1" dirty="0">
                <a:effectLst>
                  <a:outerShdw blurRad="38100" dist="38100" dir="2700000" algn="tl">
                    <a:srgbClr val="010199"/>
                  </a:outerShdw>
                </a:effectLst>
                <a:latin typeface="楷体_GB2312" pitchFamily="49" charset="-122"/>
                <a:ea typeface="楷体_GB2312" pitchFamily="49" charset="-122"/>
              </a:rPr>
              <a:t>&gt;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#define </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PI 3.1415926;</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void main()</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{float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l,s,r,v</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printf</a:t>
            </a:r>
            <a:r>
              <a:rPr kumimoji="0" lang="en-US" altLang="zh-CN" sz="2800" b="1" dirty="0">
                <a:effectLst>
                  <a:outerShdw blurRad="38100" dist="38100" dir="2700000" algn="tl">
                    <a:srgbClr val="010199"/>
                  </a:outerShdw>
                </a:effectLst>
                <a:latin typeface="楷体_GB2312" pitchFamily="49" charset="-122"/>
                <a:ea typeface="楷体_GB2312" pitchFamily="49" charset="-122"/>
              </a:rPr>
              <a:t>("input radius:");</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scanf</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f",&amp;r</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l=2.0*</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PI</a:t>
            </a:r>
            <a:r>
              <a:rPr kumimoji="0" lang="en-US" altLang="zh-CN" sz="2800" b="1" dirty="0">
                <a:effectLst>
                  <a:outerShdw blurRad="38100" dist="38100" dir="2700000" algn="tl">
                    <a:srgbClr val="010199"/>
                  </a:outerShdw>
                </a:effectLst>
                <a:latin typeface="楷体_GB2312" pitchFamily="49" charset="-122"/>
                <a:ea typeface="楷体_GB2312" pitchFamily="49" charset="-122"/>
              </a:rPr>
              <a:t>*r;</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s=</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PI</a:t>
            </a:r>
            <a:r>
              <a:rPr kumimoji="0" lang="en-US" altLang="zh-CN" sz="2800" b="1" dirty="0">
                <a:effectLst>
                  <a:outerShdw blurRad="38100" dist="38100" dir="2700000" algn="tl">
                    <a:srgbClr val="010199"/>
                  </a:outerShdw>
                </a:effectLst>
                <a:latin typeface="楷体_GB2312" pitchFamily="49" charset="-122"/>
                <a:ea typeface="楷体_GB2312" pitchFamily="49" charset="-122"/>
              </a:rPr>
              <a:t>*r*r;</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v=4.0/3*</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PI</a:t>
            </a:r>
            <a:r>
              <a:rPr kumimoji="0" lang="en-US" altLang="zh-CN" sz="2800" b="1" dirty="0">
                <a:effectLst>
                  <a:outerShdw blurRad="38100" dist="38100" dir="2700000" algn="tl">
                    <a:srgbClr val="010199"/>
                  </a:outerShdw>
                </a:effectLst>
                <a:latin typeface="楷体_GB2312" pitchFamily="49" charset="-122"/>
                <a:ea typeface="楷体_GB2312" pitchFamily="49" charset="-122"/>
              </a:rPr>
              <a:t>*r*r*r;</a:t>
            </a:r>
          </a:p>
          <a:p>
            <a:pPr marL="342900" indent="-342900">
              <a:buClr>
                <a:srgbClr val="FFFFCC"/>
              </a:buClr>
              <a:buSzPct val="75000"/>
              <a:buFont typeface="Wingdings" pitchFamily="2" charset="2"/>
              <a:buNone/>
            </a:pPr>
            <a:r>
              <a:rPr kumimoji="0" lang="en-US" altLang="zh-CN" sz="2800" b="1" dirty="0" err="1">
                <a:effectLst>
                  <a:outerShdw blurRad="38100" dist="38100" dir="2700000" algn="tl">
                    <a:srgbClr val="010199"/>
                  </a:outerShdw>
                </a:effectLst>
                <a:latin typeface="楷体_GB2312" pitchFamily="49" charset="-122"/>
                <a:ea typeface="楷体_GB2312" pitchFamily="49" charset="-122"/>
              </a:rPr>
              <a:t>printf</a:t>
            </a:r>
            <a:r>
              <a:rPr kumimoji="0" lang="en-US" altLang="zh-CN" sz="2800" b="1" dirty="0">
                <a:effectLst>
                  <a:outerShdw blurRad="38100" dist="38100" dir="2700000" algn="tl">
                    <a:srgbClr val="010199"/>
                  </a:outerShdw>
                </a:effectLst>
                <a:latin typeface="楷体_GB2312" pitchFamily="49" charset="-122"/>
                <a:ea typeface="楷体_GB2312" pitchFamily="49" charset="-122"/>
              </a:rPr>
              <a:t>("l=%10.4f\ns=%10.4f\</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nv</a:t>
            </a:r>
            <a:r>
              <a:rPr kumimoji="0" lang="en-US" altLang="zh-CN" sz="2800" b="1" dirty="0">
                <a:effectLst>
                  <a:outerShdw blurRad="38100" dist="38100" dir="2700000" algn="tl">
                    <a:srgbClr val="010199"/>
                  </a:outerShdw>
                </a:effectLst>
                <a:latin typeface="楷体_GB2312" pitchFamily="49" charset="-122"/>
                <a:ea typeface="楷体_GB2312" pitchFamily="49" charset="-122"/>
              </a:rPr>
              <a:t>=%10.4f\n",</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l,s,v</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p:txBody>
      </p:sp>
      <p:sp>
        <p:nvSpPr>
          <p:cNvPr id="647175" name="Rectangle 7"/>
          <p:cNvSpPr>
            <a:spLocks noChangeArrowheads="1"/>
          </p:cNvSpPr>
          <p:nvPr/>
        </p:nvSpPr>
        <p:spPr bwMode="auto">
          <a:xfrm>
            <a:off x="124619" y="2311400"/>
            <a:ext cx="8640763" cy="439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#include &lt;</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stdio.h</a:t>
            </a:r>
            <a:r>
              <a:rPr kumimoji="0" lang="en-US" altLang="zh-CN" sz="2800" b="1" dirty="0">
                <a:effectLst>
                  <a:outerShdw blurRad="38100" dist="38100" dir="2700000" algn="tl">
                    <a:srgbClr val="010199"/>
                  </a:outerShdw>
                </a:effectLst>
                <a:latin typeface="楷体_GB2312" pitchFamily="49" charset="-122"/>
                <a:ea typeface="楷体_GB2312" pitchFamily="49" charset="-122"/>
              </a:rPr>
              <a:t>&gt;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#define </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PI 3.1415926;</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void main()</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{float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l,s,r,v</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printf</a:t>
            </a:r>
            <a:r>
              <a:rPr kumimoji="0" lang="en-US" altLang="zh-CN" sz="2800" b="1" dirty="0">
                <a:effectLst>
                  <a:outerShdw blurRad="38100" dist="38100" dir="2700000" algn="tl">
                    <a:srgbClr val="010199"/>
                  </a:outerShdw>
                </a:effectLst>
                <a:latin typeface="楷体_GB2312" pitchFamily="49" charset="-122"/>
                <a:ea typeface="楷体_GB2312" pitchFamily="49" charset="-122"/>
              </a:rPr>
              <a:t>("input radius:");</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scanf</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f",&amp;r</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l=2.0* </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3.1415926;</a:t>
            </a:r>
            <a:r>
              <a:rPr kumimoji="0" lang="en-US" altLang="zh-CN" sz="2800" b="1" dirty="0">
                <a:effectLst>
                  <a:outerShdw blurRad="38100" dist="38100" dir="2700000" algn="tl">
                    <a:srgbClr val="FFFFFF"/>
                  </a:outerShdw>
                </a:effectLst>
                <a:latin typeface="楷体_GB2312" pitchFamily="49" charset="-122"/>
                <a:ea typeface="楷体_GB2312" pitchFamily="49" charset="-122"/>
              </a:rPr>
              <a:t> </a:t>
            </a:r>
            <a:r>
              <a:rPr kumimoji="0" lang="en-US" altLang="zh-CN" sz="2800" b="1" dirty="0">
                <a:effectLst>
                  <a:outerShdw blurRad="38100" dist="38100" dir="2700000" algn="tl">
                    <a:srgbClr val="010199"/>
                  </a:outerShdw>
                </a:effectLst>
                <a:latin typeface="楷体_GB2312" pitchFamily="49" charset="-122"/>
                <a:ea typeface="楷体_GB2312" pitchFamily="49" charset="-122"/>
              </a:rPr>
              <a:t>*r;</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s= </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3.1415926;</a:t>
            </a:r>
            <a:r>
              <a:rPr kumimoji="0" lang="en-US" altLang="zh-CN" sz="2800" b="1" dirty="0">
                <a:effectLst>
                  <a:outerShdw blurRad="38100" dist="38100" dir="2700000" algn="tl">
                    <a:srgbClr val="FFFFFF"/>
                  </a:outerShdw>
                </a:effectLst>
                <a:latin typeface="楷体_GB2312" pitchFamily="49" charset="-122"/>
                <a:ea typeface="楷体_GB2312" pitchFamily="49" charset="-122"/>
              </a:rPr>
              <a:t> </a:t>
            </a:r>
            <a:r>
              <a:rPr kumimoji="0" lang="en-US" altLang="zh-CN" sz="2800" b="1" dirty="0">
                <a:effectLst>
                  <a:outerShdw blurRad="38100" dist="38100" dir="2700000" algn="tl">
                    <a:srgbClr val="010199"/>
                  </a:outerShdw>
                </a:effectLst>
                <a:latin typeface="楷体_GB2312" pitchFamily="49" charset="-122"/>
                <a:ea typeface="楷体_GB2312" pitchFamily="49" charset="-122"/>
              </a:rPr>
              <a:t>*r*r;</a:t>
            </a:r>
          </a:p>
          <a:p>
            <a:pPr marL="342900" indent="-342900">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v=4.0/3* </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3.1415926;</a:t>
            </a:r>
            <a:r>
              <a:rPr kumimoji="0" lang="en-US" altLang="zh-CN" sz="2800" b="1" dirty="0">
                <a:solidFill>
                  <a:srgbClr val="FF0000"/>
                </a:solidFill>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a:effectLst>
                  <a:outerShdw blurRad="38100" dist="38100" dir="2700000" algn="tl">
                    <a:srgbClr val="010199"/>
                  </a:outerShdw>
                </a:effectLst>
                <a:latin typeface="楷体_GB2312" pitchFamily="49" charset="-122"/>
                <a:ea typeface="楷体_GB2312" pitchFamily="49" charset="-122"/>
              </a:rPr>
              <a:t>*r*r*r;</a:t>
            </a:r>
          </a:p>
          <a:p>
            <a:pPr marL="342900" indent="-342900">
              <a:buClr>
                <a:srgbClr val="FFFFCC"/>
              </a:buClr>
              <a:buSzPct val="75000"/>
              <a:buFont typeface="Wingdings" pitchFamily="2" charset="2"/>
              <a:buNone/>
            </a:pPr>
            <a:r>
              <a:rPr kumimoji="0" lang="en-US" altLang="zh-CN" sz="2800" b="1" dirty="0" err="1">
                <a:effectLst>
                  <a:outerShdw blurRad="38100" dist="38100" dir="2700000" algn="tl">
                    <a:srgbClr val="010199"/>
                  </a:outerShdw>
                </a:effectLst>
                <a:latin typeface="楷体_GB2312" pitchFamily="49" charset="-122"/>
                <a:ea typeface="楷体_GB2312" pitchFamily="49" charset="-122"/>
              </a:rPr>
              <a:t>printf</a:t>
            </a:r>
            <a:r>
              <a:rPr kumimoji="0" lang="en-US" altLang="zh-CN" sz="2800" b="1" dirty="0">
                <a:effectLst>
                  <a:outerShdw blurRad="38100" dist="38100" dir="2700000" algn="tl">
                    <a:srgbClr val="010199"/>
                  </a:outerShdw>
                </a:effectLst>
                <a:latin typeface="楷体_GB2312" pitchFamily="49" charset="-122"/>
                <a:ea typeface="楷体_GB2312" pitchFamily="49" charset="-122"/>
              </a:rPr>
              <a:t>("l=%10.4f\ns=%10.4f\</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nv</a:t>
            </a:r>
            <a:r>
              <a:rPr kumimoji="0" lang="en-US" altLang="zh-CN" sz="2800" b="1" dirty="0">
                <a:effectLst>
                  <a:outerShdw blurRad="38100" dist="38100" dir="2700000" algn="tl">
                    <a:srgbClr val="010199"/>
                  </a:outerShdw>
                </a:effectLst>
                <a:latin typeface="楷体_GB2312" pitchFamily="49" charset="-122"/>
                <a:ea typeface="楷体_GB2312" pitchFamily="49" charset="-122"/>
              </a:rPr>
              <a:t>=%10.4f\n",</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l,s,v</a:t>
            </a:r>
            <a:r>
              <a:rPr kumimoji="0" lang="en-US" altLang="zh-CN" sz="2800" b="1" dirty="0">
                <a:effectLst>
                  <a:outerShdw blurRad="38100" dist="38100" dir="2700000" algn="tl">
                    <a:srgbClr val="010199"/>
                  </a:outerShdw>
                </a:effectLst>
                <a:latin typeface="楷体_GB2312" pitchFamily="49" charset="-122"/>
                <a:ea typeface="楷体_GB2312" pitchFamily="49" charset="-122"/>
              </a:rPr>
              <a:t>);}</a:t>
            </a:r>
          </a:p>
        </p:txBody>
      </p:sp>
      <p:sp>
        <p:nvSpPr>
          <p:cNvPr id="2" name="标题 1"/>
          <p:cNvSpPr>
            <a:spLocks noGrp="1"/>
          </p:cNvSpPr>
          <p:nvPr>
            <p:ph type="title"/>
          </p:nvPr>
        </p:nvSpPr>
        <p:spPr/>
        <p:txBody>
          <a:bodyPr/>
          <a:lstStyle/>
          <a:p>
            <a:r>
              <a:rPr lang="zh-CN" altLang="en-US" u="sng" dirty="0">
                <a:solidFill>
                  <a:srgbClr val="99FF33"/>
                </a:solidFill>
                <a:effectLst>
                  <a:outerShdw blurRad="38100" dist="38100" dir="2700000" algn="tl">
                    <a:srgbClr val="FFFFFF"/>
                  </a:outerShdw>
                </a:effectLst>
                <a:latin typeface="方正姚体" pitchFamily="2" charset="-122"/>
                <a:ea typeface="方正姚体" pitchFamily="2" charset="-122"/>
              </a:rPr>
              <a:t>说明</a:t>
            </a:r>
            <a:r>
              <a:rPr lang="zh-CN" altLang="en-US" u="sng" dirty="0" smtClean="0">
                <a:solidFill>
                  <a:srgbClr val="99FF33"/>
                </a:solidFill>
                <a:effectLst>
                  <a:outerShdw blurRad="38100" dist="38100" dir="2700000" algn="tl">
                    <a:srgbClr val="FFFFFF"/>
                  </a:outerShdw>
                </a:effectLst>
                <a:latin typeface="方正姚体" pitchFamily="2" charset="-122"/>
                <a:ea typeface="方正姚体" pitchFamily="2" charset="-122"/>
              </a:rPr>
              <a:t>：</a:t>
            </a:r>
            <a:endParaRPr lang="zh-CN" altLang="en-US" dirty="0"/>
          </a:p>
        </p:txBody>
      </p:sp>
    </p:spTree>
    <p:extLst>
      <p:ext uri="{BB962C8B-B14F-4D97-AF65-F5344CB8AC3E}">
        <p14:creationId xmlns:p14="http://schemas.microsoft.com/office/powerpoint/2010/main" val="5929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nodePh="1">
                                  <p:stCondLst>
                                    <p:cond delay="0"/>
                                  </p:stCondLst>
                                  <p:endCondLst>
                                    <p:cond evt="begin" delay="0">
                                      <p:tn val="5"/>
                                    </p:cond>
                                  </p:endCondLst>
                                  <p:childTnLst>
                                    <p:set>
                                      <p:cBhvr>
                                        <p:cTn id="6" dur="1" fill="hold">
                                          <p:stCondLst>
                                            <p:cond delay="0"/>
                                          </p:stCondLst>
                                        </p:cTn>
                                        <p:tgtEl>
                                          <p:spTgt spid="647174"/>
                                        </p:tgtEl>
                                        <p:attrNameLst>
                                          <p:attrName>style.visibility</p:attrName>
                                        </p:attrNameLst>
                                      </p:cBhvr>
                                      <p:to>
                                        <p:strVal val="visible"/>
                                      </p:to>
                                    </p:set>
                                    <p:anim calcmode="lin" valueType="num">
                                      <p:cBhvr>
                                        <p:cTn id="7" dur="1000" fill="hold"/>
                                        <p:tgtEl>
                                          <p:spTgt spid="647174"/>
                                        </p:tgtEl>
                                        <p:attrNameLst>
                                          <p:attrName>ppt_w</p:attrName>
                                        </p:attrNameLst>
                                      </p:cBhvr>
                                      <p:tavLst>
                                        <p:tav tm="0">
                                          <p:val>
                                            <p:strVal val="#ppt_w*0.70"/>
                                          </p:val>
                                        </p:tav>
                                        <p:tav tm="100000">
                                          <p:val>
                                            <p:strVal val="#ppt_w"/>
                                          </p:val>
                                        </p:tav>
                                      </p:tavLst>
                                    </p:anim>
                                    <p:anim calcmode="lin" valueType="num">
                                      <p:cBhvr>
                                        <p:cTn id="8" dur="1000" fill="hold"/>
                                        <p:tgtEl>
                                          <p:spTgt spid="647174"/>
                                        </p:tgtEl>
                                        <p:attrNameLst>
                                          <p:attrName>ppt_h</p:attrName>
                                        </p:attrNameLst>
                                      </p:cBhvr>
                                      <p:tavLst>
                                        <p:tav tm="0">
                                          <p:val>
                                            <p:strVal val="#ppt_h"/>
                                          </p:val>
                                        </p:tav>
                                        <p:tav tm="100000">
                                          <p:val>
                                            <p:strVal val="#ppt_h"/>
                                          </p:val>
                                        </p:tav>
                                      </p:tavLst>
                                    </p:anim>
                                    <p:animEffect transition="in" filter="fade">
                                      <p:cBhvr>
                                        <p:cTn id="9" dur="1000"/>
                                        <p:tgtEl>
                                          <p:spTgt spid="6471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647173"/>
                                        </p:tgtEl>
                                        <p:attrNameLst>
                                          <p:attrName>style.visibility</p:attrName>
                                        </p:attrNameLst>
                                      </p:cBhvr>
                                      <p:to>
                                        <p:strVal val="visible"/>
                                      </p:to>
                                    </p:set>
                                    <p:animEffect transition="in" filter="blinds(horizontal)">
                                      <p:cBhvr>
                                        <p:cTn id="14" dur="500"/>
                                        <p:tgtEl>
                                          <p:spTgt spid="64717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47176"/>
                                        </p:tgtEl>
                                        <p:attrNameLst>
                                          <p:attrName>style.visibility</p:attrName>
                                        </p:attrNameLst>
                                      </p:cBhvr>
                                      <p:to>
                                        <p:strVal val="visible"/>
                                      </p:to>
                                    </p:set>
                                    <p:animEffect transition="in" filter="wipe(up)">
                                      <p:cBhvr>
                                        <p:cTn id="19" dur="1000"/>
                                        <p:tgtEl>
                                          <p:spTgt spid="6471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47175"/>
                                        </p:tgtEl>
                                        <p:attrNameLst>
                                          <p:attrName>style.visibility</p:attrName>
                                        </p:attrNameLst>
                                      </p:cBhvr>
                                      <p:to>
                                        <p:strVal val="visible"/>
                                      </p:to>
                                    </p:set>
                                    <p:animEffect transition="in" filter="blinds(horizontal)">
                                      <p:cBhvr>
                                        <p:cTn id="24" dur="500"/>
                                        <p:tgtEl>
                                          <p:spTgt spid="64717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xit" presetSubtype="10" fill="hold" grpId="1" nodeType="clickEffect">
                                  <p:stCondLst>
                                    <p:cond delay="0"/>
                                  </p:stCondLst>
                                  <p:childTnLst>
                                    <p:animEffect transition="out" filter="blinds(horizontal)">
                                      <p:cBhvr>
                                        <p:cTn id="28" dur="500"/>
                                        <p:tgtEl>
                                          <p:spTgt spid="647176"/>
                                        </p:tgtEl>
                                      </p:cBhvr>
                                    </p:animEffect>
                                    <p:set>
                                      <p:cBhvr>
                                        <p:cTn id="29" dur="1" fill="hold">
                                          <p:stCondLst>
                                            <p:cond delay="499"/>
                                          </p:stCondLst>
                                        </p:cTn>
                                        <p:tgtEl>
                                          <p:spTgt spid="647176"/>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647175"/>
                                        </p:tgtEl>
                                      </p:cBhvr>
                                    </p:animEffect>
                                    <p:set>
                                      <p:cBhvr>
                                        <p:cTn id="32" dur="1" fill="hold">
                                          <p:stCondLst>
                                            <p:cond delay="499"/>
                                          </p:stCondLst>
                                        </p:cTn>
                                        <p:tgtEl>
                                          <p:spTgt spid="6471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3" grpId="0" animBg="1"/>
      <p:bldP spid="647174" grpId="0"/>
      <p:bldP spid="647176" grpId="0" animBg="1" autoUpdateAnimBg="0"/>
      <p:bldP spid="647176" grpId="1" animBg="1"/>
      <p:bldP spid="647175" grpId="0" animBg="1"/>
      <p:bldP spid="647175"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ChangeArrowheads="1"/>
          </p:cNvSpPr>
          <p:nvPr/>
        </p:nvSpPr>
        <p:spPr bwMode="auto">
          <a:xfrm>
            <a:off x="611188" y="765175"/>
            <a:ext cx="7848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#define G  </a:t>
            </a:r>
            <a:r>
              <a:rPr kumimoji="0" lang="en-US" altLang="zh-CN" sz="2800" b="1" dirty="0" smtClean="0">
                <a:effectLst>
                  <a:outerShdw blurRad="38100" dist="38100" dir="2700000" algn="tl">
                    <a:srgbClr val="010199"/>
                  </a:outerShdw>
                </a:effectLst>
                <a:latin typeface="楷体_GB2312" pitchFamily="49" charset="-122"/>
                <a:ea typeface="楷体_GB2312" pitchFamily="49" charset="-122"/>
              </a:rPr>
              <a:t>9.8              </a:t>
            </a:r>
            <a:r>
              <a:rPr kumimoji="0" lang="en-US" altLang="zh-CN" sz="2800" b="1" dirty="0">
                <a:effectLst>
                  <a:outerShdw blurRad="38100" dist="38100" dir="2700000" algn="tl">
                    <a:srgbClr val="010199"/>
                  </a:outerShdw>
                </a:effectLst>
                <a:latin typeface="楷体_GB2312" pitchFamily="49" charset="-122"/>
                <a:ea typeface="楷体_GB2312" pitchFamily="49" charset="-122"/>
              </a:rPr>
              <a:t>_______</a:t>
            </a:r>
          </a:p>
          <a:p>
            <a:pPr marL="342900" indent="-342900">
              <a:spcBef>
                <a:spcPct val="20000"/>
              </a:spcBef>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void main()                    ↑</a:t>
            </a:r>
          </a:p>
          <a:p>
            <a:pPr marL="342900" indent="-342900">
              <a:spcBef>
                <a:spcPct val="20000"/>
              </a:spcBef>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                           G</a:t>
            </a:r>
            <a:r>
              <a:rPr kumimoji="0" lang="zh-CN" altLang="en-US" sz="2800" b="1" dirty="0">
                <a:effectLst>
                  <a:outerShdw blurRad="38100" dist="38100" dir="2700000" algn="tl">
                    <a:srgbClr val="010199"/>
                  </a:outerShdw>
                </a:effectLst>
                <a:latin typeface="楷体_GB2312" pitchFamily="49" charset="-122"/>
                <a:ea typeface="楷体_GB2312" pitchFamily="49" charset="-122"/>
              </a:rPr>
              <a:t>的有效范围</a:t>
            </a:r>
          </a:p>
          <a:p>
            <a:pPr marL="342900" indent="-342900">
              <a:spcBef>
                <a:spcPct val="20000"/>
              </a:spcBef>
              <a:buClr>
                <a:srgbClr val="FFFFCC"/>
              </a:buClr>
              <a:buSzPct val="75000"/>
              <a:buFont typeface="Wingdings" pitchFamily="2" charset="2"/>
              <a:buNone/>
            </a:pPr>
            <a:r>
              <a:rPr kumimoji="0" lang="zh-CN" altLang="en-US" sz="2800" b="1" dirty="0">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a:effectLst>
                  <a:outerShdw blurRad="38100" dist="38100" dir="2700000" algn="tl">
                    <a:srgbClr val="010199"/>
                  </a:outerShdw>
                </a:effectLst>
                <a:latin typeface="Arial"/>
                <a:ea typeface="楷体_GB2312" pitchFamily="49" charset="-122"/>
              </a:rPr>
              <a:t>…</a:t>
            </a:r>
            <a:endParaRPr kumimoji="0" lang="en-US" altLang="zh-CN" sz="2800" b="1" dirty="0">
              <a:effectLst>
                <a:outerShdw blurRad="38100" dist="38100" dir="2700000" algn="tl">
                  <a:srgbClr val="010199"/>
                </a:outerShdw>
              </a:effectLst>
              <a:latin typeface="楷体_GB2312" pitchFamily="49" charset="-122"/>
              <a:ea typeface="楷体_GB2312" pitchFamily="49" charset="-122"/>
            </a:endParaRPr>
          </a:p>
          <a:p>
            <a:pPr marL="342900" indent="-342900">
              <a:spcBef>
                <a:spcPct val="20000"/>
              </a:spcBef>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                          -----↓----</a:t>
            </a:r>
          </a:p>
          <a:p>
            <a:pPr marL="342900" indent="-342900">
              <a:spcBef>
                <a:spcPct val="20000"/>
              </a:spcBef>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a:t>
            </a:r>
            <a:r>
              <a:rPr kumimoji="0" lang="en-US" altLang="zh-CN" sz="2800" b="1" dirty="0" err="1">
                <a:effectLst>
                  <a:outerShdw blurRad="38100" dist="38100" dir="2700000" algn="tl">
                    <a:srgbClr val="010199"/>
                  </a:outerShdw>
                </a:effectLst>
                <a:latin typeface="楷体_GB2312" pitchFamily="49" charset="-122"/>
                <a:ea typeface="楷体_GB2312" pitchFamily="49" charset="-122"/>
              </a:rPr>
              <a:t>undef</a:t>
            </a:r>
            <a:r>
              <a:rPr kumimoji="0" lang="en-US" altLang="zh-CN" sz="2800" b="1" dirty="0">
                <a:effectLst>
                  <a:outerShdw blurRad="38100" dist="38100" dir="2700000" algn="tl">
                    <a:srgbClr val="010199"/>
                  </a:outerShdw>
                </a:effectLst>
                <a:latin typeface="楷体_GB2312" pitchFamily="49" charset="-122"/>
                <a:ea typeface="楷体_GB2312" pitchFamily="49" charset="-122"/>
              </a:rPr>
              <a:t> G                 </a:t>
            </a:r>
          </a:p>
          <a:p>
            <a:pPr marL="342900" indent="-342900">
              <a:spcBef>
                <a:spcPct val="20000"/>
              </a:spcBef>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f1()        </a:t>
            </a:r>
          </a:p>
          <a:p>
            <a:pPr marL="342900" indent="-342900">
              <a:spcBef>
                <a:spcPct val="20000"/>
              </a:spcBef>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                    </a:t>
            </a:r>
          </a:p>
          <a:p>
            <a:pPr marL="342900" indent="-342900">
              <a:spcBef>
                <a:spcPct val="20000"/>
              </a:spcBef>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Arial"/>
                <a:ea typeface="楷体_GB2312" pitchFamily="49" charset="-122"/>
              </a:rPr>
              <a:t>…</a:t>
            </a:r>
            <a:endParaRPr kumimoji="0" lang="en-US" altLang="zh-CN" sz="2800" b="1" dirty="0">
              <a:effectLst>
                <a:outerShdw blurRad="38100" dist="38100" dir="2700000" algn="tl">
                  <a:srgbClr val="010199"/>
                </a:outerShdw>
              </a:effectLst>
              <a:latin typeface="楷体_GB2312" pitchFamily="49" charset="-122"/>
              <a:ea typeface="楷体_GB2312" pitchFamily="49" charset="-122"/>
            </a:endParaRPr>
          </a:p>
          <a:p>
            <a:pPr marL="342900" indent="-342900">
              <a:spcBef>
                <a:spcPct val="20000"/>
              </a:spcBef>
              <a:buClr>
                <a:srgbClr val="FFFFCC"/>
              </a:buClr>
              <a:buSzPct val="75000"/>
              <a:buFont typeface="Wingdings" pitchFamily="2" charset="2"/>
              <a:buNone/>
            </a:pPr>
            <a:r>
              <a:rPr kumimoji="0" lang="en-US" altLang="zh-CN" sz="2800" b="1" dirty="0">
                <a:effectLst>
                  <a:outerShdw blurRad="38100" dist="38100" dir="2700000" algn="tl">
                    <a:srgbClr val="010199"/>
                  </a:outerShdw>
                </a:effectLst>
                <a:latin typeface="楷体_GB2312" pitchFamily="49" charset="-122"/>
                <a:ea typeface="楷体_GB2312" pitchFamily="49" charset="-122"/>
              </a:rPr>
              <a:t>   }</a:t>
            </a:r>
          </a:p>
        </p:txBody>
      </p:sp>
      <p:sp>
        <p:nvSpPr>
          <p:cNvPr id="648197" name="Rectangle 5"/>
          <p:cNvSpPr>
            <a:spLocks noChangeArrowheads="1"/>
          </p:cNvSpPr>
          <p:nvPr/>
        </p:nvSpPr>
        <p:spPr bwMode="auto">
          <a:xfrm>
            <a:off x="2700338" y="4066646"/>
            <a:ext cx="4895850" cy="1645708"/>
          </a:xfrm>
          <a:prstGeom prst="rect">
            <a:avLst/>
          </a:prstGeom>
          <a:solidFill>
            <a:srgbClr val="FFFF00"/>
          </a:solidFill>
          <a:ln>
            <a:noFill/>
          </a:ln>
          <a:effectLst>
            <a:outerShdw dist="107763" dir="18900000" algn="ctr" rotWithShape="0">
              <a:srgbClr val="808080">
                <a:alpha val="50000"/>
              </a:srgbClr>
            </a:outerShdw>
          </a:effectLst>
          <a:extLst>
            <a:ext uri="{91240B29-F687-4F45-9708-019B960494DF}">
              <a14:hiddenLine xmlns:a14="http://schemas.microsoft.com/office/drawing/2010/main" w="12700">
                <a:solidFill>
                  <a:schemeClr val="accent1"/>
                </a:solidFill>
                <a:miter lim="800000"/>
                <a:headEnd/>
                <a:tailEnd/>
              </a14:hiddenLine>
            </a:ext>
          </a:extLst>
        </p:spPr>
        <p:txBody>
          <a:bodyPr lIns="90000" tIns="46800" rIns="90000" bIns="46800" anchor="ctr">
            <a:spAutoFit/>
          </a:bodyPr>
          <a:lstStyle/>
          <a:p>
            <a:pPr>
              <a:lnSpc>
                <a:spcPct val="105000"/>
              </a:lnSpc>
            </a:pPr>
            <a:r>
              <a:rPr lang="zh-CN" altLang="en-US" sz="3200" b="1" dirty="0">
                <a:solidFill>
                  <a:srgbClr val="000000"/>
                </a:solidFill>
                <a:latin typeface="楷体_GB2312" pitchFamily="49" charset="-122"/>
                <a:ea typeface="楷体_GB2312" pitchFamily="49" charset="-122"/>
              </a:rPr>
              <a:t>在</a:t>
            </a:r>
            <a:r>
              <a:rPr lang="en-US" altLang="zh-CN" sz="3200" b="1" dirty="0">
                <a:solidFill>
                  <a:srgbClr val="000000"/>
                </a:solidFill>
                <a:latin typeface="楷体_GB2312" pitchFamily="49" charset="-122"/>
                <a:ea typeface="楷体_GB2312" pitchFamily="49" charset="-122"/>
              </a:rPr>
              <a:t>f1</a:t>
            </a:r>
            <a:r>
              <a:rPr lang="zh-CN" altLang="en-US" sz="3200" b="1" dirty="0">
                <a:solidFill>
                  <a:srgbClr val="000000"/>
                </a:solidFill>
                <a:latin typeface="楷体_GB2312" pitchFamily="49" charset="-122"/>
                <a:ea typeface="楷体_GB2312" pitchFamily="49" charset="-122"/>
              </a:rPr>
              <a:t>函数中，Ｇ不再</a:t>
            </a:r>
            <a:r>
              <a:rPr lang="zh-CN" altLang="en-US" sz="3200" b="1" dirty="0" smtClean="0">
                <a:solidFill>
                  <a:srgbClr val="000000"/>
                </a:solidFill>
                <a:latin typeface="楷体_GB2312" pitchFamily="49" charset="-122"/>
                <a:ea typeface="楷体_GB2312" pitchFamily="49" charset="-122"/>
              </a:rPr>
              <a:t>代表</a:t>
            </a:r>
            <a:r>
              <a:rPr lang="en-US" altLang="zh-CN" sz="3200" b="1" dirty="0" smtClean="0">
                <a:solidFill>
                  <a:srgbClr val="000000"/>
                </a:solidFill>
                <a:latin typeface="楷体_GB2312" pitchFamily="49" charset="-122"/>
                <a:ea typeface="楷体_GB2312" pitchFamily="49" charset="-122"/>
              </a:rPr>
              <a:t>9.8</a:t>
            </a:r>
            <a:r>
              <a:rPr lang="zh-CN" altLang="en-US" sz="3200" b="1" dirty="0">
                <a:solidFill>
                  <a:srgbClr val="000000"/>
                </a:solidFill>
                <a:latin typeface="楷体_GB2312" pitchFamily="49" charset="-122"/>
                <a:ea typeface="楷体_GB2312" pitchFamily="49" charset="-122"/>
              </a:rPr>
              <a:t>。这样可以灵活控制宏定义的作用范围。</a:t>
            </a:r>
            <a:endParaRPr lang="zh-CN" altLang="zh-CN" sz="3200" b="1" dirty="0">
              <a:solidFill>
                <a:srgbClr val="000000"/>
              </a:solidFill>
              <a:latin typeface="楷体_GB2312" pitchFamily="49" charset="-122"/>
              <a:ea typeface="楷体_GB2312" pitchFamily="49" charset="-122"/>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5823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8194"/>
                                        </p:tgtEl>
                                        <p:attrNameLst>
                                          <p:attrName>style.visibility</p:attrName>
                                        </p:attrNameLst>
                                      </p:cBhvr>
                                      <p:to>
                                        <p:strVal val="visible"/>
                                      </p:to>
                                    </p:set>
                                    <p:animEffect transition="in" filter="wipe(up)">
                                      <p:cBhvr>
                                        <p:cTn id="7" dur="1000"/>
                                        <p:tgtEl>
                                          <p:spTgt spid="64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648197"/>
                                        </p:tgtEl>
                                        <p:attrNameLst>
                                          <p:attrName>style.visibility</p:attrName>
                                        </p:attrNameLst>
                                      </p:cBhvr>
                                      <p:to>
                                        <p:strVal val="visible"/>
                                      </p:to>
                                    </p:set>
                                    <p:anim calcmode="lin" valueType="num">
                                      <p:cBhvr>
                                        <p:cTn id="12" dur="500" fill="hold"/>
                                        <p:tgtEl>
                                          <p:spTgt spid="648197"/>
                                        </p:tgtEl>
                                        <p:attrNameLst>
                                          <p:attrName>ppt_x</p:attrName>
                                        </p:attrNameLst>
                                      </p:cBhvr>
                                      <p:tavLst>
                                        <p:tav tm="0">
                                          <p:val>
                                            <p:strVal val="#ppt_x"/>
                                          </p:val>
                                        </p:tav>
                                        <p:tav tm="100000">
                                          <p:val>
                                            <p:strVal val="#ppt_x"/>
                                          </p:val>
                                        </p:tav>
                                      </p:tavLst>
                                    </p:anim>
                                    <p:anim calcmode="lin" valueType="num">
                                      <p:cBhvr>
                                        <p:cTn id="13" dur="500" fill="hold"/>
                                        <p:tgtEl>
                                          <p:spTgt spid="648197"/>
                                        </p:tgtEl>
                                        <p:attrNameLst>
                                          <p:attrName>ppt_y</p:attrName>
                                        </p:attrNameLst>
                                      </p:cBhvr>
                                      <p:tavLst>
                                        <p:tav tm="0">
                                          <p:val>
                                            <p:strVal val="#ppt_y-#ppt_h/2"/>
                                          </p:val>
                                        </p:tav>
                                        <p:tav tm="100000">
                                          <p:val>
                                            <p:strVal val="#ppt_y"/>
                                          </p:val>
                                        </p:tav>
                                      </p:tavLst>
                                    </p:anim>
                                    <p:anim calcmode="lin" valueType="num">
                                      <p:cBhvr>
                                        <p:cTn id="14" dur="500" fill="hold"/>
                                        <p:tgtEl>
                                          <p:spTgt spid="648197"/>
                                        </p:tgtEl>
                                        <p:attrNameLst>
                                          <p:attrName>ppt_w</p:attrName>
                                        </p:attrNameLst>
                                      </p:cBhvr>
                                      <p:tavLst>
                                        <p:tav tm="0">
                                          <p:val>
                                            <p:strVal val="#ppt_w"/>
                                          </p:val>
                                        </p:tav>
                                        <p:tav tm="100000">
                                          <p:val>
                                            <p:strVal val="#ppt_w"/>
                                          </p:val>
                                        </p:tav>
                                      </p:tavLst>
                                    </p:anim>
                                    <p:anim calcmode="lin" valueType="num">
                                      <p:cBhvr>
                                        <p:cTn id="15" dur="500" fill="hold"/>
                                        <p:tgtEl>
                                          <p:spTgt spid="6481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4" grpId="0" autoUpdateAnimBg="0"/>
      <p:bldP spid="648197"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ChangeArrowheads="1"/>
          </p:cNvSpPr>
          <p:nvPr/>
        </p:nvSpPr>
        <p:spPr bwMode="auto">
          <a:xfrm>
            <a:off x="323850" y="1052513"/>
            <a:ext cx="8207375" cy="936625"/>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a:lstStyle/>
          <a:p>
            <a:pPr marL="342900" indent="-342900">
              <a:spcBef>
                <a:spcPct val="20000"/>
              </a:spcBef>
              <a:buClr>
                <a:srgbClr val="FFFFCC"/>
              </a:buClr>
              <a:buSzPct val="75000"/>
              <a:buFont typeface="Wingdings" pitchFamily="2" charset="2"/>
              <a:buNone/>
            </a:pPr>
            <a:r>
              <a:rPr kumimoji="0" lang="en-US" altLang="zh-CN" sz="2800" b="1">
                <a:latin typeface="楷体_GB2312" pitchFamily="49" charset="-122"/>
                <a:ea typeface="楷体_GB2312" pitchFamily="49" charset="-122"/>
              </a:rPr>
              <a:t>(7) </a:t>
            </a:r>
            <a:r>
              <a:rPr kumimoji="0" lang="zh-CN" altLang="en-US" sz="2800" b="1">
                <a:latin typeface="楷体_GB2312" pitchFamily="49" charset="-122"/>
                <a:ea typeface="楷体_GB2312" pitchFamily="49" charset="-122"/>
              </a:rPr>
              <a:t>在进行宏定义时，可以引用已定义的宏名，可以层层置换。 </a:t>
            </a:r>
          </a:p>
        </p:txBody>
      </p:sp>
      <p:sp>
        <p:nvSpPr>
          <p:cNvPr id="649220" name="Rectangle 4"/>
          <p:cNvSpPr>
            <a:spLocks noChangeArrowheads="1"/>
          </p:cNvSpPr>
          <p:nvPr/>
        </p:nvSpPr>
        <p:spPr bwMode="auto">
          <a:xfrm>
            <a:off x="323850" y="2564085"/>
            <a:ext cx="5400675" cy="410527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#include &lt;</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stdio.h</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&gt;</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R 3.0</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a:t>
            </a:r>
            <a:r>
              <a:rPr kumimoji="0"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PI</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3.1415926</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L 2*</a:t>
            </a:r>
            <a:r>
              <a:rPr kumimoji="0"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PI</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*R</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S </a:t>
            </a:r>
            <a:r>
              <a:rPr kumimoji="0"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PI</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*R*R</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void  main()</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printf</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("L=%f\</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nS</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=%f\</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n",L,S</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a:t>
            </a:r>
          </a:p>
        </p:txBody>
      </p:sp>
      <p:sp>
        <p:nvSpPr>
          <p:cNvPr id="649222" name="Rectangle 6"/>
          <p:cNvSpPr>
            <a:spLocks noChangeArrowheads="1"/>
          </p:cNvSpPr>
          <p:nvPr/>
        </p:nvSpPr>
        <p:spPr bwMode="auto">
          <a:xfrm>
            <a:off x="5867400" y="2565400"/>
            <a:ext cx="3040063" cy="688975"/>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spAutoFit/>
          </a:bodyPr>
          <a:lstStyle/>
          <a:p>
            <a:r>
              <a:rPr lang="zh-CN" altLang="en-US" sz="3200" b="1" dirty="0">
                <a:latin typeface="宋体" pitchFamily="2" charset="-122"/>
              </a:rPr>
              <a:t>运行情况如下：</a:t>
            </a:r>
            <a:endParaRPr lang="zh-CN" altLang="en-US" sz="3200" b="1" dirty="0">
              <a:effectLst>
                <a:outerShdw blurRad="38100" dist="38100" dir="2700000" algn="tl">
                  <a:srgbClr val="FFFFFF"/>
                </a:outerShdw>
              </a:effectLst>
              <a:latin typeface="宋体" pitchFamily="2" charset="-122"/>
            </a:endParaRPr>
          </a:p>
        </p:txBody>
      </p:sp>
      <p:sp>
        <p:nvSpPr>
          <p:cNvPr id="649223" name="Rectangle 7"/>
          <p:cNvSpPr>
            <a:spLocks noChangeArrowheads="1"/>
          </p:cNvSpPr>
          <p:nvPr/>
        </p:nvSpPr>
        <p:spPr bwMode="auto">
          <a:xfrm>
            <a:off x="6156325" y="3357563"/>
            <a:ext cx="2447925" cy="10810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en-US" altLang="zh-CN" b="1">
                <a:solidFill>
                  <a:srgbClr val="000000"/>
                </a:solidFill>
                <a:effectLst>
                  <a:outerShdw blurRad="38100" dist="38100" dir="2700000" algn="tl">
                    <a:srgbClr val="FFFFFF"/>
                  </a:outerShdw>
                </a:effectLst>
                <a:latin typeface="楷体_GB2312" pitchFamily="49" charset="-122"/>
                <a:ea typeface="楷体_GB2312" pitchFamily="49" charset="-122"/>
              </a:rPr>
              <a:t>L=18.849556</a:t>
            </a:r>
          </a:p>
          <a:p>
            <a:pPr marL="342900" indent="-342900">
              <a:spcBef>
                <a:spcPct val="20000"/>
              </a:spcBef>
              <a:buClr>
                <a:srgbClr val="FFFFCC"/>
              </a:buClr>
              <a:buSzPct val="75000"/>
              <a:buFont typeface="Wingdings" pitchFamily="2" charset="2"/>
              <a:buNone/>
            </a:pPr>
            <a:r>
              <a:rPr kumimoji="0" lang="en-US" altLang="zh-CN" b="1">
                <a:solidFill>
                  <a:srgbClr val="000000"/>
                </a:solidFill>
                <a:effectLst>
                  <a:outerShdw blurRad="38100" dist="38100" dir="2700000" algn="tl">
                    <a:srgbClr val="FFFFFF"/>
                  </a:outerShdw>
                </a:effectLst>
                <a:latin typeface="楷体_GB2312" pitchFamily="49" charset="-122"/>
                <a:ea typeface="楷体_GB2312" pitchFamily="49" charset="-122"/>
              </a:rPr>
              <a:t>S=28.274333</a:t>
            </a:r>
          </a:p>
        </p:txBody>
      </p:sp>
      <p:sp>
        <p:nvSpPr>
          <p:cNvPr id="649225" name="Rectangle 9"/>
          <p:cNvSpPr>
            <a:spLocks noChangeArrowheads="1"/>
          </p:cNvSpPr>
          <p:nvPr/>
        </p:nvSpPr>
        <p:spPr bwMode="auto">
          <a:xfrm>
            <a:off x="250825" y="1844675"/>
            <a:ext cx="7345363"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154800" rIns="92075" bIns="46038">
            <a:spAutoFit/>
            <a:flatTx/>
          </a:bodyPr>
          <a:lstStyle/>
          <a:p>
            <a:pPr defTabSz="762000" eaLnBrk="0" hangingPunct="0">
              <a:spcBef>
                <a:spcPct val="20000"/>
              </a:spcBef>
            </a:pPr>
            <a:r>
              <a:rPr lang="zh-CN" altLang="en-US" sz="3200" b="1" dirty="0">
                <a:latin typeface="宋体" pitchFamily="2" charset="-122"/>
              </a:rPr>
              <a:t>例</a:t>
            </a:r>
            <a:r>
              <a:rPr lang="en-US" altLang="zh-CN" sz="3200" b="1" dirty="0">
                <a:latin typeface="宋体" pitchFamily="2" charset="-122"/>
              </a:rPr>
              <a:t>6.5.2 </a:t>
            </a:r>
            <a:r>
              <a:rPr lang="zh-CN" altLang="en-US" sz="3200" b="1" dirty="0">
                <a:latin typeface="宋体" pitchFamily="2" charset="-122"/>
              </a:rPr>
              <a:t>在宏定义中引用已定义的宏名</a:t>
            </a:r>
            <a:r>
              <a:rPr lang="zh-CN" altLang="en-US" sz="3200" b="1" dirty="0">
                <a:effectLst>
                  <a:outerShdw blurRad="38100" dist="38100" dir="2700000" algn="tl">
                    <a:srgbClr val="010199"/>
                  </a:outerShdw>
                </a:effectLst>
                <a:latin typeface="宋体" pitchFamily="2" charset="-122"/>
              </a:rPr>
              <a:t> </a:t>
            </a:r>
          </a:p>
        </p:txBody>
      </p:sp>
      <p:sp>
        <p:nvSpPr>
          <p:cNvPr id="649226" name="Text Box 10">
            <a:hlinkClick r:id="rId2"/>
          </p:cNvPr>
          <p:cNvSpPr txBox="1">
            <a:spLocks noChangeArrowheads="1"/>
          </p:cNvSpPr>
          <p:nvPr/>
        </p:nvSpPr>
        <p:spPr bwMode="auto">
          <a:xfrm>
            <a:off x="5898013" y="5157473"/>
            <a:ext cx="2398713" cy="69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154800" rIns="92075" bIns="46038">
            <a:spAutoFit/>
            <a:flatTx/>
          </a:bodyPr>
          <a:lstStyle/>
          <a:p>
            <a:r>
              <a:rPr kumimoji="0" lang="zh-CN" altLang="en-US" sz="3200" dirty="0">
                <a:latin typeface="Arial" charset="0"/>
              </a:rPr>
              <a:t>例</a:t>
            </a:r>
            <a:r>
              <a:rPr kumimoji="0" lang="en-US" altLang="zh-CN" sz="3200" dirty="0">
                <a:latin typeface="Arial" charset="0"/>
              </a:rPr>
              <a:t>:6.5.2</a:t>
            </a:r>
          </a:p>
        </p:txBody>
      </p:sp>
      <p:sp>
        <p:nvSpPr>
          <p:cNvPr id="2" name="标题 1"/>
          <p:cNvSpPr>
            <a:spLocks noGrp="1"/>
          </p:cNvSpPr>
          <p:nvPr>
            <p:ph type="title"/>
          </p:nvPr>
        </p:nvSpPr>
        <p:spPr/>
        <p:txBody>
          <a:bodyPr/>
          <a:lstStyle/>
          <a:p>
            <a:r>
              <a:rPr lang="zh-CN" altLang="en-US" u="sng" dirty="0">
                <a:effectLst>
                  <a:outerShdw blurRad="38100" dist="38100" dir="2700000" algn="tl">
                    <a:srgbClr val="FFFFFF"/>
                  </a:outerShdw>
                </a:effectLst>
                <a:latin typeface="方正姚体" pitchFamily="2" charset="-122"/>
                <a:ea typeface="方正姚体" pitchFamily="2" charset="-122"/>
              </a:rPr>
              <a:t>说明</a:t>
            </a:r>
            <a:r>
              <a:rPr lang="zh-CN" altLang="en-US" u="sng" dirty="0" smtClean="0">
                <a:effectLst>
                  <a:outerShdw blurRad="38100" dist="38100" dir="2700000" algn="tl">
                    <a:srgbClr val="FFFFFF"/>
                  </a:outerShdw>
                </a:effectLst>
                <a:latin typeface="方正姚体" pitchFamily="2" charset="-122"/>
                <a:ea typeface="方正姚体" pitchFamily="2" charset="-122"/>
              </a:rPr>
              <a:t>：</a:t>
            </a:r>
            <a:endParaRPr lang="zh-CN" altLang="en-US" dirty="0"/>
          </a:p>
        </p:txBody>
      </p:sp>
    </p:spTree>
    <p:extLst>
      <p:ext uri="{BB962C8B-B14F-4D97-AF65-F5344CB8AC3E}">
        <p14:creationId xmlns:p14="http://schemas.microsoft.com/office/powerpoint/2010/main" val="56412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9225"/>
                                        </p:tgtEl>
                                        <p:attrNameLst>
                                          <p:attrName>style.visibility</p:attrName>
                                        </p:attrNameLst>
                                      </p:cBhvr>
                                      <p:to>
                                        <p:strVal val="visible"/>
                                      </p:to>
                                    </p:set>
                                    <p:animEffect transition="in" filter="wipe(down)">
                                      <p:cBhvr>
                                        <p:cTn id="7" dur="500"/>
                                        <p:tgtEl>
                                          <p:spTgt spid="6492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49220"/>
                                        </p:tgtEl>
                                        <p:attrNameLst>
                                          <p:attrName>style.visibility</p:attrName>
                                        </p:attrNameLst>
                                      </p:cBhvr>
                                      <p:to>
                                        <p:strVal val="visible"/>
                                      </p:to>
                                    </p:set>
                                    <p:animEffect transition="in" filter="wipe(up)">
                                      <p:cBhvr>
                                        <p:cTn id="12" dur="1000"/>
                                        <p:tgtEl>
                                          <p:spTgt spid="649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49222"/>
                                        </p:tgtEl>
                                        <p:attrNameLst>
                                          <p:attrName>style.visibility</p:attrName>
                                        </p:attrNameLst>
                                      </p:cBhvr>
                                      <p:to>
                                        <p:strVal val="visible"/>
                                      </p:to>
                                    </p:set>
                                    <p:animEffect transition="in" filter="diamond(in)">
                                      <p:cBhvr>
                                        <p:cTn id="17" dur="500"/>
                                        <p:tgtEl>
                                          <p:spTgt spid="649222"/>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649223"/>
                                        </p:tgtEl>
                                        <p:attrNameLst>
                                          <p:attrName>style.visibility</p:attrName>
                                        </p:attrNameLst>
                                      </p:cBhvr>
                                      <p:to>
                                        <p:strVal val="visible"/>
                                      </p:to>
                                    </p:set>
                                    <p:animEffect transition="in" filter="wipe(up)">
                                      <p:cBhvr>
                                        <p:cTn id="21" dur="1000"/>
                                        <p:tgtEl>
                                          <p:spTgt spid="64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0" grpId="0" animBg="1" autoUpdateAnimBg="0"/>
      <p:bldP spid="649222" grpId="0"/>
      <p:bldP spid="649223" grpId="0" animBg="1" autoUpdateAnimBg="0"/>
      <p:bldP spid="64922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9" name="Rectangle 9"/>
          <p:cNvSpPr>
            <a:spLocks noChangeArrowheads="1"/>
          </p:cNvSpPr>
          <p:nvPr/>
        </p:nvSpPr>
        <p:spPr bwMode="auto">
          <a:xfrm>
            <a:off x="1187624" y="3343449"/>
            <a:ext cx="5400675" cy="3024187"/>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#include &lt;</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stdio.h</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&gt;</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R 3.0</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a:t>
            </a:r>
            <a:r>
              <a:rPr kumimoji="0"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PI</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3.1415926</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L 2*</a:t>
            </a:r>
            <a:r>
              <a:rPr kumimoji="0"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PI</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*R</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#define S </a:t>
            </a:r>
            <a:r>
              <a:rPr kumimoji="0"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PI</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*R*R</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void  main()</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 </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printf</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("L=%f\</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nS</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=%f\</a:t>
            </a:r>
            <a:r>
              <a:rPr kumimoji="0" lang="en-US" altLang="zh-CN" b="1" dirty="0" err="1">
                <a:solidFill>
                  <a:srgbClr val="FFFFFF"/>
                </a:solidFill>
                <a:effectLst>
                  <a:outerShdw blurRad="38100" dist="38100" dir="2700000" algn="tl">
                    <a:srgbClr val="000000"/>
                  </a:outerShdw>
                </a:effectLst>
                <a:latin typeface="楷体_GB2312" pitchFamily="49" charset="-122"/>
                <a:ea typeface="楷体_GB2312" pitchFamily="49" charset="-122"/>
              </a:rPr>
              <a:t>n",L,S</a:t>
            </a:r>
            <a:r>
              <a:rPr kumimoji="0" lang="en-US" altLang="zh-CN" b="1" dirty="0">
                <a:solidFill>
                  <a:srgbClr val="FFFFFF"/>
                </a:solidFill>
                <a:effectLst>
                  <a:outerShdw blurRad="38100" dist="38100" dir="2700000" algn="tl">
                    <a:srgbClr val="000000"/>
                  </a:outerShdw>
                </a:effectLst>
                <a:latin typeface="楷体_GB2312" pitchFamily="49" charset="-122"/>
                <a:ea typeface="楷体_GB2312" pitchFamily="49" charset="-122"/>
              </a:rPr>
              <a:t>);}</a:t>
            </a:r>
          </a:p>
        </p:txBody>
      </p:sp>
      <p:sp>
        <p:nvSpPr>
          <p:cNvPr id="650247" name="Rectangle 7"/>
          <p:cNvSpPr>
            <a:spLocks noChangeArrowheads="1"/>
          </p:cNvSpPr>
          <p:nvPr/>
        </p:nvSpPr>
        <p:spPr bwMode="auto">
          <a:xfrm>
            <a:off x="539552" y="121567"/>
            <a:ext cx="8064896" cy="1971675"/>
          </a:xfrm>
          <a:prstGeom prst="rect">
            <a:avLst/>
          </a:prstGeom>
          <a:noFill/>
          <a:ln>
            <a:noFill/>
          </a:ln>
          <a:effectLst/>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12700">
                <a:solidFill>
                  <a:schemeClr val="accent1"/>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wrap="square" lIns="90000" tIns="46800" rIns="90000" bIns="46800" anchor="ctr">
            <a:spAutoFit/>
          </a:bodyPr>
          <a:lstStyle/>
          <a:p>
            <a:pPr eaLnBrk="0" hangingPunct="0">
              <a:spcBef>
                <a:spcPct val="20000"/>
              </a:spcBef>
            </a:pPr>
            <a:r>
              <a:rPr lang="zh-CN" altLang="zh-CN" sz="2800" b="1" dirty="0">
                <a:latin typeface="楷体_GB2312" pitchFamily="49" charset="-122"/>
                <a:ea typeface="楷体_GB2312" pitchFamily="49" charset="-122"/>
              </a:rPr>
              <a:t>经过宏展开后，</a:t>
            </a:r>
            <a:r>
              <a:rPr lang="en-US" altLang="zh-CN" sz="2800" b="1" dirty="0" err="1">
                <a:latin typeface="方正姚体" pitchFamily="2" charset="-122"/>
                <a:ea typeface="方正姚体" pitchFamily="2" charset="-122"/>
              </a:rPr>
              <a:t>printf</a:t>
            </a:r>
            <a:r>
              <a:rPr lang="zh-CN" altLang="zh-CN" sz="2800" b="1" dirty="0">
                <a:latin typeface="楷体_GB2312" pitchFamily="49" charset="-122"/>
                <a:ea typeface="楷体_GB2312" pitchFamily="49" charset="-122"/>
              </a:rPr>
              <a:t>函数中的输出项Ｌ被展开为</a:t>
            </a:r>
            <a:r>
              <a:rPr lang="en-US" altLang="zh-CN" sz="2800" b="1" dirty="0">
                <a:latin typeface="楷体_GB2312" pitchFamily="49" charset="-122"/>
                <a:ea typeface="楷体_GB2312" pitchFamily="49" charset="-122"/>
              </a:rPr>
              <a:t>:    2*3.1415926*3.0</a:t>
            </a:r>
          </a:p>
          <a:p>
            <a:pPr eaLnBrk="0" hangingPunct="0">
              <a:spcBef>
                <a:spcPct val="20000"/>
              </a:spcBef>
            </a:pPr>
            <a:r>
              <a:rPr lang="zh-CN" altLang="en-US" sz="2800" b="1" dirty="0">
                <a:latin typeface="楷体_GB2312" pitchFamily="49" charset="-122"/>
                <a:ea typeface="楷体_GB2312" pitchFamily="49" charset="-122"/>
              </a:rPr>
              <a:t>Ｓ展开为    </a:t>
            </a:r>
            <a:r>
              <a:rPr lang="en-US" altLang="zh-CN" sz="2800" b="1" dirty="0">
                <a:latin typeface="楷体_GB2312" pitchFamily="49" charset="-122"/>
                <a:ea typeface="楷体_GB2312" pitchFamily="49" charset="-122"/>
              </a:rPr>
              <a:t>3.1415926*3.0*3.0</a:t>
            </a:r>
          </a:p>
          <a:p>
            <a:pPr eaLnBrk="0" hangingPunct="0">
              <a:spcBef>
                <a:spcPct val="20000"/>
              </a:spcBef>
            </a:pPr>
            <a:r>
              <a:rPr lang="en-US" altLang="zh-CN" sz="2800" b="1" dirty="0" err="1">
                <a:latin typeface="方正姚体" pitchFamily="2" charset="-122"/>
                <a:ea typeface="方正姚体" pitchFamily="2" charset="-122"/>
              </a:rPr>
              <a:t>printf</a:t>
            </a:r>
            <a:r>
              <a:rPr lang="zh-CN" altLang="en-US" sz="2800" b="1" dirty="0">
                <a:latin typeface="楷体_GB2312" pitchFamily="49" charset="-122"/>
                <a:ea typeface="楷体_GB2312" pitchFamily="49" charset="-122"/>
              </a:rPr>
              <a:t>函数调用语句展开为</a:t>
            </a:r>
            <a:r>
              <a:rPr lang="en-US" altLang="zh-CN" sz="2800" b="1" dirty="0">
                <a:latin typeface="楷体_GB2312" pitchFamily="49" charset="-122"/>
                <a:ea typeface="楷体_GB2312" pitchFamily="49" charset="-122"/>
              </a:rPr>
              <a:t>:</a:t>
            </a:r>
          </a:p>
        </p:txBody>
      </p:sp>
      <p:sp>
        <p:nvSpPr>
          <p:cNvPr id="650248" name="Rectangle 8"/>
          <p:cNvSpPr>
            <a:spLocks noChangeArrowheads="1"/>
          </p:cNvSpPr>
          <p:nvPr/>
        </p:nvSpPr>
        <p:spPr bwMode="auto">
          <a:xfrm>
            <a:off x="33622" y="2040873"/>
            <a:ext cx="9144000" cy="128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154800" rIns="92075" bIns="46038">
            <a:spAutoFit/>
            <a:flatTx/>
          </a:bodyPr>
          <a:lstStyle/>
          <a:p>
            <a:pPr defTabSz="762000" eaLnBrk="0" hangingPunct="0">
              <a:spcBef>
                <a:spcPct val="20000"/>
              </a:spcBef>
            </a:pPr>
            <a:r>
              <a:rPr lang="en-US" altLang="zh-CN" sz="3200" dirty="0" err="1">
                <a:ea typeface="方正姚体" pitchFamily="2" charset="-122"/>
                <a:cs typeface="Times New Roman" panose="02020603050405020304" pitchFamily="18" charset="0"/>
              </a:rPr>
              <a:t>printf</a:t>
            </a:r>
            <a:r>
              <a:rPr lang="en-US" altLang="zh-CN" sz="3200" dirty="0">
                <a:ea typeface="方正姚体" pitchFamily="2" charset="-122"/>
                <a:cs typeface="Times New Roman" panose="02020603050405020304" pitchFamily="18" charset="0"/>
              </a:rPr>
              <a:t>(“L=%F\NS=%f\n”,</a:t>
            </a:r>
          </a:p>
          <a:p>
            <a:pPr algn="ctr" defTabSz="762000" eaLnBrk="0" hangingPunct="0">
              <a:spcBef>
                <a:spcPct val="20000"/>
              </a:spcBef>
            </a:pPr>
            <a:r>
              <a:rPr lang="en-US" altLang="zh-CN" sz="3200" dirty="0">
                <a:ea typeface="方正姚体" pitchFamily="2" charset="-122"/>
                <a:cs typeface="Times New Roman" panose="02020603050405020304" pitchFamily="18" charset="0"/>
              </a:rPr>
              <a:t>2*3.1415926*3.0,3.1415926*3.0*3.0);</a:t>
            </a:r>
            <a:endParaRPr lang="zh-CN" altLang="zh-CN" sz="3200" dirty="0">
              <a:ea typeface="方正姚体" pitchFamily="2" charset="-122"/>
              <a:cs typeface="Times New Roman" panose="02020603050405020304" pitchFamily="18" charset="0"/>
            </a:endParaRPr>
          </a:p>
        </p:txBody>
      </p:sp>
      <p:sp>
        <p:nvSpPr>
          <p:cNvPr id="650250" name="Text Box 10">
            <a:hlinkClick r:id="rId2" action="ppaction://hlinkfile"/>
          </p:cNvPr>
          <p:cNvSpPr txBox="1">
            <a:spLocks noChangeArrowheads="1"/>
          </p:cNvSpPr>
          <p:nvPr/>
        </p:nvSpPr>
        <p:spPr bwMode="auto">
          <a:xfrm>
            <a:off x="6967561" y="5517232"/>
            <a:ext cx="1822798" cy="69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154800" rIns="92075" bIns="46038">
            <a:spAutoFit/>
            <a:flatTx/>
          </a:bodyPr>
          <a:lstStyle/>
          <a:p>
            <a:r>
              <a:rPr kumimoji="0" lang="zh-CN" altLang="en-US" sz="3200" dirty="0">
                <a:latin typeface="Arial" charset="0"/>
              </a:rPr>
              <a:t>例</a:t>
            </a:r>
            <a:r>
              <a:rPr kumimoji="0" lang="en-US" altLang="zh-CN" sz="3200" dirty="0">
                <a:latin typeface="Arial" charset="0"/>
              </a:rPr>
              <a:t>:6.5.2</a:t>
            </a:r>
          </a:p>
        </p:txBody>
      </p:sp>
    </p:spTree>
    <p:extLst>
      <p:ext uri="{BB962C8B-B14F-4D97-AF65-F5344CB8AC3E}">
        <p14:creationId xmlns:p14="http://schemas.microsoft.com/office/powerpoint/2010/main" val="1146106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withEffect">
                                  <p:stCondLst>
                                    <p:cond delay="0"/>
                                  </p:stCondLst>
                                  <p:childTnLst>
                                    <p:set>
                                      <p:cBhvr>
                                        <p:cTn id="6" dur="1" fill="hold">
                                          <p:stCondLst>
                                            <p:cond delay="0"/>
                                          </p:stCondLst>
                                        </p:cTn>
                                        <p:tgtEl>
                                          <p:spTgt spid="650247"/>
                                        </p:tgtEl>
                                        <p:attrNameLst>
                                          <p:attrName>style.visibility</p:attrName>
                                        </p:attrNameLst>
                                      </p:cBhvr>
                                      <p:to>
                                        <p:strVal val="visible"/>
                                      </p:to>
                                    </p:set>
                                    <p:anim calcmode="lin" valueType="num">
                                      <p:cBhvr>
                                        <p:cTn id="7" dur="500" fill="hold"/>
                                        <p:tgtEl>
                                          <p:spTgt spid="650247"/>
                                        </p:tgtEl>
                                        <p:attrNameLst>
                                          <p:attrName>ppt_x</p:attrName>
                                        </p:attrNameLst>
                                      </p:cBhvr>
                                      <p:tavLst>
                                        <p:tav tm="0">
                                          <p:val>
                                            <p:strVal val="#ppt_x"/>
                                          </p:val>
                                        </p:tav>
                                        <p:tav tm="100000">
                                          <p:val>
                                            <p:strVal val="#ppt_x"/>
                                          </p:val>
                                        </p:tav>
                                      </p:tavLst>
                                    </p:anim>
                                    <p:anim calcmode="lin" valueType="num">
                                      <p:cBhvr>
                                        <p:cTn id="8" dur="500" fill="hold"/>
                                        <p:tgtEl>
                                          <p:spTgt spid="650247"/>
                                        </p:tgtEl>
                                        <p:attrNameLst>
                                          <p:attrName>ppt_y</p:attrName>
                                        </p:attrNameLst>
                                      </p:cBhvr>
                                      <p:tavLst>
                                        <p:tav tm="0">
                                          <p:val>
                                            <p:strVal val="#ppt_y-#ppt_h/2"/>
                                          </p:val>
                                        </p:tav>
                                        <p:tav tm="100000">
                                          <p:val>
                                            <p:strVal val="#ppt_y"/>
                                          </p:val>
                                        </p:tav>
                                      </p:tavLst>
                                    </p:anim>
                                    <p:anim calcmode="lin" valueType="num">
                                      <p:cBhvr>
                                        <p:cTn id="9" dur="500" fill="hold"/>
                                        <p:tgtEl>
                                          <p:spTgt spid="650247"/>
                                        </p:tgtEl>
                                        <p:attrNameLst>
                                          <p:attrName>ppt_w</p:attrName>
                                        </p:attrNameLst>
                                      </p:cBhvr>
                                      <p:tavLst>
                                        <p:tav tm="0">
                                          <p:val>
                                            <p:strVal val="#ppt_w"/>
                                          </p:val>
                                        </p:tav>
                                        <p:tav tm="100000">
                                          <p:val>
                                            <p:strVal val="#ppt_w"/>
                                          </p:val>
                                        </p:tav>
                                      </p:tavLst>
                                    </p:anim>
                                    <p:anim calcmode="lin" valueType="num">
                                      <p:cBhvr>
                                        <p:cTn id="10" dur="500" fill="hold"/>
                                        <p:tgtEl>
                                          <p:spTgt spid="65024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32" fill="hold" grpId="0" nodeType="clickEffect">
                                  <p:stCondLst>
                                    <p:cond delay="0"/>
                                  </p:stCondLst>
                                  <p:childTnLst>
                                    <p:set>
                                      <p:cBhvr>
                                        <p:cTn id="14" dur="1" fill="hold">
                                          <p:stCondLst>
                                            <p:cond delay="0"/>
                                          </p:stCondLst>
                                        </p:cTn>
                                        <p:tgtEl>
                                          <p:spTgt spid="650248"/>
                                        </p:tgtEl>
                                        <p:attrNameLst>
                                          <p:attrName>style.visibility</p:attrName>
                                        </p:attrNameLst>
                                      </p:cBhvr>
                                      <p:to>
                                        <p:strVal val="visible"/>
                                      </p:to>
                                    </p:set>
                                    <p:animEffect transition="in" filter="diamond(out)">
                                      <p:cBhvr>
                                        <p:cTn id="15" dur="500"/>
                                        <p:tgtEl>
                                          <p:spTgt spid="65024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50249"/>
                                        </p:tgtEl>
                                        <p:attrNameLst>
                                          <p:attrName>style.visibility</p:attrName>
                                        </p:attrNameLst>
                                      </p:cBhvr>
                                      <p:to>
                                        <p:strVal val="visible"/>
                                      </p:to>
                                    </p:set>
                                    <p:animEffect transition="in" filter="wipe(up)">
                                      <p:cBhvr>
                                        <p:cTn id="20" dur="1000"/>
                                        <p:tgtEl>
                                          <p:spTgt spid="65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9" grpId="0" animBg="1" autoUpdateAnimBg="0"/>
      <p:bldP spid="650247" grpId="0"/>
      <p:bldP spid="650248"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903" name="Text Box 15"/>
          <p:cNvSpPr txBox="1">
            <a:spLocks noChangeArrowheads="1"/>
          </p:cNvSpPr>
          <p:nvPr/>
        </p:nvSpPr>
        <p:spPr bwMode="auto">
          <a:xfrm>
            <a:off x="0" y="116632"/>
            <a:ext cx="3889375" cy="57943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tabLst>
                <a:tab pos="177800" algn="l"/>
              </a:tabLst>
              <a:defRPr kumimoji="1" sz="2400">
                <a:solidFill>
                  <a:schemeClr val="tx1"/>
                </a:solidFill>
                <a:latin typeface="Times New Roman" pitchFamily="18" charset="0"/>
                <a:ea typeface="宋体" pitchFamily="2" charset="-122"/>
              </a:defRPr>
            </a:lvl1pPr>
            <a:lvl2pPr marL="1081088" indent="-457200">
              <a:tabLst>
                <a:tab pos="177800" algn="l"/>
              </a:tabLst>
              <a:defRPr kumimoji="1" sz="2400">
                <a:solidFill>
                  <a:schemeClr val="tx1"/>
                </a:solidFill>
                <a:latin typeface="Times New Roman" pitchFamily="18" charset="0"/>
                <a:ea typeface="宋体" pitchFamily="2" charset="-122"/>
              </a:defRPr>
            </a:lvl2pPr>
            <a:lvl3pPr marL="1717675" indent="-457200">
              <a:tabLst>
                <a:tab pos="177800" algn="l"/>
              </a:tabLst>
              <a:defRPr kumimoji="1" sz="2400">
                <a:solidFill>
                  <a:schemeClr val="tx1"/>
                </a:solidFill>
                <a:latin typeface="Times New Roman" pitchFamily="18" charset="0"/>
                <a:ea typeface="宋体" pitchFamily="2" charset="-122"/>
              </a:defRPr>
            </a:lvl3pPr>
            <a:lvl4pPr marL="2354263" indent="-457200">
              <a:tabLst>
                <a:tab pos="177800" algn="l"/>
              </a:tabLst>
              <a:defRPr kumimoji="1" sz="2400">
                <a:solidFill>
                  <a:schemeClr val="tx1"/>
                </a:solidFill>
                <a:latin typeface="Times New Roman" pitchFamily="18" charset="0"/>
                <a:ea typeface="宋体" pitchFamily="2" charset="-122"/>
              </a:defRPr>
            </a:lvl4pPr>
            <a:lvl5pPr marL="2990850" indent="-457200">
              <a:tabLst>
                <a:tab pos="177800" algn="l"/>
              </a:tabLst>
              <a:defRPr kumimoji="1" sz="2400">
                <a:solidFill>
                  <a:schemeClr val="tx1"/>
                </a:solidFill>
                <a:latin typeface="Times New Roman" pitchFamily="18" charset="0"/>
                <a:ea typeface="宋体" pitchFamily="2" charset="-122"/>
              </a:defRPr>
            </a:lvl5pPr>
            <a:lvl6pPr marL="34480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6pPr>
            <a:lvl7pPr marL="39052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7pPr>
            <a:lvl8pPr marL="43624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8pPr>
            <a:lvl9pPr marL="4819650" indent="-457200" fontAlgn="base">
              <a:spcBef>
                <a:spcPct val="0"/>
              </a:spcBef>
              <a:spcAft>
                <a:spcPct val="0"/>
              </a:spcAft>
              <a:tabLst>
                <a:tab pos="177800" algn="l"/>
              </a:tabLst>
              <a:defRPr kumimoji="1" sz="2400">
                <a:solidFill>
                  <a:schemeClr val="tx1"/>
                </a:solidFill>
                <a:latin typeface="Times New Roman" pitchFamily="18" charset="0"/>
                <a:ea typeface="宋体" pitchFamily="2" charset="-122"/>
              </a:defRPr>
            </a:lvl9pPr>
          </a:lstStyle>
          <a:p>
            <a:pPr>
              <a:spcBef>
                <a:spcPct val="50000"/>
              </a:spcBef>
              <a:buFont typeface="Wingdings" pitchFamily="2" charset="2"/>
              <a:buChar char="u"/>
            </a:pPr>
            <a:r>
              <a:rPr kumimoji="0" lang="zh-CN" altLang="en-US" sz="3200" b="1" dirty="0">
                <a:solidFill>
                  <a:schemeClr val="bg1"/>
                </a:solidFill>
                <a:effectLst>
                  <a:outerShdw blurRad="38100" dist="38100" dir="2700000" algn="tl">
                    <a:srgbClr val="000000"/>
                  </a:outerShdw>
                </a:effectLst>
                <a:latin typeface="Arial" pitchFamily="34" charset="0"/>
                <a:ea typeface="隶书" pitchFamily="49" charset="-122"/>
              </a:rPr>
              <a:t>学习内容</a:t>
            </a:r>
            <a:r>
              <a:rPr kumimoji="0" lang="zh-CN" altLang="en-US" b="1" dirty="0">
                <a:solidFill>
                  <a:schemeClr val="bg1"/>
                </a:solidFill>
                <a:effectLst>
                  <a:outerShdw blurRad="38100" dist="38100" dir="2700000" algn="tl">
                    <a:srgbClr val="FFFFFF"/>
                  </a:outerShdw>
                </a:effectLst>
              </a:rPr>
              <a:t> </a:t>
            </a:r>
            <a:endParaRPr kumimoji="0" lang="zh-CN" altLang="en-US" dirty="0">
              <a:solidFill>
                <a:schemeClr val="bg1"/>
              </a:solidFill>
            </a:endParaRPr>
          </a:p>
        </p:txBody>
      </p:sp>
      <p:sp>
        <p:nvSpPr>
          <p:cNvPr id="677932" name="Rectangle 44"/>
          <p:cNvSpPr>
            <a:spLocks noChangeArrowheads="1"/>
          </p:cNvSpPr>
          <p:nvPr/>
        </p:nvSpPr>
        <p:spPr bwMode="auto">
          <a:xfrm>
            <a:off x="683568" y="1412776"/>
            <a:ext cx="8064500" cy="403187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rgbClr val="CC0099"/>
              </a:buClr>
              <a:buFont typeface="Wingdings" pitchFamily="2" charset="2"/>
              <a:buChar char="ü"/>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effectLst>
                  <a:outerShdw blurRad="38100" dist="38100" dir="2700000" algn="tl">
                    <a:srgbClr val="FFFFFF"/>
                  </a:outerShdw>
                </a:effectLst>
                <a:latin typeface="楷体_GB2312" pitchFamily="49" charset="-122"/>
                <a:ea typeface="楷体_GB2312" pitchFamily="49" charset="-122"/>
              </a:rPr>
              <a:t>函数概述</a:t>
            </a:r>
          </a:p>
          <a:p>
            <a:pPr>
              <a:buClr>
                <a:srgbClr val="CC0099"/>
              </a:buClr>
              <a:buFont typeface="Wingdings" pitchFamily="2" charset="2"/>
              <a:buChar char="ü"/>
            </a:pPr>
            <a:r>
              <a:rPr lang="zh-CN" altLang="en-US" b="1" dirty="0">
                <a:effectLst>
                  <a:outerShdw blurRad="38100" dist="38100" dir="2700000" algn="tl">
                    <a:srgbClr val="FFFFFF"/>
                  </a:outerShdw>
                </a:effectLst>
                <a:latin typeface="楷体_GB2312" pitchFamily="49" charset="-122"/>
                <a:ea typeface="楷体_GB2312" pitchFamily="49" charset="-122"/>
              </a:rPr>
              <a:t> 函数的定义与调用</a:t>
            </a:r>
          </a:p>
          <a:p>
            <a:pPr lvl="1">
              <a:buClr>
                <a:srgbClr val="339966"/>
              </a:buClr>
              <a:buFont typeface="Wingdings" pitchFamily="2" charset="2"/>
              <a:buChar char="l"/>
            </a:pPr>
            <a:r>
              <a:rPr lang="zh-CN" altLang="en-US" sz="2000" b="1" dirty="0">
                <a:effectLst>
                  <a:outerShdw blurRad="38100" dist="38100" dir="2700000" algn="tl">
                    <a:srgbClr val="FFFFFF"/>
                  </a:outerShdw>
                </a:effectLst>
                <a:latin typeface="楷体_GB2312" pitchFamily="49" charset="-122"/>
                <a:ea typeface="楷体_GB2312" pitchFamily="49" charset="-122"/>
              </a:rPr>
              <a:t> 无参数无返回值的</a:t>
            </a:r>
            <a:r>
              <a:rPr lang="zh-CN" altLang="en-US" sz="2000" b="1" dirty="0" smtClean="0">
                <a:effectLst>
                  <a:outerShdw blurRad="38100" dist="38100" dir="2700000" algn="tl">
                    <a:srgbClr val="FFFFFF"/>
                  </a:outerShdw>
                </a:effectLst>
                <a:latin typeface="楷体_GB2312" pitchFamily="49" charset="-122"/>
                <a:ea typeface="楷体_GB2312" pitchFamily="49" charset="-122"/>
              </a:rPr>
              <a:t>函数 </a:t>
            </a:r>
            <a:r>
              <a:rPr lang="zh-CN" altLang="en-US" sz="2000" b="1" dirty="0">
                <a:effectLst>
                  <a:outerShdw blurRad="38100" dist="38100" dir="2700000" algn="tl">
                    <a:srgbClr val="FFFFFF"/>
                  </a:outerShdw>
                </a:effectLst>
                <a:latin typeface="楷体_GB2312" pitchFamily="49" charset="-122"/>
                <a:ea typeface="楷体_GB2312" pitchFamily="49" charset="-122"/>
              </a:rPr>
              <a:t>无参数有返回值的函数</a:t>
            </a:r>
          </a:p>
          <a:p>
            <a:pPr lvl="1">
              <a:buClr>
                <a:srgbClr val="339966"/>
              </a:buClr>
              <a:buFont typeface="Wingdings" pitchFamily="2" charset="2"/>
              <a:buChar char="l"/>
            </a:pPr>
            <a:r>
              <a:rPr lang="zh-CN" altLang="en-US" sz="2000" b="1" dirty="0">
                <a:effectLst>
                  <a:outerShdw blurRad="38100" dist="38100" dir="2700000" algn="tl">
                    <a:srgbClr val="FFFFFF"/>
                  </a:outerShdw>
                </a:effectLst>
                <a:latin typeface="楷体_GB2312" pitchFamily="49" charset="-122"/>
                <a:ea typeface="楷体_GB2312" pitchFamily="49" charset="-122"/>
              </a:rPr>
              <a:t> 带参数无返回值的</a:t>
            </a:r>
            <a:r>
              <a:rPr lang="zh-CN" altLang="en-US" sz="2000" b="1" dirty="0" smtClean="0">
                <a:effectLst>
                  <a:outerShdw blurRad="38100" dist="38100" dir="2700000" algn="tl">
                    <a:srgbClr val="FFFFFF"/>
                  </a:outerShdw>
                </a:effectLst>
                <a:latin typeface="楷体_GB2312" pitchFamily="49" charset="-122"/>
                <a:ea typeface="楷体_GB2312" pitchFamily="49" charset="-122"/>
              </a:rPr>
              <a:t>函数 </a:t>
            </a:r>
            <a:r>
              <a:rPr lang="zh-CN" altLang="en-US" sz="2000" b="1" dirty="0">
                <a:effectLst>
                  <a:outerShdw blurRad="38100" dist="38100" dir="2700000" algn="tl">
                    <a:srgbClr val="FFFFFF"/>
                  </a:outerShdw>
                </a:effectLst>
                <a:latin typeface="楷体_GB2312" pitchFamily="49" charset="-122"/>
                <a:ea typeface="楷体_GB2312" pitchFamily="49" charset="-122"/>
              </a:rPr>
              <a:t>带参数有返回值的函数</a:t>
            </a:r>
          </a:p>
          <a:p>
            <a:pPr>
              <a:buClr>
                <a:srgbClr val="CC0099"/>
              </a:buClr>
              <a:buFont typeface="Wingdings" pitchFamily="2" charset="2"/>
              <a:buChar char="ü"/>
            </a:pPr>
            <a:r>
              <a:rPr lang="zh-CN" altLang="en-US" b="1" dirty="0">
                <a:effectLst>
                  <a:outerShdw blurRad="38100" dist="38100" dir="2700000" algn="tl">
                    <a:srgbClr val="FFFFFF"/>
                  </a:outerShdw>
                </a:effectLst>
                <a:latin typeface="楷体_GB2312" pitchFamily="49" charset="-122"/>
                <a:ea typeface="楷体_GB2312" pitchFamily="49" charset="-122"/>
              </a:rPr>
              <a:t> 函数参数传递的传递方式</a:t>
            </a:r>
          </a:p>
          <a:p>
            <a:pPr>
              <a:buClr>
                <a:srgbClr val="CC0099"/>
              </a:buClr>
              <a:buFont typeface="Wingdings" pitchFamily="2" charset="2"/>
              <a:buChar char="ü"/>
            </a:pPr>
            <a:r>
              <a:rPr lang="zh-CN" altLang="en-US" b="1" dirty="0">
                <a:effectLst>
                  <a:outerShdw blurRad="38100" dist="38100" dir="2700000" algn="tl">
                    <a:srgbClr val="FFFFFF"/>
                  </a:outerShdw>
                </a:effectLst>
                <a:latin typeface="楷体_GB2312" pitchFamily="49" charset="-122"/>
                <a:ea typeface="楷体_GB2312" pitchFamily="49" charset="-122"/>
              </a:rPr>
              <a:t> 变量的作用域和生存期</a:t>
            </a:r>
          </a:p>
          <a:p>
            <a:pPr>
              <a:buClr>
                <a:srgbClr val="CC0099"/>
              </a:buClr>
              <a:buFont typeface="Wingdings" pitchFamily="2" charset="2"/>
              <a:buChar char="ü"/>
            </a:pPr>
            <a:r>
              <a:rPr lang="zh-CN" altLang="en-US" b="1" dirty="0">
                <a:effectLst>
                  <a:outerShdw blurRad="38100" dist="38100" dir="2700000" algn="tl">
                    <a:srgbClr val="FFFFFF"/>
                  </a:outerShdw>
                </a:effectLst>
                <a:latin typeface="楷体_GB2312" pitchFamily="49" charset="-122"/>
                <a:ea typeface="楷体_GB2312" pitchFamily="49" charset="-122"/>
              </a:rPr>
              <a:t> 变量的存储类型</a:t>
            </a:r>
          </a:p>
          <a:p>
            <a:pPr>
              <a:buClr>
                <a:srgbClr val="CC0099"/>
              </a:buClr>
              <a:buFont typeface="Wingdings" pitchFamily="2" charset="2"/>
              <a:buChar char="ü"/>
            </a:pPr>
            <a:r>
              <a:rPr lang="zh-CN" altLang="en-US" b="1" dirty="0">
                <a:effectLst>
                  <a:outerShdw blurRad="38100" dist="38100" dir="2700000" algn="tl">
                    <a:srgbClr val="FFFFFF"/>
                  </a:outerShdw>
                </a:effectLst>
                <a:latin typeface="楷体_GB2312" pitchFamily="49" charset="-122"/>
                <a:ea typeface="楷体_GB2312" pitchFamily="49" charset="-122"/>
              </a:rPr>
              <a:t> 函数的嵌套和递归调用</a:t>
            </a:r>
          </a:p>
          <a:p>
            <a:pPr>
              <a:buClr>
                <a:srgbClr val="CC0099"/>
              </a:buClr>
              <a:buFont typeface="Wingdings" pitchFamily="2" charset="2"/>
              <a:buChar char="ü"/>
            </a:pPr>
            <a:r>
              <a:rPr lang="zh-CN" altLang="en-US" b="1" dirty="0">
                <a:effectLst>
                  <a:outerShdw blurRad="38100" dist="38100" dir="2700000" algn="tl">
                    <a:srgbClr val="FFFFFF"/>
                  </a:outerShdw>
                </a:effectLst>
                <a:latin typeface="楷体_GB2312" pitchFamily="49" charset="-122"/>
                <a:ea typeface="楷体_GB2312" pitchFamily="49" charset="-122"/>
              </a:rPr>
              <a:t> 函数的作用域</a:t>
            </a:r>
          </a:p>
          <a:p>
            <a:pPr>
              <a:buClr>
                <a:srgbClr val="CC0099"/>
              </a:buClr>
              <a:buFont typeface="Wingdings" pitchFamily="2" charset="2"/>
              <a:buChar char="ü"/>
            </a:pPr>
            <a:r>
              <a:rPr lang="zh-CN" altLang="en-US" b="1" dirty="0">
                <a:effectLst>
                  <a:outerShdw blurRad="38100" dist="38100" dir="2700000" algn="tl">
                    <a:srgbClr val="FFFFFF"/>
                  </a:outerShdw>
                </a:effectLst>
                <a:latin typeface="楷体_GB2312" pitchFamily="49" charset="-122"/>
                <a:ea typeface="楷体_GB2312" pitchFamily="49" charset="-122"/>
              </a:rPr>
              <a:t> 函数应用综合举例</a:t>
            </a:r>
          </a:p>
          <a:p>
            <a:pPr>
              <a:buClr>
                <a:srgbClr val="CC0099"/>
              </a:buClr>
              <a:buFont typeface="Wingdings" pitchFamily="2" charset="2"/>
              <a:buChar char="ü"/>
            </a:pPr>
            <a:r>
              <a:rPr lang="zh-CN" altLang="en-US" b="1" dirty="0">
                <a:effectLst>
                  <a:outerShdw blurRad="38100" dist="38100" dir="2700000" algn="tl">
                    <a:srgbClr val="FFFFFF"/>
                  </a:outerShdw>
                </a:effectLst>
                <a:latin typeface="楷体_GB2312" pitchFamily="49" charset="-122"/>
                <a:ea typeface="楷体_GB2312" pitchFamily="49" charset="-122"/>
              </a:rPr>
              <a:t> 本章小结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903"/>
                                        </p:tgtEl>
                                        <p:attrNameLst>
                                          <p:attrName>style.visibility</p:attrName>
                                        </p:attrNameLst>
                                      </p:cBhvr>
                                      <p:to>
                                        <p:strVal val="visible"/>
                                      </p:to>
                                    </p:set>
                                    <p:animEffect transition="in" filter="blinds(horizontal)">
                                      <p:cBhvr>
                                        <p:cTn id="7" dur="500"/>
                                        <p:tgtEl>
                                          <p:spTgt spid="6779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77932"/>
                                        </p:tgtEl>
                                        <p:attrNameLst>
                                          <p:attrName>style.visibility</p:attrName>
                                        </p:attrNameLst>
                                      </p:cBhvr>
                                      <p:to>
                                        <p:strVal val="visible"/>
                                      </p:to>
                                    </p:set>
                                    <p:animEffect transition="in" filter="diamond(in)">
                                      <p:cBhvr>
                                        <p:cTn id="12" dur="2000"/>
                                        <p:tgtEl>
                                          <p:spTgt spid="677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03" grpId="0"/>
      <p:bldP spid="67793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ChangeArrowheads="1"/>
          </p:cNvSpPr>
          <p:nvPr/>
        </p:nvSpPr>
        <p:spPr bwMode="auto">
          <a:xfrm>
            <a:off x="611188" y="1557338"/>
            <a:ext cx="8207375" cy="4319587"/>
          </a:xfrm>
          <a:prstGeom prst="rect">
            <a:avLst/>
          </a:prstGeom>
          <a:solidFill>
            <a:schemeClr val="bg1"/>
          </a:solidFill>
          <a:ln w="9525">
            <a:solidFill>
              <a:srgbClr val="000099"/>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marL="342900" indent="-342900">
              <a:spcBef>
                <a:spcPct val="20000"/>
              </a:spcBef>
              <a:buClr>
                <a:srgbClr val="FFFFCC"/>
              </a:buClr>
              <a:buSzPct val="75000"/>
              <a:buFont typeface="Wingdings" pitchFamily="2" charset="2"/>
              <a:buNone/>
            </a:pPr>
            <a:r>
              <a:rPr kumimoji="0" lang="en-US" altLang="zh-CN" sz="3600" b="1">
                <a:latin typeface="楷体_GB2312" pitchFamily="49" charset="-122"/>
                <a:ea typeface="楷体_GB2312" pitchFamily="49" charset="-122"/>
              </a:rPr>
              <a:t>(8) </a:t>
            </a:r>
            <a:r>
              <a:rPr kumimoji="0" lang="zh-CN" altLang="en-US" sz="3600" b="1">
                <a:latin typeface="楷体_GB2312" pitchFamily="49" charset="-122"/>
                <a:ea typeface="楷体_GB2312" pitchFamily="49" charset="-122"/>
              </a:rPr>
              <a:t>对程序中用双撇号括起来的字符串内的字符，即使与宏名相同，也不进行置换。 </a:t>
            </a:r>
          </a:p>
          <a:p>
            <a:pPr marL="342900" indent="-342900">
              <a:spcBef>
                <a:spcPct val="20000"/>
              </a:spcBef>
              <a:buClr>
                <a:srgbClr val="FFFFCC"/>
              </a:buClr>
              <a:buSzPct val="75000"/>
              <a:buFont typeface="Wingdings" pitchFamily="2" charset="2"/>
              <a:buNone/>
            </a:pPr>
            <a:r>
              <a:rPr kumimoji="0" lang="en-US" altLang="zh-CN" sz="3600" b="1">
                <a:latin typeface="楷体_GB2312" pitchFamily="49" charset="-122"/>
                <a:ea typeface="楷体_GB2312" pitchFamily="49" charset="-122"/>
              </a:rPr>
              <a:t>(9) </a:t>
            </a:r>
            <a:r>
              <a:rPr kumimoji="0" lang="zh-CN" altLang="en-US" sz="3600" b="1">
                <a:latin typeface="楷体_GB2312" pitchFamily="49" charset="-122"/>
                <a:ea typeface="楷体_GB2312" pitchFamily="49" charset="-122"/>
              </a:rPr>
              <a:t>宏定义是专门用于预处理命令的一个专用名词，它与定义变量的含义不同，只作字符替换，不分配内存空间。</a:t>
            </a:r>
            <a:endParaRPr kumimoji="0" lang="zh-CN" altLang="en-US" sz="3600" b="1" u="sng">
              <a:latin typeface="楷体_GB2312" pitchFamily="49" charset="-122"/>
              <a:ea typeface="楷体_GB2312" pitchFamily="49" charset="-122"/>
            </a:endParaRPr>
          </a:p>
        </p:txBody>
      </p:sp>
      <p:sp>
        <p:nvSpPr>
          <p:cNvPr id="2" name="标题 1"/>
          <p:cNvSpPr>
            <a:spLocks noGrp="1"/>
          </p:cNvSpPr>
          <p:nvPr>
            <p:ph type="title"/>
          </p:nvPr>
        </p:nvSpPr>
        <p:spPr/>
        <p:txBody>
          <a:bodyPr/>
          <a:lstStyle/>
          <a:p>
            <a:r>
              <a:rPr lang="zh-CN" altLang="en-US" u="sng" dirty="0">
                <a:solidFill>
                  <a:srgbClr val="FFFFFF"/>
                </a:solidFill>
                <a:effectLst>
                  <a:outerShdw blurRad="38100" dist="38100" dir="2700000" algn="tl">
                    <a:srgbClr val="010199"/>
                  </a:outerShdw>
                </a:effectLst>
                <a:latin typeface="方正姚体" pitchFamily="2" charset="-122"/>
                <a:ea typeface="方正姚体" pitchFamily="2" charset="-122"/>
              </a:rPr>
              <a:t>说明</a:t>
            </a:r>
            <a:r>
              <a:rPr lang="zh-CN" altLang="en-US" u="sng" dirty="0" smtClean="0">
                <a:solidFill>
                  <a:srgbClr val="FFFFFF"/>
                </a:solidFill>
                <a:effectLst>
                  <a:outerShdw blurRad="38100" dist="38100" dir="2700000" algn="tl">
                    <a:srgbClr val="010199"/>
                  </a:outerShdw>
                </a:effectLst>
                <a:latin typeface="方正姚体" pitchFamily="2" charset="-122"/>
                <a:ea typeface="方正姚体" pitchFamily="2" charset="-122"/>
              </a:rPr>
              <a:t>：</a:t>
            </a:r>
            <a:endParaRPr lang="zh-CN" altLang="en-US" dirty="0"/>
          </a:p>
        </p:txBody>
      </p:sp>
    </p:spTree>
    <p:extLst>
      <p:ext uri="{BB962C8B-B14F-4D97-AF65-F5344CB8AC3E}">
        <p14:creationId xmlns:p14="http://schemas.microsoft.com/office/powerpoint/2010/main" val="218119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1266"/>
                                        </p:tgtEl>
                                        <p:attrNameLst>
                                          <p:attrName>style.visibility</p:attrName>
                                        </p:attrNameLst>
                                      </p:cBhvr>
                                      <p:to>
                                        <p:strVal val="visible"/>
                                      </p:to>
                                    </p:set>
                                    <p:animEffect transition="in" filter="blinds(horizontal)">
                                      <p:cBhvr>
                                        <p:cTn id="7" dur="500"/>
                                        <p:tgtEl>
                                          <p:spTgt spid="65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noFill/>
          <a:ln/>
        </p:spPr>
        <p:txBody>
          <a:bodyPr/>
          <a:lstStyle/>
          <a:p>
            <a:r>
              <a:rPr lang="en-US" altLang="zh-CN" dirty="0">
                <a:effectLst/>
              </a:rPr>
              <a:t> </a:t>
            </a:r>
            <a:r>
              <a:rPr lang="en-US" altLang="zh-CN" sz="3600" dirty="0" smtClean="0">
                <a:effectLst/>
              </a:rPr>
              <a:t>6.5.1.2 </a:t>
            </a:r>
            <a:r>
              <a:rPr lang="zh-CN" altLang="en-US" sz="3600" dirty="0">
                <a:effectLst/>
              </a:rPr>
              <a:t>带参数的宏定义</a:t>
            </a:r>
            <a:endParaRPr lang="zh-CN" altLang="en-US" dirty="0">
              <a:effectLst/>
            </a:endParaRPr>
          </a:p>
        </p:txBody>
      </p:sp>
      <p:sp>
        <p:nvSpPr>
          <p:cNvPr id="652291" name="Rectangle 3"/>
          <p:cNvSpPr>
            <a:spLocks noChangeArrowheads="1"/>
          </p:cNvSpPr>
          <p:nvPr/>
        </p:nvSpPr>
        <p:spPr bwMode="auto">
          <a:xfrm>
            <a:off x="395288" y="1052513"/>
            <a:ext cx="79914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en-US" altLang="zh-CN" sz="2800" b="1" dirty="0">
                <a:solidFill>
                  <a:srgbClr val="000099"/>
                </a:solidFill>
                <a:effectLst>
                  <a:outerShdw blurRad="38100" dist="38100" dir="2700000" algn="tl">
                    <a:srgbClr val="FFFFFF"/>
                  </a:outerShdw>
                </a:effectLst>
                <a:latin typeface="楷体_GB2312" pitchFamily="49" charset="-122"/>
                <a:ea typeface="楷体_GB2312" pitchFamily="49" charset="-122"/>
              </a:rPr>
              <a:t>    </a:t>
            </a:r>
            <a:r>
              <a:rPr kumimoji="0" lang="zh-CN" altLang="en-US" sz="2800" b="1" u="sng" dirty="0">
                <a:solidFill>
                  <a:srgbClr val="FF0000"/>
                </a:solidFill>
                <a:effectLst>
                  <a:outerShdw blurRad="38100" dist="38100" dir="2700000" algn="tl">
                    <a:srgbClr val="FFFFFF"/>
                  </a:outerShdw>
                </a:effectLst>
                <a:latin typeface="楷体_GB2312" pitchFamily="49" charset="-122"/>
                <a:ea typeface="楷体_GB2312" pitchFamily="49" charset="-122"/>
              </a:rPr>
              <a:t>作用：</a:t>
            </a:r>
            <a:r>
              <a:rPr kumimoji="0" lang="zh-CN" altLang="en-US" sz="2800" b="1" dirty="0">
                <a:effectLst>
                  <a:outerShdw blurRad="38100" dist="38100" dir="2700000" algn="tl">
                    <a:srgbClr val="010199"/>
                  </a:outerShdw>
                </a:effectLst>
                <a:latin typeface="楷体_GB2312" pitchFamily="49" charset="-122"/>
                <a:ea typeface="楷体_GB2312" pitchFamily="49" charset="-122"/>
              </a:rPr>
              <a:t>不是进行简单的字符串替换，还要进行参数替换。</a:t>
            </a:r>
            <a:r>
              <a:rPr kumimoji="0" lang="zh-CN" altLang="en-US" sz="2800" b="1" dirty="0">
                <a:effectLst>
                  <a:outerShdw blurRad="38100" dist="38100" dir="2700000" algn="tl">
                    <a:srgbClr val="010199"/>
                  </a:outerShdw>
                </a:effectLst>
                <a:latin typeface="Arial" charset="0"/>
              </a:rPr>
              <a:t> </a:t>
            </a:r>
          </a:p>
        </p:txBody>
      </p:sp>
      <p:sp>
        <p:nvSpPr>
          <p:cNvPr id="652292" name="Rectangle 4"/>
          <p:cNvSpPr>
            <a:spLocks noChangeArrowheads="1"/>
          </p:cNvSpPr>
          <p:nvPr/>
        </p:nvSpPr>
        <p:spPr bwMode="auto">
          <a:xfrm>
            <a:off x="179388" y="2060575"/>
            <a:ext cx="73453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  </a:t>
            </a:r>
            <a:r>
              <a:rPr kumimoji="0" lang="zh-CN" altLang="en-US" sz="2800" b="1" u="sng" dirty="0">
                <a:solidFill>
                  <a:srgbClr val="FF0000"/>
                </a:solidFill>
                <a:effectLst>
                  <a:outerShdw blurRad="38100" dist="38100" dir="2700000" algn="tl">
                    <a:srgbClr val="FFFFFF"/>
                  </a:outerShdw>
                </a:effectLst>
                <a:latin typeface="楷体_GB2312" pitchFamily="49" charset="-122"/>
                <a:ea typeface="楷体_GB2312" pitchFamily="49" charset="-122"/>
              </a:rPr>
              <a:t>带参数的宏定义一般形式为</a:t>
            </a:r>
            <a:r>
              <a:rPr kumimoji="0" lang="en-US" altLang="zh-CN" sz="2800" b="1" u="sng" dirty="0">
                <a:solidFill>
                  <a:srgbClr val="FF0000"/>
                </a:solidFill>
                <a:effectLst>
                  <a:outerShdw blurRad="38100" dist="38100" dir="2700000" algn="tl">
                    <a:srgbClr val="FFFFFF"/>
                  </a:outerShdw>
                </a:effectLst>
                <a:latin typeface="楷体_GB2312" pitchFamily="49" charset="-122"/>
                <a:ea typeface="楷体_GB2312" pitchFamily="49" charset="-122"/>
              </a:rPr>
              <a:t>:</a:t>
            </a:r>
          </a:p>
        </p:txBody>
      </p:sp>
      <p:sp>
        <p:nvSpPr>
          <p:cNvPr id="652293" name="Rectangle 5"/>
          <p:cNvSpPr>
            <a:spLocks noChangeArrowheads="1"/>
          </p:cNvSpPr>
          <p:nvPr/>
        </p:nvSpPr>
        <p:spPr bwMode="auto">
          <a:xfrm>
            <a:off x="1835150" y="2708275"/>
            <a:ext cx="6408738" cy="1152525"/>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spcBef>
                <a:spcPct val="20000"/>
              </a:spcBef>
              <a:buClr>
                <a:srgbClr val="FFFFCC"/>
              </a:buClr>
              <a:buSzPct val="75000"/>
              <a:buFont typeface="Wingdings" pitchFamily="2" charset="2"/>
              <a:buNone/>
            </a:pPr>
            <a:r>
              <a:rPr kumimoji="0" lang="zh-CN"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define</a:t>
            </a:r>
            <a:r>
              <a:rPr kumimoji="0" lang="zh-CN"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 </a:t>
            </a:r>
            <a:r>
              <a:rPr kumimoji="0" lang="zh-CN" altLang="en-US" sz="2800" b="1" dirty="0">
                <a:solidFill>
                  <a:srgbClr val="FF0000"/>
                </a:solidFill>
                <a:effectLst>
                  <a:outerShdw blurRad="38100" dist="38100" dir="2700000" algn="tl">
                    <a:srgbClr val="FFFFFF"/>
                  </a:outerShdw>
                </a:effectLst>
                <a:latin typeface="楷体_GB2312" pitchFamily="49" charset="-122"/>
                <a:ea typeface="楷体_GB2312" pitchFamily="49" charset="-122"/>
              </a:rPr>
              <a:t>宏名（参数表）  字符串 </a:t>
            </a:r>
          </a:p>
          <a:p>
            <a:pPr marL="342900" indent="-342900">
              <a:spcBef>
                <a:spcPct val="20000"/>
              </a:spcBef>
              <a:buClr>
                <a:srgbClr val="FFFFCC"/>
              </a:buClr>
              <a:buSzPct val="75000"/>
              <a:buFont typeface="Wingdings" pitchFamily="2" charset="2"/>
              <a:buNone/>
            </a:pPr>
            <a:r>
              <a:rPr kumimoji="0" lang="zh-CN" altLang="en-US" sz="2800" b="1" dirty="0">
                <a:effectLst>
                  <a:outerShdw blurRad="38100" dist="38100" dir="2700000" algn="tl">
                    <a:srgbClr val="010199"/>
                  </a:outerShdw>
                </a:effectLst>
                <a:latin typeface="楷体_GB2312" pitchFamily="49" charset="-122"/>
                <a:ea typeface="楷体_GB2312" pitchFamily="49" charset="-122"/>
              </a:rPr>
              <a:t>字符串中包含在括弧中所指定的参数</a:t>
            </a:r>
          </a:p>
        </p:txBody>
      </p:sp>
      <p:sp>
        <p:nvSpPr>
          <p:cNvPr id="652294" name="Rectangle 6"/>
          <p:cNvSpPr>
            <a:spLocks noChangeArrowheads="1"/>
          </p:cNvSpPr>
          <p:nvPr/>
        </p:nvSpPr>
        <p:spPr bwMode="auto">
          <a:xfrm>
            <a:off x="468313" y="4365625"/>
            <a:ext cx="381635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Clr>
                <a:srgbClr val="FFFFCC"/>
              </a:buClr>
              <a:buSzPct val="75000"/>
              <a:buFont typeface="Wingdings" pitchFamily="2" charset="2"/>
              <a:buNone/>
            </a:pPr>
            <a:r>
              <a:rPr kumimoji="0" lang="en-US" altLang="zh-CN" b="1" dirty="0">
                <a:effectLst>
                  <a:outerShdw blurRad="38100" dist="38100" dir="2700000" algn="tl">
                    <a:srgbClr val="010199"/>
                  </a:outerShdw>
                </a:effectLst>
                <a:latin typeface="楷体_GB2312" pitchFamily="49" charset="-122"/>
                <a:ea typeface="楷体_GB2312" pitchFamily="49" charset="-122"/>
              </a:rPr>
              <a:t>#define</a:t>
            </a:r>
            <a:r>
              <a:rPr kumimoji="0" lang="zh-CN" altLang="zh-CN" b="1" dirty="0">
                <a:effectLst>
                  <a:outerShdw blurRad="38100" dist="38100" dir="2700000" algn="tl">
                    <a:srgbClr val="010199"/>
                  </a:outerShdw>
                </a:effectLst>
                <a:latin typeface="楷体_GB2312" pitchFamily="49" charset="-122"/>
                <a:ea typeface="楷体_GB2312" pitchFamily="49" charset="-122"/>
              </a:rPr>
              <a:t> </a:t>
            </a:r>
            <a:r>
              <a:rPr kumimoji="0" lang="en-US" altLang="zh-CN" b="1" dirty="0">
                <a:effectLst>
                  <a:outerShdw blurRad="38100" dist="38100" dir="2700000" algn="tl">
                    <a:srgbClr val="010199"/>
                  </a:outerShdw>
                </a:effectLst>
                <a:latin typeface="楷体_GB2312" pitchFamily="49" charset="-122"/>
                <a:ea typeface="楷体_GB2312" pitchFamily="49" charset="-122"/>
              </a:rPr>
              <a:t> S(</a:t>
            </a:r>
            <a:r>
              <a:rPr kumimoji="0" lang="en-US" altLang="zh-CN" b="1" dirty="0" err="1">
                <a:effectLst>
                  <a:outerShdw blurRad="38100" dist="38100" dir="2700000" algn="tl">
                    <a:srgbClr val="010199"/>
                  </a:outerShdw>
                </a:effectLst>
                <a:latin typeface="楷体_GB2312" pitchFamily="49" charset="-122"/>
                <a:ea typeface="楷体_GB2312" pitchFamily="49" charset="-122"/>
              </a:rPr>
              <a:t>a,b</a:t>
            </a:r>
            <a:r>
              <a:rPr kumimoji="0" lang="en-US" altLang="zh-CN" b="1" dirty="0">
                <a:effectLst>
                  <a:outerShdw blurRad="38100" dist="38100" dir="2700000" algn="tl">
                    <a:srgbClr val="010199"/>
                  </a:outerShdw>
                </a:effectLst>
                <a:latin typeface="楷体_GB2312" pitchFamily="49" charset="-122"/>
                <a:ea typeface="楷体_GB2312" pitchFamily="49" charset="-122"/>
              </a:rPr>
              <a:t>) a*b</a:t>
            </a:r>
          </a:p>
          <a:p>
            <a:pPr marL="342900" indent="-342900">
              <a:buClr>
                <a:srgbClr val="FFFFCC"/>
              </a:buClr>
              <a:buSzPct val="75000"/>
              <a:buFont typeface="Wingdings" pitchFamily="2" charset="2"/>
              <a:buNone/>
            </a:pPr>
            <a:r>
              <a:rPr kumimoji="0" lang="en-US" altLang="zh-CN" sz="4000" b="1" dirty="0">
                <a:effectLst>
                  <a:outerShdw blurRad="38100" dist="38100" dir="2700000" algn="tl">
                    <a:srgbClr val="010199"/>
                  </a:outerShdw>
                </a:effectLst>
                <a:latin typeface="Arial" charset="0"/>
              </a:rPr>
              <a:t>    </a:t>
            </a:r>
            <a:r>
              <a:rPr kumimoji="0" lang="en-US" altLang="zh-CN" b="1" dirty="0">
                <a:effectLst>
                  <a:outerShdw blurRad="38100" dist="38100" dir="2700000" algn="tl">
                    <a:srgbClr val="010199"/>
                  </a:outerShdw>
                </a:effectLst>
                <a:latin typeface="楷体_GB2312" pitchFamily="49" charset="-122"/>
                <a:ea typeface="楷体_GB2312" pitchFamily="49" charset="-122"/>
                <a:sym typeface="Symbol" pitchFamily="18" charset="2"/>
              </a:rPr>
              <a:t></a:t>
            </a:r>
          </a:p>
          <a:p>
            <a:pPr marL="342900" indent="-342900">
              <a:buClr>
                <a:srgbClr val="FFFFCC"/>
              </a:buClr>
              <a:buSzPct val="75000"/>
              <a:buFont typeface="Wingdings" pitchFamily="2" charset="2"/>
              <a:buNone/>
            </a:pPr>
            <a:r>
              <a:rPr kumimoji="0" lang="en-US" altLang="zh-CN" b="1" dirty="0">
                <a:effectLst>
                  <a:outerShdw blurRad="38100" dist="38100" dir="2700000" algn="tl">
                    <a:srgbClr val="010199"/>
                  </a:outerShdw>
                </a:effectLst>
                <a:latin typeface="楷体_GB2312" pitchFamily="49" charset="-122"/>
                <a:ea typeface="楷体_GB2312" pitchFamily="49" charset="-122"/>
                <a:sym typeface="Symbol" pitchFamily="18" charset="2"/>
              </a:rPr>
              <a:t>area=S(3,2);</a:t>
            </a:r>
          </a:p>
        </p:txBody>
      </p:sp>
      <p:sp>
        <p:nvSpPr>
          <p:cNvPr id="652296" name="Rectangle 8"/>
          <p:cNvSpPr>
            <a:spLocks noChangeArrowheads="1"/>
          </p:cNvSpPr>
          <p:nvPr/>
        </p:nvSpPr>
        <p:spPr bwMode="auto">
          <a:xfrm>
            <a:off x="3995738" y="4005263"/>
            <a:ext cx="4824412" cy="2303462"/>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spcBef>
                <a:spcPct val="20000"/>
              </a:spcBef>
              <a:buClr>
                <a:srgbClr val="FFFFCC"/>
              </a:buClr>
              <a:buSzPct val="75000"/>
              <a:buFont typeface="Wingdings" pitchFamily="2" charset="2"/>
              <a:buChar char="l"/>
            </a:pPr>
            <a:r>
              <a:rPr kumimoji="0" lang="zh-CN" altLang="en-US" b="1">
                <a:effectLst>
                  <a:outerShdw blurRad="38100" dist="38100" dir="2700000" algn="tl">
                    <a:srgbClr val="010199"/>
                  </a:outerShdw>
                </a:effectLst>
                <a:latin typeface="楷体_GB2312" pitchFamily="49" charset="-122"/>
                <a:ea typeface="楷体_GB2312" pitchFamily="49" charset="-122"/>
              </a:rPr>
              <a:t>程序中用３和２分别代替宏定义中的形式参数ａ和</a:t>
            </a:r>
            <a:r>
              <a:rPr kumimoji="0" lang="en-US" altLang="zh-CN" b="1">
                <a:effectLst>
                  <a:outerShdw blurRad="38100" dist="38100" dir="2700000" algn="tl">
                    <a:srgbClr val="010199"/>
                  </a:outerShdw>
                </a:effectLst>
                <a:latin typeface="楷体_GB2312" pitchFamily="49" charset="-122"/>
                <a:ea typeface="楷体_GB2312" pitchFamily="49" charset="-122"/>
              </a:rPr>
              <a:t>b</a:t>
            </a:r>
            <a:r>
              <a:rPr kumimoji="0" lang="zh-CN" altLang="en-US" b="1">
                <a:effectLst>
                  <a:outerShdw blurRad="38100" dist="38100" dir="2700000" algn="tl">
                    <a:srgbClr val="010199"/>
                  </a:outerShdw>
                </a:effectLst>
                <a:latin typeface="楷体_GB2312" pitchFamily="49" charset="-122"/>
                <a:ea typeface="楷体_GB2312" pitchFamily="49" charset="-122"/>
              </a:rPr>
              <a:t>，用３*２代替</a:t>
            </a:r>
            <a:r>
              <a:rPr kumimoji="0" lang="en-US" altLang="zh-CN" b="1">
                <a:effectLst>
                  <a:outerShdw blurRad="38100" dist="38100" dir="2700000" algn="tl">
                    <a:srgbClr val="010199"/>
                  </a:outerShdw>
                </a:effectLst>
                <a:latin typeface="楷体_GB2312" pitchFamily="49" charset="-122"/>
                <a:ea typeface="楷体_GB2312" pitchFamily="49" charset="-122"/>
                <a:sym typeface="Symbol" pitchFamily="18" charset="2"/>
              </a:rPr>
              <a:t>S(3,2)</a:t>
            </a:r>
            <a:r>
              <a:rPr kumimoji="0" lang="en-US" altLang="zh-CN" b="1">
                <a:effectLst>
                  <a:outerShdw blurRad="38100" dist="38100" dir="2700000" algn="tl">
                    <a:srgbClr val="010199"/>
                  </a:outerShdw>
                </a:effectLst>
                <a:latin typeface="楷体_GB2312" pitchFamily="49" charset="-122"/>
                <a:ea typeface="楷体_GB2312" pitchFamily="49" charset="-122"/>
              </a:rPr>
              <a:t> </a:t>
            </a:r>
            <a:r>
              <a:rPr kumimoji="0" lang="zh-CN" altLang="en-US" b="1">
                <a:effectLst>
                  <a:outerShdw blurRad="38100" dist="38100" dir="2700000" algn="tl">
                    <a:srgbClr val="010199"/>
                  </a:outerShdw>
                </a:effectLst>
                <a:latin typeface="楷体_GB2312" pitchFamily="49" charset="-122"/>
                <a:ea typeface="楷体_GB2312" pitchFamily="49" charset="-122"/>
              </a:rPr>
              <a:t>。因此赋值语句展开为：</a:t>
            </a:r>
          </a:p>
          <a:p>
            <a:pPr marL="342900" indent="-342900" algn="ctr">
              <a:spcBef>
                <a:spcPct val="20000"/>
              </a:spcBef>
              <a:buClr>
                <a:srgbClr val="FFFFCC"/>
              </a:buClr>
              <a:buSzPct val="75000"/>
              <a:buFont typeface="Wingdings" pitchFamily="2" charset="2"/>
              <a:buNone/>
            </a:pPr>
            <a:r>
              <a:rPr kumimoji="0" lang="en-US" altLang="zh-CN" b="1">
                <a:effectLst>
                  <a:outerShdw blurRad="38100" dist="38100" dir="2700000" algn="tl">
                    <a:srgbClr val="010199"/>
                  </a:outerShdw>
                </a:effectLst>
                <a:latin typeface="楷体_GB2312" pitchFamily="49" charset="-122"/>
                <a:ea typeface="楷体_GB2312" pitchFamily="49" charset="-122"/>
                <a:sym typeface="Symbol" pitchFamily="18" charset="2"/>
              </a:rPr>
              <a:t>area=3*2</a:t>
            </a:r>
          </a:p>
        </p:txBody>
      </p:sp>
      <p:sp>
        <p:nvSpPr>
          <p:cNvPr id="652297" name="Rectangle 9"/>
          <p:cNvSpPr>
            <a:spLocks noChangeArrowheads="1"/>
          </p:cNvSpPr>
          <p:nvPr/>
        </p:nvSpPr>
        <p:spPr bwMode="auto">
          <a:xfrm>
            <a:off x="247545" y="3716338"/>
            <a:ext cx="1006686" cy="707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spAutoFit/>
            <a:flatTx/>
          </a:bodyPr>
          <a:lstStyle/>
          <a:p>
            <a:pPr algn="ctr" defTabSz="762000" eaLnBrk="0" hangingPunct="0">
              <a:lnSpc>
                <a:spcPct val="120000"/>
              </a:lnSpc>
              <a:spcBef>
                <a:spcPct val="5000"/>
              </a:spcBef>
            </a:pPr>
            <a:r>
              <a:rPr lang="zh-CN" altLang="en-US" sz="3200" u="sng" dirty="0">
                <a:solidFill>
                  <a:srgbClr val="FF0000"/>
                </a:solidFill>
                <a:latin typeface="方正姚体" pitchFamily="2" charset="-122"/>
                <a:ea typeface="方正姚体" pitchFamily="2" charset="-122"/>
              </a:rPr>
              <a:t>例：</a:t>
            </a:r>
          </a:p>
        </p:txBody>
      </p:sp>
    </p:spTree>
    <p:extLst>
      <p:ext uri="{BB962C8B-B14F-4D97-AF65-F5344CB8AC3E}">
        <p14:creationId xmlns:p14="http://schemas.microsoft.com/office/powerpoint/2010/main" val="4276770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2291"/>
                                        </p:tgtEl>
                                        <p:attrNameLst>
                                          <p:attrName>style.visibility</p:attrName>
                                        </p:attrNameLst>
                                      </p:cBhvr>
                                      <p:to>
                                        <p:strVal val="visible"/>
                                      </p:to>
                                    </p:set>
                                    <p:animEffect transition="in" filter="wipe(left)">
                                      <p:cBhvr>
                                        <p:cTn id="7" dur="1000"/>
                                        <p:tgtEl>
                                          <p:spTgt spid="65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2292"/>
                                        </p:tgtEl>
                                        <p:attrNameLst>
                                          <p:attrName>style.visibility</p:attrName>
                                        </p:attrNameLst>
                                      </p:cBhvr>
                                      <p:to>
                                        <p:strVal val="visible"/>
                                      </p:to>
                                    </p:set>
                                    <p:animEffect transition="in" filter="wipe(left)">
                                      <p:cBhvr>
                                        <p:cTn id="12" dur="1000"/>
                                        <p:tgtEl>
                                          <p:spTgt spid="652292"/>
                                        </p:tgtEl>
                                      </p:cBhvr>
                                    </p:animEffect>
                                  </p:childTnLst>
                                </p:cTn>
                              </p:par>
                            </p:childTnLst>
                          </p:cTn>
                        </p:par>
                        <p:par>
                          <p:cTn id="13" fill="hold" nodeType="afterGroup">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652293"/>
                                        </p:tgtEl>
                                        <p:attrNameLst>
                                          <p:attrName>style.visibility</p:attrName>
                                        </p:attrNameLst>
                                      </p:cBhvr>
                                      <p:to>
                                        <p:strVal val="visible"/>
                                      </p:to>
                                    </p:set>
                                    <p:animEffect transition="in" filter="fade">
                                      <p:cBhvr>
                                        <p:cTn id="16" dur="1000"/>
                                        <p:tgtEl>
                                          <p:spTgt spid="652293"/>
                                        </p:tgtEl>
                                      </p:cBhvr>
                                    </p:animEffect>
                                    <p:anim calcmode="lin" valueType="num">
                                      <p:cBhvr>
                                        <p:cTn id="17" dur="1000" fill="hold"/>
                                        <p:tgtEl>
                                          <p:spTgt spid="652293"/>
                                        </p:tgtEl>
                                        <p:attrNameLst>
                                          <p:attrName>ppt_x</p:attrName>
                                        </p:attrNameLst>
                                      </p:cBhvr>
                                      <p:tavLst>
                                        <p:tav tm="0">
                                          <p:val>
                                            <p:strVal val="#ppt_x"/>
                                          </p:val>
                                        </p:tav>
                                        <p:tav tm="100000">
                                          <p:val>
                                            <p:strVal val="#ppt_x"/>
                                          </p:val>
                                        </p:tav>
                                      </p:tavLst>
                                    </p:anim>
                                    <p:anim calcmode="lin" valueType="num">
                                      <p:cBhvr>
                                        <p:cTn id="18" dur="1000" fill="hold"/>
                                        <p:tgtEl>
                                          <p:spTgt spid="652293"/>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652297"/>
                                        </p:tgtEl>
                                        <p:attrNameLst>
                                          <p:attrName>style.visibility</p:attrName>
                                        </p:attrNameLst>
                                      </p:cBhvr>
                                      <p:to>
                                        <p:strVal val="visible"/>
                                      </p:to>
                                    </p:set>
                                    <p:anim calcmode="lin" valueType="num">
                                      <p:cBhvr>
                                        <p:cTn id="23" dur="1000" fill="hold"/>
                                        <p:tgtEl>
                                          <p:spTgt spid="652297"/>
                                        </p:tgtEl>
                                        <p:attrNameLst>
                                          <p:attrName>ppt_w</p:attrName>
                                        </p:attrNameLst>
                                      </p:cBhvr>
                                      <p:tavLst>
                                        <p:tav tm="0">
                                          <p:val>
                                            <p:strVal val="#ppt_w*0.70"/>
                                          </p:val>
                                        </p:tav>
                                        <p:tav tm="100000">
                                          <p:val>
                                            <p:strVal val="#ppt_w"/>
                                          </p:val>
                                        </p:tav>
                                      </p:tavLst>
                                    </p:anim>
                                    <p:anim calcmode="lin" valueType="num">
                                      <p:cBhvr>
                                        <p:cTn id="24" dur="1000" fill="hold"/>
                                        <p:tgtEl>
                                          <p:spTgt spid="652297"/>
                                        </p:tgtEl>
                                        <p:attrNameLst>
                                          <p:attrName>ppt_h</p:attrName>
                                        </p:attrNameLst>
                                      </p:cBhvr>
                                      <p:tavLst>
                                        <p:tav tm="0">
                                          <p:val>
                                            <p:strVal val="#ppt_h"/>
                                          </p:val>
                                        </p:tav>
                                        <p:tav tm="100000">
                                          <p:val>
                                            <p:strVal val="#ppt_h"/>
                                          </p:val>
                                        </p:tav>
                                      </p:tavLst>
                                    </p:anim>
                                    <p:animEffect transition="in" filter="fade">
                                      <p:cBhvr>
                                        <p:cTn id="25" dur="1000"/>
                                        <p:tgtEl>
                                          <p:spTgt spid="652297"/>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652294"/>
                                        </p:tgtEl>
                                        <p:attrNameLst>
                                          <p:attrName>style.visibility</p:attrName>
                                        </p:attrNameLst>
                                      </p:cBhvr>
                                      <p:to>
                                        <p:strVal val="visible"/>
                                      </p:to>
                                    </p:set>
                                    <p:animEffect transition="in" filter="blinds(horizontal)">
                                      <p:cBhvr>
                                        <p:cTn id="29" dur="500"/>
                                        <p:tgtEl>
                                          <p:spTgt spid="65229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52296"/>
                                        </p:tgtEl>
                                        <p:attrNameLst>
                                          <p:attrName>style.visibility</p:attrName>
                                        </p:attrNameLst>
                                      </p:cBhvr>
                                      <p:to>
                                        <p:strVal val="visible"/>
                                      </p:to>
                                    </p:set>
                                    <p:animEffect transition="in" filter="blinds(horizontal)">
                                      <p:cBhvr>
                                        <p:cTn id="34" dur="500"/>
                                        <p:tgtEl>
                                          <p:spTgt spid="65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autoUpdateAnimBg="0"/>
      <p:bldP spid="652292" grpId="0" autoUpdateAnimBg="0"/>
      <p:bldP spid="652293" grpId="0" animBg="1"/>
      <p:bldP spid="652294" grpId="0"/>
      <p:bldP spid="652296" grpId="0" animBg="1"/>
      <p:bldP spid="65229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7" name="Rectangle 3"/>
          <p:cNvSpPr>
            <a:spLocks noChangeArrowheads="1"/>
          </p:cNvSpPr>
          <p:nvPr/>
        </p:nvSpPr>
        <p:spPr bwMode="auto">
          <a:xfrm>
            <a:off x="107504" y="980728"/>
            <a:ext cx="4824660" cy="5400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buClr>
                <a:srgbClr val="FFFFCC"/>
              </a:buClr>
              <a:buSzPct val="75000"/>
              <a:buFont typeface="Wingdings" pitchFamily="2" charset="2"/>
              <a:buChar char="l"/>
            </a:pPr>
            <a:r>
              <a:rPr kumimoji="0" lang="zh-CN" altLang="en-US" sz="2800" b="1" dirty="0">
                <a:effectLst>
                  <a:outerShdw blurRad="38100" dist="38100" dir="2700000" algn="tl">
                    <a:srgbClr val="010199"/>
                  </a:outerShdw>
                </a:effectLst>
                <a:latin typeface="楷体_GB2312" pitchFamily="49" charset="-122"/>
                <a:ea typeface="楷体_GB2312" pitchFamily="49" charset="-122"/>
              </a:rPr>
              <a:t>对带实参的宏（</a:t>
            </a:r>
            <a:r>
              <a:rPr kumimoji="0" lang="zh-CN" altLang="en-US" sz="2800" b="1" dirty="0">
                <a:solidFill>
                  <a:srgbClr val="FF0000"/>
                </a:solidFill>
                <a:effectLst>
                  <a:outerShdw blurRad="38100" dist="38100" dir="2700000" algn="tl">
                    <a:srgbClr val="FFFFFF"/>
                  </a:outerShdw>
                </a:effectLst>
                <a:latin typeface="楷体_GB2312" pitchFamily="49" charset="-122"/>
                <a:ea typeface="楷体_GB2312" pitchFamily="49" charset="-122"/>
              </a:rPr>
              <a:t>如</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S</a:t>
            </a:r>
            <a:r>
              <a:rPr kumimoji="0" lang="zh-CN" altLang="en-US" sz="2800" b="1" dirty="0">
                <a:solidFill>
                  <a:srgbClr val="FF0000"/>
                </a:solidFill>
                <a:effectLst>
                  <a:outerShdw blurRad="38100" dist="38100" dir="2700000" algn="tl">
                    <a:srgbClr val="FFFFFF"/>
                  </a:outerShdw>
                </a:effectLst>
                <a:latin typeface="楷体_GB2312" pitchFamily="49" charset="-122"/>
                <a:ea typeface="楷体_GB2312" pitchFamily="49" charset="-122"/>
              </a:rPr>
              <a:t>（</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3</a:t>
            </a:r>
            <a:r>
              <a:rPr kumimoji="0" lang="zh-CN" altLang="en-US" sz="2800" b="1" dirty="0">
                <a:solidFill>
                  <a:srgbClr val="FF0000"/>
                </a:solidFill>
                <a:effectLst>
                  <a:outerShdw blurRad="38100" dist="38100" dir="2700000" algn="tl">
                    <a:srgbClr val="FFFFFF"/>
                  </a:outerShdw>
                </a:effectLst>
                <a:latin typeface="楷体_GB2312" pitchFamily="49" charset="-122"/>
                <a:ea typeface="楷体_GB2312" pitchFamily="49" charset="-122"/>
              </a:rPr>
              <a:t>，</a:t>
            </a:r>
            <a:r>
              <a:rPr kumimoji="0" lang="en-US" altLang="zh-CN" sz="2800" b="1" dirty="0">
                <a:solidFill>
                  <a:srgbClr val="FF0000"/>
                </a:solidFill>
                <a:effectLst>
                  <a:outerShdw blurRad="38100" dist="38100" dir="2700000" algn="tl">
                    <a:srgbClr val="FFFFFF"/>
                  </a:outerShdw>
                </a:effectLst>
                <a:latin typeface="楷体_GB2312" pitchFamily="49" charset="-122"/>
                <a:ea typeface="楷体_GB2312" pitchFamily="49" charset="-122"/>
              </a:rPr>
              <a:t>2</a:t>
            </a:r>
            <a:r>
              <a:rPr kumimoji="0" lang="zh-CN" altLang="en-US" sz="2800" b="1" dirty="0">
                <a:effectLst>
                  <a:outerShdw blurRad="38100" dist="38100" dir="2700000" algn="tl">
                    <a:srgbClr val="FFFFFF"/>
                  </a:outerShdw>
                </a:effectLst>
                <a:latin typeface="楷体_GB2312" pitchFamily="49" charset="-122"/>
                <a:ea typeface="楷体_GB2312" pitchFamily="49" charset="-122"/>
              </a:rPr>
              <a:t>），</a:t>
            </a:r>
            <a:r>
              <a:rPr kumimoji="0" lang="zh-CN" altLang="en-US" sz="2800" b="1" dirty="0">
                <a:effectLst>
                  <a:outerShdw blurRad="38100" dist="38100" dir="2700000" algn="tl">
                    <a:srgbClr val="010199"/>
                  </a:outerShdw>
                </a:effectLst>
                <a:latin typeface="楷体_GB2312" pitchFamily="49" charset="-122"/>
                <a:ea typeface="楷体_GB2312" pitchFamily="49" charset="-122"/>
              </a:rPr>
              <a:t>则按＃</a:t>
            </a:r>
            <a:r>
              <a:rPr kumimoji="0" lang="en-US" altLang="zh-CN" sz="2800" b="1" dirty="0">
                <a:effectLst>
                  <a:outerShdw blurRad="38100" dist="38100" dir="2700000" algn="tl">
                    <a:srgbClr val="010199"/>
                  </a:outerShdw>
                </a:effectLst>
                <a:latin typeface="楷体_GB2312" pitchFamily="49" charset="-122"/>
                <a:ea typeface="楷体_GB2312" pitchFamily="49" charset="-122"/>
              </a:rPr>
              <a:t>define</a:t>
            </a:r>
            <a:r>
              <a:rPr kumimoji="0" lang="zh-CN" altLang="en-US" sz="2800" b="1" dirty="0">
                <a:effectLst>
                  <a:outerShdw blurRad="38100" dist="38100" dir="2700000" algn="tl">
                    <a:srgbClr val="010199"/>
                  </a:outerShdw>
                </a:effectLst>
                <a:latin typeface="楷体_GB2312" pitchFamily="49" charset="-122"/>
                <a:ea typeface="楷体_GB2312" pitchFamily="49" charset="-122"/>
              </a:rPr>
              <a:t>命令行中指定的字符串从左到右进行置换。若串中包含宏中的形参（如</a:t>
            </a:r>
            <a:r>
              <a:rPr kumimoji="0" lang="en-US" altLang="zh-CN" sz="2800" b="1" dirty="0">
                <a:effectLst>
                  <a:outerShdw blurRad="38100" dist="38100" dir="2700000" algn="tl">
                    <a:srgbClr val="010199"/>
                  </a:outerShdw>
                </a:effectLst>
                <a:latin typeface="楷体_GB2312" pitchFamily="49" charset="-122"/>
                <a:ea typeface="楷体_GB2312" pitchFamily="49" charset="-122"/>
              </a:rPr>
              <a:t>a</a:t>
            </a:r>
            <a:r>
              <a:rPr kumimoji="0" lang="zh-CN" altLang="en-US" sz="2800" b="1" dirty="0">
                <a:effectLst>
                  <a:outerShdw blurRad="38100" dist="38100" dir="2700000" algn="tl">
                    <a:srgbClr val="010199"/>
                  </a:outerShdw>
                </a:effectLst>
                <a:latin typeface="楷体_GB2312" pitchFamily="49" charset="-122"/>
                <a:ea typeface="楷体_GB2312" pitchFamily="49" charset="-122"/>
              </a:rPr>
              <a:t>、</a:t>
            </a:r>
            <a:r>
              <a:rPr kumimoji="0" lang="en-US" altLang="zh-CN" sz="2800" b="1" dirty="0">
                <a:effectLst>
                  <a:outerShdw blurRad="38100" dist="38100" dir="2700000" algn="tl">
                    <a:srgbClr val="010199"/>
                  </a:outerShdw>
                </a:effectLst>
                <a:latin typeface="楷体_GB2312" pitchFamily="49" charset="-122"/>
                <a:ea typeface="楷体_GB2312" pitchFamily="49" charset="-122"/>
              </a:rPr>
              <a:t>b</a:t>
            </a:r>
            <a:r>
              <a:rPr kumimoji="0" lang="zh-CN" altLang="en-US" sz="2800" b="1" dirty="0">
                <a:effectLst>
                  <a:outerShdw blurRad="38100" dist="38100" dir="2700000" algn="tl">
                    <a:srgbClr val="010199"/>
                  </a:outerShdw>
                </a:effectLst>
                <a:latin typeface="楷体_GB2312" pitchFamily="49" charset="-122"/>
                <a:ea typeface="楷体_GB2312" pitchFamily="49" charset="-122"/>
              </a:rPr>
              <a:t>），则将程序中相应的实参（可以是常量、变量或表达式）代替形参。如果宏定义中的字符串中的字符不是参数字符（如ａ*ｂ中的*号），则保留。这样就形成了置换的字符串。</a:t>
            </a:r>
          </a:p>
        </p:txBody>
      </p:sp>
      <p:sp>
        <p:nvSpPr>
          <p:cNvPr id="615428" name="Rectangle 4"/>
          <p:cNvSpPr>
            <a:spLocks noGrp="1" noChangeArrowheads="1"/>
          </p:cNvSpPr>
          <p:nvPr>
            <p:ph type="title"/>
          </p:nvPr>
        </p:nvSpPr>
        <p:spPr>
          <a:noFill/>
          <a:ln/>
        </p:spPr>
        <p:txBody>
          <a:bodyPr/>
          <a:lstStyle/>
          <a:p>
            <a:r>
              <a:rPr lang="zh-CN" altLang="en-US" sz="3200"/>
              <a:t>对带参的宏定义是这样展开置换的： </a:t>
            </a:r>
          </a:p>
        </p:txBody>
      </p:sp>
      <p:pic>
        <p:nvPicPr>
          <p:cNvPr id="615429" name="Picture 5" descr="i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1844675"/>
            <a:ext cx="4067944" cy="2251075"/>
          </a:xfrm>
          <a:prstGeom prst="rect">
            <a:avLst/>
          </a:prstGeom>
          <a:noFill/>
          <a:ln w="9525">
            <a:solidFill>
              <a:srgbClr val="006699"/>
            </a:solidFill>
            <a:miter lim="800000"/>
            <a:headEnd/>
            <a:tailEnd/>
          </a:ln>
          <a:extLst>
            <a:ext uri="{909E8E84-426E-40DD-AFC4-6F175D3DCCD1}">
              <a14:hiddenFill xmlns:a14="http://schemas.microsoft.com/office/drawing/2010/main">
                <a:solidFill>
                  <a:srgbClr val="FFFFFF"/>
                </a:solidFill>
              </a14:hiddenFill>
            </a:ext>
          </a:extLst>
        </p:spPr>
      </p:pic>
      <p:sp>
        <p:nvSpPr>
          <p:cNvPr id="615430" name="AutoShape 6"/>
          <p:cNvSpPr>
            <a:spLocks noChangeArrowheads="1"/>
          </p:cNvSpPr>
          <p:nvPr/>
        </p:nvSpPr>
        <p:spPr bwMode="auto">
          <a:xfrm rot="-1221574">
            <a:off x="4716463" y="4581525"/>
            <a:ext cx="2663825" cy="1008063"/>
          </a:xfrm>
          <a:prstGeom prst="curvedUpArrow">
            <a:avLst>
              <a:gd name="adj1" fmla="val 52850"/>
              <a:gd name="adj2" fmla="val 105701"/>
              <a:gd name="adj3" fmla="val 33333"/>
            </a:avLst>
          </a:prstGeom>
          <a:gradFill rotWithShape="1">
            <a:gsLst>
              <a:gs pos="0">
                <a:srgbClr val="FFFF00"/>
              </a:gs>
              <a:gs pos="100000">
                <a:srgbClr val="FFFF00">
                  <a:gamma/>
                  <a:tint val="34902"/>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lstStyle/>
          <a:p>
            <a:endParaRPr kumimoji="0" lang="zh-CN" altLang="en-US" sz="900">
              <a:solidFill>
                <a:srgbClr val="FFFFFF"/>
              </a:solidFill>
              <a:latin typeface="Arial" charset="0"/>
            </a:endParaRPr>
          </a:p>
        </p:txBody>
      </p:sp>
    </p:spTree>
    <p:extLst>
      <p:ext uri="{BB962C8B-B14F-4D97-AF65-F5344CB8AC3E}">
        <p14:creationId xmlns:p14="http://schemas.microsoft.com/office/powerpoint/2010/main" val="3759717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427"/>
                                        </p:tgtEl>
                                        <p:attrNameLst>
                                          <p:attrName>style.visibility</p:attrName>
                                        </p:attrNameLst>
                                      </p:cBhvr>
                                      <p:to>
                                        <p:strVal val="visible"/>
                                      </p:to>
                                    </p:set>
                                    <p:animEffect transition="in" filter="wipe(left)">
                                      <p:cBhvr>
                                        <p:cTn id="7" dur="1000"/>
                                        <p:tgtEl>
                                          <p:spTgt spid="615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5430"/>
                                        </p:tgtEl>
                                        <p:attrNameLst>
                                          <p:attrName>style.visibility</p:attrName>
                                        </p:attrNameLst>
                                      </p:cBhvr>
                                      <p:to>
                                        <p:strVal val="visible"/>
                                      </p:to>
                                    </p:set>
                                    <p:animEffect transition="in" filter="wipe(left)">
                                      <p:cBhvr>
                                        <p:cTn id="12" dur="500"/>
                                        <p:tgtEl>
                                          <p:spTgt spid="615430"/>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15429"/>
                                        </p:tgtEl>
                                        <p:attrNameLst>
                                          <p:attrName>style.visibility</p:attrName>
                                        </p:attrNameLst>
                                      </p:cBhvr>
                                      <p:to>
                                        <p:strVal val="visible"/>
                                      </p:to>
                                    </p:set>
                                    <p:animEffect transition="in" filter="blinds(horizontal)">
                                      <p:cBhvr>
                                        <p:cTn id="16"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autoUpdateAnimBg="0"/>
      <p:bldP spid="61543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0" name="Rectangle 4"/>
          <p:cNvSpPr>
            <a:spLocks noChangeArrowheads="1"/>
          </p:cNvSpPr>
          <p:nvPr/>
        </p:nvSpPr>
        <p:spPr bwMode="auto">
          <a:xfrm>
            <a:off x="1259632" y="1412875"/>
            <a:ext cx="6768976" cy="3598862"/>
          </a:xfrm>
          <a:prstGeom prst="rect">
            <a:avLst/>
          </a:prstGeom>
          <a:solidFill>
            <a:srgbClr val="006600"/>
          </a:solidFill>
          <a:ln>
            <a:noFill/>
          </a:ln>
          <a:extLst/>
        </p:spPr>
        <p:txBody>
          <a:bodyPr/>
          <a:lstStyle/>
          <a:p>
            <a:pPr marL="342900" indent="-342900">
              <a:buClr>
                <a:srgbClr val="FFFFCC"/>
              </a:buClr>
              <a:buSzPct val="75000"/>
              <a:buFont typeface="Wingdings" pitchFamily="2" charset="2"/>
              <a:buNone/>
            </a:pP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#include &lt;</a:t>
            </a:r>
            <a:r>
              <a:rPr kumimoji="0" lang="en-US" altLang="zh-CN" sz="2800" b="1" dirty="0" err="1">
                <a:solidFill>
                  <a:schemeClr val="bg1"/>
                </a:solidFill>
                <a:effectLst>
                  <a:outerShdw blurRad="38100" dist="38100" dir="2700000" algn="tl">
                    <a:srgbClr val="000000"/>
                  </a:outerShdw>
                </a:effectLst>
                <a:latin typeface="楷体_GB2312" pitchFamily="49" charset="-122"/>
                <a:ea typeface="楷体_GB2312" pitchFamily="49" charset="-122"/>
              </a:rPr>
              <a:t>stdio.h</a:t>
            </a: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&gt;</a:t>
            </a:r>
          </a:p>
          <a:p>
            <a:pPr marL="342900" indent="-342900">
              <a:buClr>
                <a:srgbClr val="FFFFCC"/>
              </a:buClr>
              <a:buSzPct val="75000"/>
              <a:buFont typeface="Wingdings" pitchFamily="2" charset="2"/>
              <a:buNone/>
            </a:pP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#define PI 3.1415926</a:t>
            </a:r>
          </a:p>
          <a:p>
            <a:pPr marL="342900" indent="-342900">
              <a:buClr>
                <a:srgbClr val="FFFFCC"/>
              </a:buClr>
              <a:buSzPct val="75000"/>
              <a:buFont typeface="Wingdings" pitchFamily="2" charset="2"/>
              <a:buNone/>
            </a:pPr>
            <a:r>
              <a:rPr kumimoji="0" lang="en-US" altLang="zh-CN" sz="2800" b="1" dirty="0" smtClean="0">
                <a:solidFill>
                  <a:schemeClr val="bg1"/>
                </a:solidFill>
                <a:effectLst>
                  <a:outerShdw blurRad="38100" dist="38100" dir="2700000" algn="tl">
                    <a:srgbClr val="000000"/>
                  </a:outerShdw>
                </a:effectLst>
                <a:latin typeface="楷体_GB2312" pitchFamily="49" charset="-122"/>
                <a:ea typeface="楷体_GB2312" pitchFamily="49" charset="-122"/>
              </a:rPr>
              <a:t>#</a:t>
            </a: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define S(r) PI*r*r</a:t>
            </a:r>
          </a:p>
          <a:p>
            <a:pPr marL="342900" indent="-342900">
              <a:buClr>
                <a:srgbClr val="FFFFCC"/>
              </a:buClr>
              <a:buSzPct val="75000"/>
              <a:buFont typeface="Wingdings" pitchFamily="2" charset="2"/>
              <a:buNone/>
            </a:pP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    void main()</a:t>
            </a:r>
          </a:p>
          <a:p>
            <a:pPr marL="342900" indent="-342900">
              <a:buClr>
                <a:srgbClr val="FFFFCC"/>
              </a:buClr>
              <a:buSzPct val="75000"/>
              <a:buFont typeface="Wingdings" pitchFamily="2" charset="2"/>
              <a:buNone/>
            </a:pP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    {float </a:t>
            </a:r>
            <a:r>
              <a:rPr kumimoji="0" lang="en-US" altLang="zh-CN" sz="2800" b="1" dirty="0" err="1">
                <a:solidFill>
                  <a:schemeClr val="bg1"/>
                </a:solidFill>
                <a:effectLst>
                  <a:outerShdw blurRad="38100" dist="38100" dir="2700000" algn="tl">
                    <a:srgbClr val="000000"/>
                  </a:outerShdw>
                </a:effectLst>
                <a:latin typeface="楷体_GB2312" pitchFamily="49" charset="-122"/>
                <a:ea typeface="楷体_GB2312" pitchFamily="49" charset="-122"/>
              </a:rPr>
              <a:t>a,area</a:t>
            </a: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a:t>
            </a:r>
          </a:p>
          <a:p>
            <a:pPr marL="342900" indent="-342900">
              <a:buClr>
                <a:srgbClr val="FFFFCC"/>
              </a:buClr>
              <a:buSzPct val="75000"/>
              <a:buFont typeface="Wingdings" pitchFamily="2" charset="2"/>
              <a:buNone/>
            </a:pP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      a=3.6;</a:t>
            </a:r>
          </a:p>
          <a:p>
            <a:pPr marL="342900" indent="-342900">
              <a:buClr>
                <a:srgbClr val="FFFFCC"/>
              </a:buClr>
              <a:buSzPct val="75000"/>
              <a:buFont typeface="Wingdings" pitchFamily="2" charset="2"/>
              <a:buNone/>
            </a:pP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      area=S(a);     </a:t>
            </a:r>
            <a:r>
              <a:rPr kumimoji="0" lang="en-US" altLang="zh-CN" sz="2800" b="1" dirty="0" err="1">
                <a:solidFill>
                  <a:schemeClr val="bg1"/>
                </a:solidFill>
                <a:effectLst>
                  <a:outerShdw blurRad="38100" dist="38100" dir="2700000" algn="tl">
                    <a:srgbClr val="000000"/>
                  </a:outerShdw>
                </a:effectLst>
                <a:latin typeface="楷体_GB2312" pitchFamily="49" charset="-122"/>
                <a:ea typeface="楷体_GB2312" pitchFamily="49" charset="-122"/>
              </a:rPr>
              <a:t>printf</a:t>
            </a: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("r=%f\</a:t>
            </a:r>
            <a:r>
              <a:rPr kumimoji="0" lang="en-US" altLang="zh-CN" sz="2800" b="1" dirty="0" err="1">
                <a:solidFill>
                  <a:schemeClr val="bg1"/>
                </a:solidFill>
                <a:effectLst>
                  <a:outerShdw blurRad="38100" dist="38100" dir="2700000" algn="tl">
                    <a:srgbClr val="000000"/>
                  </a:outerShdw>
                </a:effectLst>
                <a:latin typeface="楷体_GB2312" pitchFamily="49" charset="-122"/>
                <a:ea typeface="楷体_GB2312" pitchFamily="49" charset="-122"/>
              </a:rPr>
              <a:t>narea</a:t>
            </a: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=%f\n",</a:t>
            </a:r>
            <a:r>
              <a:rPr kumimoji="0" lang="en-US" altLang="zh-CN" sz="2800" b="1" dirty="0" err="1">
                <a:solidFill>
                  <a:schemeClr val="bg1"/>
                </a:solidFill>
                <a:effectLst>
                  <a:outerShdw blurRad="38100" dist="38100" dir="2700000" algn="tl">
                    <a:srgbClr val="000000"/>
                  </a:outerShdw>
                </a:effectLst>
                <a:latin typeface="楷体_GB2312" pitchFamily="49" charset="-122"/>
                <a:ea typeface="楷体_GB2312" pitchFamily="49" charset="-122"/>
              </a:rPr>
              <a:t>a,area</a:t>
            </a:r>
            <a:r>
              <a:rPr kumimoji="0" lang="en-US" altLang="zh-CN" sz="2800" b="1" dirty="0">
                <a:solidFill>
                  <a:schemeClr val="bg1"/>
                </a:solidFill>
                <a:effectLst>
                  <a:outerShdw blurRad="38100" dist="38100" dir="2700000" algn="tl">
                    <a:srgbClr val="000000"/>
                  </a:outerShdw>
                </a:effectLst>
                <a:latin typeface="楷体_GB2312" pitchFamily="49" charset="-122"/>
                <a:ea typeface="楷体_GB2312" pitchFamily="49" charset="-122"/>
              </a:rPr>
              <a:t>);}</a:t>
            </a:r>
          </a:p>
        </p:txBody>
      </p:sp>
      <p:sp>
        <p:nvSpPr>
          <p:cNvPr id="654341" name="Rectangle 5"/>
          <p:cNvSpPr>
            <a:spLocks noChangeArrowheads="1"/>
          </p:cNvSpPr>
          <p:nvPr/>
        </p:nvSpPr>
        <p:spPr bwMode="auto">
          <a:xfrm>
            <a:off x="5076056" y="648535"/>
            <a:ext cx="3069751" cy="695242"/>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spAutoFit/>
          </a:bodyPr>
          <a:lstStyle/>
          <a:p>
            <a:r>
              <a:rPr lang="zh-CN" altLang="en-US" sz="3200" b="1" dirty="0">
                <a:solidFill>
                  <a:srgbClr val="FF0000"/>
                </a:solidFill>
                <a:latin typeface="宋体" pitchFamily="2" charset="-122"/>
              </a:rPr>
              <a:t>运行情况如下：</a:t>
            </a:r>
            <a:endParaRPr lang="zh-CN" altLang="en-US" sz="3200" b="1" dirty="0">
              <a:solidFill>
                <a:srgbClr val="FF0000"/>
              </a:solidFill>
              <a:effectLst>
                <a:outerShdw blurRad="38100" dist="38100" dir="2700000" algn="tl">
                  <a:srgbClr val="FFFFFF"/>
                </a:outerShdw>
              </a:effectLst>
              <a:latin typeface="宋体" pitchFamily="2" charset="-122"/>
            </a:endParaRPr>
          </a:p>
        </p:txBody>
      </p:sp>
      <p:sp>
        <p:nvSpPr>
          <p:cNvPr id="654342" name="Rectangle 6"/>
          <p:cNvSpPr>
            <a:spLocks noChangeArrowheads="1"/>
          </p:cNvSpPr>
          <p:nvPr/>
        </p:nvSpPr>
        <p:spPr bwMode="auto">
          <a:xfrm>
            <a:off x="5580063" y="1412875"/>
            <a:ext cx="3095625" cy="1081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FFFFCC"/>
              </a:buClr>
              <a:buSzPct val="75000"/>
              <a:buFont typeface="Wingdings" pitchFamily="2" charset="2"/>
              <a:buNone/>
            </a:pPr>
            <a:r>
              <a:rPr kumimoji="0" lang="zh-CN" altLang="en-US" b="1" dirty="0">
                <a:solidFill>
                  <a:srgbClr val="00B050"/>
                </a:solidFill>
                <a:effectLst>
                  <a:outerShdw blurRad="38100" dist="38100" dir="2700000" algn="tl">
                    <a:srgbClr val="010199"/>
                  </a:outerShdw>
                </a:effectLst>
                <a:latin typeface="楷体_GB2312" pitchFamily="49" charset="-122"/>
                <a:ea typeface="楷体_GB2312" pitchFamily="49" charset="-122"/>
              </a:rPr>
              <a:t>ｒ</a:t>
            </a:r>
            <a:r>
              <a:rPr kumimoji="0" lang="en-US" altLang="zh-CN" b="1" dirty="0">
                <a:solidFill>
                  <a:srgbClr val="00B050"/>
                </a:solidFill>
                <a:effectLst>
                  <a:outerShdw blurRad="38100" dist="38100" dir="2700000" algn="tl">
                    <a:srgbClr val="010199"/>
                  </a:outerShdw>
                </a:effectLst>
                <a:latin typeface="楷体_GB2312" pitchFamily="49" charset="-122"/>
                <a:ea typeface="楷体_GB2312" pitchFamily="49" charset="-122"/>
              </a:rPr>
              <a:t>=3.600000</a:t>
            </a:r>
          </a:p>
          <a:p>
            <a:pPr marL="342900" indent="-342900">
              <a:spcBef>
                <a:spcPct val="20000"/>
              </a:spcBef>
              <a:buClr>
                <a:srgbClr val="FFFFCC"/>
              </a:buClr>
              <a:buSzPct val="75000"/>
              <a:buFont typeface="Wingdings" pitchFamily="2" charset="2"/>
              <a:buNone/>
            </a:pPr>
            <a:r>
              <a:rPr kumimoji="0" lang="en-US" altLang="zh-CN" b="1" dirty="0">
                <a:solidFill>
                  <a:srgbClr val="00B050"/>
                </a:solidFill>
                <a:effectLst>
                  <a:outerShdw blurRad="38100" dist="38100" dir="2700000" algn="tl">
                    <a:srgbClr val="010199"/>
                  </a:outerShdw>
                </a:effectLst>
                <a:latin typeface="楷体_GB2312" pitchFamily="49" charset="-122"/>
                <a:ea typeface="楷体_GB2312" pitchFamily="49" charset="-122"/>
              </a:rPr>
              <a:t> area=40.715038</a:t>
            </a:r>
          </a:p>
        </p:txBody>
      </p:sp>
      <p:sp>
        <p:nvSpPr>
          <p:cNvPr id="654343" name="Rectangle 7"/>
          <p:cNvSpPr>
            <a:spLocks noChangeArrowheads="1"/>
          </p:cNvSpPr>
          <p:nvPr/>
        </p:nvSpPr>
        <p:spPr bwMode="auto">
          <a:xfrm>
            <a:off x="88107" y="4794"/>
            <a:ext cx="7345362"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154800" rIns="92075" bIns="46038">
            <a:spAutoFit/>
            <a:flatTx/>
          </a:bodyPr>
          <a:lstStyle/>
          <a:p>
            <a:pPr defTabSz="762000" eaLnBrk="0" hangingPunct="0">
              <a:spcBef>
                <a:spcPct val="20000"/>
              </a:spcBef>
            </a:pPr>
            <a:r>
              <a:rPr lang="zh-CN" altLang="en-US" sz="3200" b="1" dirty="0">
                <a:solidFill>
                  <a:srgbClr val="FFFF00"/>
                </a:solidFill>
                <a:latin typeface="宋体" pitchFamily="2" charset="-122"/>
              </a:rPr>
              <a:t>例</a:t>
            </a:r>
            <a:r>
              <a:rPr lang="en-US" altLang="zh-CN" sz="3200" b="1" dirty="0">
                <a:solidFill>
                  <a:srgbClr val="FFFF00"/>
                </a:solidFill>
                <a:latin typeface="宋体" pitchFamily="2" charset="-122"/>
              </a:rPr>
              <a:t>6.5.3 </a:t>
            </a:r>
            <a:r>
              <a:rPr lang="zh-CN" altLang="en-US" sz="3200" b="1" dirty="0">
                <a:solidFill>
                  <a:srgbClr val="FFFF00"/>
                </a:solidFill>
                <a:latin typeface="宋体" pitchFamily="2" charset="-122"/>
              </a:rPr>
              <a:t>使用带参的宏</a:t>
            </a:r>
            <a:r>
              <a:rPr lang="zh-CN" altLang="en-US" sz="3200" b="1" dirty="0">
                <a:solidFill>
                  <a:srgbClr val="FFFF00"/>
                </a:solidFill>
                <a:effectLst>
                  <a:outerShdw blurRad="38100" dist="38100" dir="2700000" algn="tl">
                    <a:srgbClr val="FFFFFF"/>
                  </a:outerShdw>
                </a:effectLst>
                <a:latin typeface="宋体" pitchFamily="2" charset="-122"/>
              </a:rPr>
              <a:t> </a:t>
            </a:r>
          </a:p>
        </p:txBody>
      </p:sp>
      <p:sp>
        <p:nvSpPr>
          <p:cNvPr id="654344" name="Rectangle 8"/>
          <p:cNvSpPr>
            <a:spLocks noChangeArrowheads="1"/>
          </p:cNvSpPr>
          <p:nvPr/>
        </p:nvSpPr>
        <p:spPr bwMode="auto">
          <a:xfrm>
            <a:off x="652658" y="5045973"/>
            <a:ext cx="8023030" cy="128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9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154800" rIns="92075" bIns="46038" anchor="ctr">
            <a:spAutoFit/>
            <a:flatTx/>
          </a:bodyPr>
          <a:lstStyle/>
          <a:p>
            <a:pPr algn="ctr" eaLnBrk="0" hangingPunct="0">
              <a:spcBef>
                <a:spcPct val="20000"/>
              </a:spcBef>
            </a:pPr>
            <a:r>
              <a:rPr lang="zh-CN" altLang="en-US" sz="3200" b="1" dirty="0">
                <a:latin typeface="楷体_GB2312" pitchFamily="49" charset="-122"/>
                <a:ea typeface="楷体_GB2312" pitchFamily="49" charset="-122"/>
              </a:rPr>
              <a:t>赋值语句</a:t>
            </a:r>
            <a:r>
              <a:rPr lang="zh-CN" altLang="en-US" sz="3200" b="1" dirty="0">
                <a:latin typeface="宋体"/>
                <a:ea typeface="楷体_GB2312" pitchFamily="49" charset="-122"/>
              </a:rPr>
              <a:t>“</a:t>
            </a:r>
            <a:r>
              <a:rPr lang="en-US" altLang="zh-CN" sz="3200" b="1" dirty="0">
                <a:latin typeface="楷体_GB2312" pitchFamily="49" charset="-122"/>
                <a:ea typeface="楷体_GB2312" pitchFamily="49" charset="-122"/>
              </a:rPr>
              <a:t>area=S(a);</a:t>
            </a:r>
            <a:r>
              <a:rPr lang="en-US" altLang="zh-CN" sz="3200" b="1" dirty="0">
                <a:effectLst>
                  <a:outerShdw blurRad="38100" dist="38100" dir="2700000" algn="tl">
                    <a:srgbClr val="010199"/>
                  </a:outerShdw>
                </a:effectLst>
                <a:latin typeface="楷体_GB2312" pitchFamily="49" charset="-122"/>
                <a:ea typeface="楷体_GB2312" pitchFamily="49" charset="-122"/>
              </a:rPr>
              <a:t> </a:t>
            </a:r>
            <a:r>
              <a:rPr lang="en-US" altLang="zh-CN" sz="3200" b="1" dirty="0">
                <a:latin typeface="宋体"/>
                <a:ea typeface="楷体_GB2312" pitchFamily="49" charset="-122"/>
              </a:rPr>
              <a:t>”</a:t>
            </a:r>
            <a:r>
              <a:rPr lang="en-US" altLang="zh-CN" sz="3200" b="1" dirty="0">
                <a:latin typeface="楷体_GB2312" pitchFamily="49" charset="-122"/>
                <a:ea typeface="楷体_GB2312" pitchFamily="49" charset="-122"/>
              </a:rPr>
              <a:t> </a:t>
            </a:r>
            <a:r>
              <a:rPr lang="zh-CN" altLang="en-US" sz="3200" b="1" dirty="0">
                <a:latin typeface="楷体_GB2312" pitchFamily="49" charset="-122"/>
                <a:ea typeface="楷体_GB2312" pitchFamily="49" charset="-122"/>
              </a:rPr>
              <a:t>经宏展开后为：</a:t>
            </a:r>
          </a:p>
          <a:p>
            <a:pPr algn="ctr" eaLnBrk="0" hangingPunct="0">
              <a:spcBef>
                <a:spcPct val="20000"/>
              </a:spcBef>
            </a:pPr>
            <a:r>
              <a:rPr lang="en-US" altLang="zh-CN" sz="3200" b="1" dirty="0">
                <a:latin typeface="楷体_GB2312" pitchFamily="49" charset="-122"/>
                <a:ea typeface="楷体_GB2312" pitchFamily="49" charset="-122"/>
              </a:rPr>
              <a:t>area=</a:t>
            </a:r>
            <a:r>
              <a:rPr lang="en-US" altLang="zh-CN" sz="3200" b="1" dirty="0">
                <a:solidFill>
                  <a:srgbClr val="C00000"/>
                </a:solidFill>
                <a:latin typeface="楷体_GB2312" pitchFamily="49" charset="-122"/>
                <a:ea typeface="楷体_GB2312" pitchFamily="49" charset="-122"/>
              </a:rPr>
              <a:t>3.1415926*</a:t>
            </a:r>
            <a:r>
              <a:rPr lang="zh-CN" altLang="en-US" sz="3200" b="1" dirty="0">
                <a:solidFill>
                  <a:srgbClr val="C00000"/>
                </a:solidFill>
                <a:latin typeface="楷体_GB2312" pitchFamily="49" charset="-122"/>
                <a:ea typeface="楷体_GB2312" pitchFamily="49" charset="-122"/>
              </a:rPr>
              <a:t>ａ*ａ</a:t>
            </a:r>
            <a:r>
              <a:rPr lang="zh-CN" altLang="en-US" sz="3200" b="1" dirty="0">
                <a:latin typeface="楷体_GB2312" pitchFamily="49" charset="-122"/>
                <a:ea typeface="楷体_GB2312" pitchFamily="49" charset="-122"/>
              </a:rPr>
              <a:t>； </a:t>
            </a:r>
          </a:p>
        </p:txBody>
      </p:sp>
    </p:spTree>
    <p:extLst>
      <p:ext uri="{BB962C8B-B14F-4D97-AF65-F5344CB8AC3E}">
        <p14:creationId xmlns:p14="http://schemas.microsoft.com/office/powerpoint/2010/main" val="3951486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4340"/>
                                        </p:tgtEl>
                                        <p:attrNameLst>
                                          <p:attrName>style.visibility</p:attrName>
                                        </p:attrNameLst>
                                      </p:cBhvr>
                                      <p:to>
                                        <p:strVal val="visible"/>
                                      </p:to>
                                    </p:set>
                                    <p:animEffect transition="in" filter="wipe(up)">
                                      <p:cBhvr>
                                        <p:cTn id="7" dur="1000"/>
                                        <p:tgtEl>
                                          <p:spTgt spid="65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4344"/>
                                        </p:tgtEl>
                                        <p:attrNameLst>
                                          <p:attrName>style.visibility</p:attrName>
                                        </p:attrNameLst>
                                      </p:cBhvr>
                                      <p:to>
                                        <p:strVal val="visible"/>
                                      </p:to>
                                    </p:set>
                                    <p:animEffect transition="in" filter="wipe(left)">
                                      <p:cBhvr>
                                        <p:cTn id="12" dur="500"/>
                                        <p:tgtEl>
                                          <p:spTgt spid="6543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54341"/>
                                        </p:tgtEl>
                                        <p:attrNameLst>
                                          <p:attrName>style.visibility</p:attrName>
                                        </p:attrNameLst>
                                      </p:cBhvr>
                                      <p:to>
                                        <p:strVal val="visible"/>
                                      </p:to>
                                    </p:set>
                                    <p:animEffect transition="in" filter="diamond(in)">
                                      <p:cBhvr>
                                        <p:cTn id="17" dur="500"/>
                                        <p:tgtEl>
                                          <p:spTgt spid="654341"/>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654342"/>
                                        </p:tgtEl>
                                        <p:attrNameLst>
                                          <p:attrName>style.visibility</p:attrName>
                                        </p:attrNameLst>
                                      </p:cBhvr>
                                      <p:to>
                                        <p:strVal val="visible"/>
                                      </p:to>
                                    </p:set>
                                    <p:animEffect transition="in" filter="wipe(up)">
                                      <p:cBhvr>
                                        <p:cTn id="21" dur="1000"/>
                                        <p:tgtEl>
                                          <p:spTgt spid="65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0" grpId="0" animBg="1" autoUpdateAnimBg="0"/>
      <p:bldP spid="654341" grpId="0"/>
      <p:bldP spid="654342" grpId="0" animBg="1" autoUpdateAnimBg="0"/>
      <p:bldP spid="65434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ChangeArrowheads="1"/>
          </p:cNvSpPr>
          <p:nvPr/>
        </p:nvSpPr>
        <p:spPr bwMode="auto">
          <a:xfrm>
            <a:off x="684213" y="1484313"/>
            <a:ext cx="7704137" cy="4392612"/>
          </a:xfrm>
          <a:prstGeom prst="rect">
            <a:avLst/>
          </a:prstGeom>
          <a:solidFill>
            <a:schemeClr val="bg1"/>
          </a:solidFill>
          <a:ln w="9525">
            <a:solidFill>
              <a:srgbClr val="000099"/>
            </a:solidFill>
            <a:miter lim="800000"/>
            <a:headEnd/>
            <a:tailEnd/>
          </a:ln>
          <a:effectLst>
            <a:outerShdw dist="107763" dir="18900000" algn="ctr" rotWithShape="0">
              <a:schemeClr val="bg2"/>
            </a:outerShdw>
          </a:effectLst>
        </p:spPr>
        <p:txBody>
          <a:bodyPr lIns="18000"/>
          <a:lstStyle/>
          <a:p>
            <a:pPr marL="838200" indent="-838200">
              <a:spcBef>
                <a:spcPct val="20000"/>
              </a:spcBef>
              <a:buClr>
                <a:srgbClr val="FFFF00"/>
              </a:buClr>
              <a:buSzPct val="65000"/>
              <a:buFont typeface="Wingdings" pitchFamily="2" charset="2"/>
              <a:buNone/>
            </a:pPr>
            <a:r>
              <a:rPr kumimoji="0" lang="en-US" altLang="zh-CN" sz="3600" b="1">
                <a:latin typeface="楷体_GB2312" pitchFamily="49" charset="-122"/>
                <a:ea typeface="楷体_GB2312" pitchFamily="49" charset="-122"/>
              </a:rPr>
              <a:t>(1)</a:t>
            </a:r>
            <a:r>
              <a:rPr kumimoji="0" lang="zh-CN" altLang="en-US" sz="3600" b="1">
                <a:latin typeface="楷体_GB2312" pitchFamily="49" charset="-122"/>
                <a:ea typeface="楷体_GB2312" pitchFamily="49" charset="-122"/>
              </a:rPr>
              <a:t>对带参数的宏展开只是将语句中的宏名后面括号内的实参字符串代替＃</a:t>
            </a:r>
            <a:r>
              <a:rPr kumimoji="0" lang="en-US" altLang="zh-CN" sz="3600" b="1">
                <a:latin typeface="楷体_GB2312" pitchFamily="49" charset="-122"/>
                <a:ea typeface="楷体_GB2312" pitchFamily="49" charset="-122"/>
              </a:rPr>
              <a:t>define </a:t>
            </a:r>
            <a:r>
              <a:rPr kumimoji="0" lang="zh-CN" altLang="en-US" sz="3600" b="1">
                <a:latin typeface="楷体_GB2312" pitchFamily="49" charset="-122"/>
                <a:ea typeface="楷体_GB2312" pitchFamily="49" charset="-122"/>
              </a:rPr>
              <a:t>命令行中的形参。</a:t>
            </a:r>
          </a:p>
          <a:p>
            <a:pPr marL="838200" indent="-838200">
              <a:spcBef>
                <a:spcPct val="20000"/>
              </a:spcBef>
              <a:buClr>
                <a:srgbClr val="FFFF00"/>
              </a:buClr>
              <a:buSzPct val="65000"/>
              <a:buFont typeface="Wingdings" pitchFamily="2" charset="2"/>
              <a:buNone/>
            </a:pPr>
            <a:r>
              <a:rPr kumimoji="0" lang="en-US" altLang="zh-CN" sz="3600" b="1">
                <a:latin typeface="楷体_GB2312" pitchFamily="49" charset="-122"/>
                <a:ea typeface="楷体_GB2312" pitchFamily="49" charset="-122"/>
              </a:rPr>
              <a:t>(2) </a:t>
            </a:r>
            <a:r>
              <a:rPr kumimoji="0" lang="zh-CN" altLang="en-US" sz="3600" b="1">
                <a:latin typeface="楷体_GB2312" pitchFamily="49" charset="-122"/>
                <a:ea typeface="楷体_GB2312" pitchFamily="49" charset="-122"/>
              </a:rPr>
              <a:t>在宏定义时，在宏名与带参数的括弧之间不应加空格，否则将空格以后的字符都作为替代字符串的一部分。 </a:t>
            </a:r>
          </a:p>
          <a:p>
            <a:pPr marL="838200" indent="-838200">
              <a:spcBef>
                <a:spcPct val="20000"/>
              </a:spcBef>
              <a:buClr>
                <a:srgbClr val="FFFF00"/>
              </a:buClr>
              <a:buSzPct val="65000"/>
              <a:buFont typeface="Wingdings" pitchFamily="2" charset="2"/>
              <a:buNone/>
            </a:pPr>
            <a:endParaRPr kumimoji="0" lang="en-US" altLang="zh-CN" sz="3600" b="1">
              <a:latin typeface="楷体_GB2312" pitchFamily="49" charset="-122"/>
              <a:ea typeface="楷体_GB2312" pitchFamily="49" charset="-122"/>
            </a:endParaRPr>
          </a:p>
        </p:txBody>
      </p:sp>
      <p:sp>
        <p:nvSpPr>
          <p:cNvPr id="2" name="标题 1"/>
          <p:cNvSpPr>
            <a:spLocks noGrp="1"/>
          </p:cNvSpPr>
          <p:nvPr>
            <p:ph type="title"/>
          </p:nvPr>
        </p:nvSpPr>
        <p:spPr/>
        <p:txBody>
          <a:bodyPr/>
          <a:lstStyle/>
          <a:p>
            <a:r>
              <a:rPr lang="zh-CN" altLang="en-US" dirty="0"/>
              <a:t>说明</a:t>
            </a:r>
            <a:r>
              <a:rPr lang="zh-CN" altLang="en-US" dirty="0" smtClean="0"/>
              <a:t>：</a:t>
            </a:r>
            <a:endParaRPr lang="zh-CN" altLang="en-US" dirty="0"/>
          </a:p>
        </p:txBody>
      </p:sp>
    </p:spTree>
    <p:extLst>
      <p:ext uri="{BB962C8B-B14F-4D97-AF65-F5344CB8AC3E}">
        <p14:creationId xmlns:p14="http://schemas.microsoft.com/office/powerpoint/2010/main" val="327540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62"/>
                                        </p:tgtEl>
                                        <p:attrNameLst>
                                          <p:attrName>style.visibility</p:attrName>
                                        </p:attrNameLst>
                                      </p:cBhvr>
                                      <p:to>
                                        <p:strVal val="visible"/>
                                      </p:to>
                                    </p:set>
                                    <p:animEffect transition="in" filter="blinds(horizontal)">
                                      <p:cBhvr>
                                        <p:cTn id="7" dur="500"/>
                                        <p:tgtEl>
                                          <p:spTgt spid="65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ltLang="zh-CN" dirty="0" smtClean="0"/>
              <a:t>6.5.2  </a:t>
            </a:r>
            <a:r>
              <a:rPr lang="zh-CN" altLang="en-US" dirty="0"/>
              <a:t>带参数的宏定义</a:t>
            </a:r>
          </a:p>
        </p:txBody>
      </p:sp>
      <p:sp>
        <p:nvSpPr>
          <p:cNvPr id="685059" name="Rectangle 3"/>
          <p:cNvSpPr>
            <a:spLocks noGrp="1" noChangeArrowheads="1"/>
          </p:cNvSpPr>
          <p:nvPr>
            <p:ph type="body" idx="4294967295"/>
          </p:nvPr>
        </p:nvSpPr>
        <p:spPr>
          <a:xfrm>
            <a:off x="228600" y="1353840"/>
            <a:ext cx="8229600" cy="4824413"/>
          </a:xfrm>
        </p:spPr>
        <p:txBody>
          <a:bodyPr/>
          <a:lstStyle/>
          <a:p>
            <a:pPr>
              <a:lnSpc>
                <a:spcPct val="90000"/>
              </a:lnSpc>
              <a:buFont typeface="Wingdings" pitchFamily="2" charset="2"/>
              <a:buNone/>
            </a:pPr>
            <a:r>
              <a:rPr lang="zh-CN" altLang="en-US" sz="2800" dirty="0"/>
              <a:t>例： </a:t>
            </a:r>
            <a:r>
              <a:rPr lang="en-US" altLang="zh-CN" sz="2800" dirty="0">
                <a:solidFill>
                  <a:srgbClr val="CC0066"/>
                </a:solidFill>
              </a:rPr>
              <a:t>#define  f(a)  a*a*a</a:t>
            </a:r>
          </a:p>
          <a:p>
            <a:pPr>
              <a:lnSpc>
                <a:spcPct val="90000"/>
              </a:lnSpc>
              <a:buFont typeface="Wingdings" pitchFamily="2" charset="2"/>
              <a:buNone/>
            </a:pPr>
            <a:r>
              <a:rPr lang="en-US" altLang="zh-CN" sz="2800" dirty="0"/>
              <a:t>  </a:t>
            </a:r>
            <a:r>
              <a:rPr lang="en-US" altLang="zh-CN" sz="2800" dirty="0" err="1"/>
              <a:t>int</a:t>
            </a:r>
            <a:r>
              <a:rPr lang="en-US" altLang="zh-CN" sz="2800" dirty="0"/>
              <a:t>	 main(void)    /* </a:t>
            </a:r>
            <a:r>
              <a:rPr lang="zh-CN" altLang="en-US" sz="2800" dirty="0"/>
              <a:t>水仙花数  *</a:t>
            </a:r>
            <a:r>
              <a:rPr lang="en-US" altLang="zh-CN" sz="2800" dirty="0"/>
              <a:t>/</a:t>
            </a:r>
          </a:p>
          <a:p>
            <a:pPr>
              <a:lnSpc>
                <a:spcPct val="90000"/>
              </a:lnSpc>
              <a:buFont typeface="Wingdings" pitchFamily="2" charset="2"/>
              <a:buNone/>
            </a:pPr>
            <a:r>
              <a:rPr lang="en-US" altLang="zh-CN" sz="2800" dirty="0"/>
              <a:t>  { </a:t>
            </a:r>
            <a:r>
              <a:rPr lang="en-US" altLang="zh-CN" sz="2800" dirty="0" err="1"/>
              <a:t>int</a:t>
            </a:r>
            <a:r>
              <a:rPr lang="en-US" altLang="zh-CN" sz="2800" dirty="0"/>
              <a:t> </a:t>
            </a:r>
            <a:r>
              <a:rPr lang="en-US" altLang="zh-CN" sz="2800" dirty="0" err="1"/>
              <a:t>i,x,y,z</a:t>
            </a:r>
            <a:r>
              <a:rPr lang="en-US" altLang="zh-CN" sz="2800" dirty="0"/>
              <a:t>;</a:t>
            </a:r>
          </a:p>
          <a:p>
            <a:pPr>
              <a:lnSpc>
                <a:spcPct val="90000"/>
              </a:lnSpc>
              <a:buFont typeface="Wingdings" pitchFamily="2" charset="2"/>
              <a:buNone/>
            </a:pPr>
            <a:r>
              <a:rPr lang="en-US" altLang="zh-CN" sz="2800" dirty="0"/>
              <a:t>    for (</a:t>
            </a:r>
            <a:r>
              <a:rPr lang="en-US" altLang="zh-CN" sz="2800" dirty="0" err="1"/>
              <a:t>i</a:t>
            </a:r>
            <a:r>
              <a:rPr lang="en-US" altLang="zh-CN" sz="2800" dirty="0"/>
              <a:t>=1; </a:t>
            </a:r>
            <a:r>
              <a:rPr lang="en-US" altLang="zh-CN" sz="2800" dirty="0" err="1"/>
              <a:t>i</a:t>
            </a:r>
            <a:r>
              <a:rPr lang="en-US" altLang="zh-CN" sz="2800" dirty="0"/>
              <a:t>&lt;1000; </a:t>
            </a:r>
            <a:r>
              <a:rPr lang="en-US" altLang="zh-CN" sz="2800" dirty="0" err="1"/>
              <a:t>i</a:t>
            </a:r>
            <a:r>
              <a:rPr lang="en-US" altLang="zh-CN" sz="2800" dirty="0"/>
              <a:t>++)</a:t>
            </a:r>
          </a:p>
          <a:p>
            <a:pPr>
              <a:lnSpc>
                <a:spcPct val="90000"/>
              </a:lnSpc>
              <a:buFont typeface="Wingdings" pitchFamily="2" charset="2"/>
              <a:buNone/>
            </a:pPr>
            <a:r>
              <a:rPr lang="en-US" altLang="zh-CN" sz="2800" dirty="0"/>
              <a:t>      { x=i%10; y=</a:t>
            </a:r>
            <a:r>
              <a:rPr lang="en-US" altLang="zh-CN" sz="2800" dirty="0" err="1"/>
              <a:t>i</a:t>
            </a:r>
            <a:r>
              <a:rPr lang="en-US" altLang="zh-CN" sz="2800" dirty="0"/>
              <a:t>/10%10; z=</a:t>
            </a:r>
            <a:r>
              <a:rPr lang="en-US" altLang="zh-CN" sz="2800" dirty="0" err="1"/>
              <a:t>i</a:t>
            </a:r>
            <a:r>
              <a:rPr lang="en-US" altLang="zh-CN" sz="2800" dirty="0"/>
              <a:t>/100 ;</a:t>
            </a:r>
          </a:p>
          <a:p>
            <a:pPr>
              <a:lnSpc>
                <a:spcPct val="90000"/>
              </a:lnSpc>
              <a:buFont typeface="Wingdings" pitchFamily="2" charset="2"/>
              <a:buNone/>
            </a:pPr>
            <a:r>
              <a:rPr lang="en-US" altLang="zh-CN" sz="2800" dirty="0"/>
              <a:t>        if  (</a:t>
            </a:r>
            <a:r>
              <a:rPr lang="en-US" altLang="zh-CN" sz="2800" dirty="0">
                <a:solidFill>
                  <a:srgbClr val="C00000"/>
                </a:solidFill>
              </a:rPr>
              <a:t>x*x*</a:t>
            </a:r>
            <a:r>
              <a:rPr lang="en-US" altLang="zh-CN" sz="2800" dirty="0" err="1">
                <a:solidFill>
                  <a:srgbClr val="C00000"/>
                </a:solidFill>
              </a:rPr>
              <a:t>x+y</a:t>
            </a:r>
            <a:r>
              <a:rPr lang="en-US" altLang="zh-CN" sz="2800" dirty="0">
                <a:solidFill>
                  <a:srgbClr val="C00000"/>
                </a:solidFill>
              </a:rPr>
              <a:t>*y*</a:t>
            </a:r>
            <a:r>
              <a:rPr lang="en-US" altLang="zh-CN" sz="2800" dirty="0" err="1">
                <a:solidFill>
                  <a:srgbClr val="C00000"/>
                </a:solidFill>
              </a:rPr>
              <a:t>y+z</a:t>
            </a:r>
            <a:r>
              <a:rPr lang="en-US" altLang="zh-CN" sz="2800" dirty="0">
                <a:solidFill>
                  <a:srgbClr val="C00000"/>
                </a:solidFill>
              </a:rPr>
              <a:t>*z*z==</a:t>
            </a:r>
            <a:r>
              <a:rPr lang="en-US" altLang="zh-CN" sz="2800" dirty="0" err="1">
                <a:solidFill>
                  <a:srgbClr val="C00000"/>
                </a:solidFill>
              </a:rPr>
              <a:t>i</a:t>
            </a:r>
            <a:r>
              <a:rPr lang="en-US" altLang="zh-CN" sz="2800" dirty="0"/>
              <a:t>)</a:t>
            </a:r>
          </a:p>
          <a:p>
            <a:pPr>
              <a:lnSpc>
                <a:spcPct val="90000"/>
              </a:lnSpc>
              <a:buFont typeface="Wingdings" pitchFamily="2" charset="2"/>
              <a:buNone/>
            </a:pPr>
            <a:r>
              <a:rPr lang="en-US" altLang="zh-CN" sz="2800" dirty="0"/>
              <a:t>			 </a:t>
            </a:r>
            <a:r>
              <a:rPr lang="en-US" altLang="zh-CN" sz="2800" dirty="0" err="1"/>
              <a:t>printf</a:t>
            </a:r>
            <a:r>
              <a:rPr lang="en-US" altLang="zh-CN" sz="2800" dirty="0"/>
              <a:t>(“%d\n” ,</a:t>
            </a:r>
            <a:r>
              <a:rPr lang="en-US" altLang="zh-CN" sz="2800" dirty="0" err="1"/>
              <a:t>i</a:t>
            </a:r>
            <a:r>
              <a:rPr lang="en-US" altLang="zh-CN" sz="2800" dirty="0"/>
              <a:t>);</a:t>
            </a:r>
          </a:p>
          <a:p>
            <a:pPr>
              <a:lnSpc>
                <a:spcPct val="90000"/>
              </a:lnSpc>
              <a:buFont typeface="Wingdings" pitchFamily="2" charset="2"/>
              <a:buNone/>
            </a:pPr>
            <a:r>
              <a:rPr lang="en-US" altLang="zh-CN" sz="2800" dirty="0"/>
              <a:t>       }</a:t>
            </a:r>
          </a:p>
          <a:p>
            <a:pPr>
              <a:lnSpc>
                <a:spcPct val="90000"/>
              </a:lnSpc>
              <a:buFont typeface="Wingdings" pitchFamily="2" charset="2"/>
              <a:buNone/>
            </a:pPr>
            <a:r>
              <a:rPr lang="en-US" altLang="zh-CN" sz="2800" dirty="0"/>
              <a:t>		return 0;</a:t>
            </a:r>
          </a:p>
          <a:p>
            <a:pPr>
              <a:lnSpc>
                <a:spcPct val="90000"/>
              </a:lnSpc>
              <a:buFont typeface="Wingdings" pitchFamily="2" charset="2"/>
              <a:buNone/>
            </a:pPr>
            <a:r>
              <a:rPr lang="en-US" altLang="zh-CN" sz="2800" dirty="0"/>
              <a:t>    }</a:t>
            </a:r>
          </a:p>
        </p:txBody>
      </p:sp>
      <p:sp>
        <p:nvSpPr>
          <p:cNvPr id="685060" name="Text Box 4"/>
          <p:cNvSpPr txBox="1">
            <a:spLocks noChangeArrowheads="1"/>
          </p:cNvSpPr>
          <p:nvPr/>
        </p:nvSpPr>
        <p:spPr bwMode="auto">
          <a:xfrm>
            <a:off x="1043608" y="1322576"/>
            <a:ext cx="4176713" cy="519112"/>
          </a:xfrm>
          <a:prstGeom prst="rect">
            <a:avLst/>
          </a:prstGeom>
          <a:solidFill>
            <a:schemeClr val="folHlink"/>
          </a:solidFill>
          <a:ln>
            <a:noFill/>
          </a:ln>
          <a:effectLst/>
          <a:extLst>
            <a:ext uri="{91240B29-F687-4F45-9708-019B960494DF}">
              <a14:hiddenLine xmlns:a14="http://schemas.microsoft.com/office/drawing/2010/main" w="9525">
                <a:solidFill>
                  <a:srgbClr val="FF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zh-CN" sz="2800" b="1" dirty="0">
                <a:solidFill>
                  <a:srgbClr val="000000"/>
                </a:solidFill>
                <a:latin typeface="Arial" charset="0"/>
              </a:rPr>
              <a:t>#</a:t>
            </a:r>
            <a:r>
              <a:rPr kumimoji="0" lang="en-US" altLang="zh-CN" sz="2800" b="1" dirty="0">
                <a:solidFill>
                  <a:srgbClr val="000000"/>
                </a:solidFill>
                <a:latin typeface="Arial" charset="0"/>
              </a:rPr>
              <a:t>define  f(a)  (a)*(a)*(a)</a:t>
            </a:r>
          </a:p>
        </p:txBody>
      </p:sp>
      <p:sp>
        <p:nvSpPr>
          <p:cNvPr id="685061" name="Text Box 5"/>
          <p:cNvSpPr txBox="1">
            <a:spLocks noChangeArrowheads="1"/>
          </p:cNvSpPr>
          <p:nvPr/>
        </p:nvSpPr>
        <p:spPr bwMode="auto">
          <a:xfrm>
            <a:off x="4367615" y="-5071"/>
            <a:ext cx="4648200" cy="1373188"/>
          </a:xfrm>
          <a:prstGeom prst="rect">
            <a:avLst/>
          </a:prstGeom>
          <a:solidFill>
            <a:schemeClr val="bg1"/>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sz="2800" b="1" dirty="0">
                <a:solidFill>
                  <a:srgbClr val="000000"/>
                </a:solidFill>
                <a:latin typeface="Arial" charset="0"/>
              </a:rPr>
              <a:t>各位数字的立方和等于它本身的数。例如</a:t>
            </a:r>
            <a:r>
              <a:rPr kumimoji="0" lang="en-US" altLang="zh-CN" sz="2800" b="1" dirty="0">
                <a:solidFill>
                  <a:srgbClr val="000000"/>
                </a:solidFill>
                <a:latin typeface="Arial" charset="0"/>
              </a:rPr>
              <a:t>153</a:t>
            </a:r>
            <a:r>
              <a:rPr kumimoji="0" lang="zh-CN" altLang="en-US" sz="2800" b="1" dirty="0">
                <a:solidFill>
                  <a:srgbClr val="000000"/>
                </a:solidFill>
                <a:latin typeface="Arial" charset="0"/>
              </a:rPr>
              <a:t>的各位数字的立方和是</a:t>
            </a:r>
            <a:r>
              <a:rPr kumimoji="0" lang="en-US" altLang="zh-CN" sz="2800" b="1" dirty="0">
                <a:solidFill>
                  <a:srgbClr val="000000"/>
                </a:solidFill>
                <a:latin typeface="Arial" charset="0"/>
              </a:rPr>
              <a:t>1</a:t>
            </a:r>
            <a:r>
              <a:rPr kumimoji="0" lang="en-US" altLang="zh-CN" sz="2800" b="1" baseline="30000" dirty="0">
                <a:solidFill>
                  <a:srgbClr val="000000"/>
                </a:solidFill>
                <a:latin typeface="Arial" charset="0"/>
              </a:rPr>
              <a:t>3</a:t>
            </a:r>
            <a:r>
              <a:rPr kumimoji="0" lang="en-US" altLang="zh-CN" sz="2800" b="1" dirty="0">
                <a:solidFill>
                  <a:srgbClr val="000000"/>
                </a:solidFill>
                <a:latin typeface="Arial" charset="0"/>
              </a:rPr>
              <a:t>+5</a:t>
            </a:r>
            <a:r>
              <a:rPr kumimoji="0" lang="en-US" altLang="zh-CN" sz="2800" b="1" baseline="30000" dirty="0">
                <a:solidFill>
                  <a:srgbClr val="000000"/>
                </a:solidFill>
                <a:latin typeface="Arial" charset="0"/>
              </a:rPr>
              <a:t>3</a:t>
            </a:r>
            <a:r>
              <a:rPr kumimoji="0" lang="en-US" altLang="zh-CN" sz="2800" b="1" dirty="0">
                <a:solidFill>
                  <a:srgbClr val="000000"/>
                </a:solidFill>
                <a:latin typeface="Arial" charset="0"/>
              </a:rPr>
              <a:t>+3</a:t>
            </a:r>
            <a:r>
              <a:rPr kumimoji="0" lang="en-US" altLang="zh-CN" sz="2800" b="1" baseline="30000" dirty="0">
                <a:solidFill>
                  <a:srgbClr val="000000"/>
                </a:solidFill>
                <a:latin typeface="Arial" charset="0"/>
              </a:rPr>
              <a:t>3</a:t>
            </a:r>
            <a:r>
              <a:rPr kumimoji="0" lang="en-US" altLang="zh-CN" sz="2800" b="1" dirty="0">
                <a:solidFill>
                  <a:srgbClr val="000000"/>
                </a:solidFill>
                <a:latin typeface="Arial" charset="0"/>
              </a:rPr>
              <a:t>=153</a:t>
            </a:r>
          </a:p>
        </p:txBody>
      </p:sp>
      <p:sp>
        <p:nvSpPr>
          <p:cNvPr id="685062" name="Text Box 6"/>
          <p:cNvSpPr txBox="1">
            <a:spLocks noChangeArrowheads="1"/>
          </p:cNvSpPr>
          <p:nvPr/>
        </p:nvSpPr>
        <p:spPr bwMode="auto">
          <a:xfrm>
            <a:off x="5392738" y="5862215"/>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b="1">
                <a:solidFill>
                  <a:srgbClr val="00007D"/>
                </a:solidFill>
                <a:latin typeface="Arial" charset="0"/>
              </a:rPr>
              <a:t>= x+y*x+y*x+y</a:t>
            </a:r>
          </a:p>
        </p:txBody>
      </p:sp>
      <p:sp>
        <p:nvSpPr>
          <p:cNvPr id="685063" name="Text Box 7"/>
          <p:cNvSpPr txBox="1">
            <a:spLocks noChangeArrowheads="1"/>
          </p:cNvSpPr>
          <p:nvPr/>
        </p:nvSpPr>
        <p:spPr bwMode="auto">
          <a:xfrm>
            <a:off x="1692275" y="4147840"/>
            <a:ext cx="39624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zh-CN" sz="2800" b="1">
                <a:solidFill>
                  <a:srgbClr val="000000"/>
                </a:solidFill>
                <a:latin typeface="Arial" charset="0"/>
              </a:rPr>
              <a:t>(</a:t>
            </a:r>
            <a:r>
              <a:rPr kumimoji="0" lang="en-US" altLang="zh-CN" sz="2800" b="1">
                <a:solidFill>
                  <a:srgbClr val="00007D"/>
                </a:solidFill>
                <a:latin typeface="Arial" charset="0"/>
              </a:rPr>
              <a:t>f(x)+f(y)+f(z)==i</a:t>
            </a:r>
            <a:r>
              <a:rPr kumimoji="0" lang="en-US" altLang="zh-CN" sz="2800" b="1">
                <a:solidFill>
                  <a:srgbClr val="000000"/>
                </a:solidFill>
                <a:latin typeface="Arial" charset="0"/>
              </a:rPr>
              <a:t>)</a:t>
            </a:r>
            <a:endParaRPr kumimoji="0" lang="en-US" altLang="zh-CN" sz="2000" b="1">
              <a:solidFill>
                <a:srgbClr val="000000"/>
              </a:solidFill>
              <a:latin typeface="Arial" charset="0"/>
            </a:endParaRPr>
          </a:p>
        </p:txBody>
      </p:sp>
      <p:sp>
        <p:nvSpPr>
          <p:cNvPr id="685064" name="Text Box 8"/>
          <p:cNvSpPr txBox="1">
            <a:spLocks noChangeArrowheads="1"/>
          </p:cNvSpPr>
          <p:nvPr/>
        </p:nvSpPr>
        <p:spPr bwMode="auto">
          <a:xfrm>
            <a:off x="3854450" y="5214515"/>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2800" b="1" dirty="0">
                <a:solidFill>
                  <a:srgbClr val="00007D"/>
                </a:solidFill>
                <a:latin typeface="Arial" charset="0"/>
              </a:rPr>
              <a:t>f(</a:t>
            </a:r>
            <a:r>
              <a:rPr kumimoji="0" lang="en-US" altLang="zh-CN" sz="2800" b="1" dirty="0" err="1">
                <a:solidFill>
                  <a:srgbClr val="00007D"/>
                </a:solidFill>
                <a:latin typeface="Arial" charset="0"/>
              </a:rPr>
              <a:t>x+y</a:t>
            </a:r>
            <a:r>
              <a:rPr kumimoji="0" lang="en-US" altLang="zh-CN" sz="2800" b="1" dirty="0">
                <a:solidFill>
                  <a:srgbClr val="00007D"/>
                </a:solidFill>
                <a:latin typeface="Arial" charset="0"/>
              </a:rPr>
              <a:t>) = </a:t>
            </a:r>
            <a:r>
              <a:rPr kumimoji="0" lang="zh-CN" altLang="zh-CN" sz="2800" b="1" dirty="0">
                <a:solidFill>
                  <a:srgbClr val="00007D"/>
                </a:solidFill>
                <a:latin typeface="Arial" charset="0"/>
              </a:rPr>
              <a:t>(</a:t>
            </a:r>
            <a:r>
              <a:rPr kumimoji="0" lang="en-US" altLang="zh-CN" sz="2800" b="1" dirty="0" err="1">
                <a:solidFill>
                  <a:srgbClr val="00007D"/>
                </a:solidFill>
                <a:latin typeface="Arial" charset="0"/>
              </a:rPr>
              <a:t>x+y</a:t>
            </a:r>
            <a:r>
              <a:rPr kumimoji="0" lang="en-US" altLang="zh-CN" sz="2800" b="1" dirty="0">
                <a:solidFill>
                  <a:srgbClr val="00007D"/>
                </a:solidFill>
                <a:latin typeface="Arial" charset="0"/>
              </a:rPr>
              <a:t>)</a:t>
            </a:r>
            <a:r>
              <a:rPr kumimoji="0" lang="en-US" altLang="zh-CN" sz="2800" b="1" baseline="30000" dirty="0">
                <a:solidFill>
                  <a:srgbClr val="00007D"/>
                </a:solidFill>
                <a:latin typeface="Arial" charset="0"/>
              </a:rPr>
              <a:t>3 </a:t>
            </a:r>
            <a:r>
              <a:rPr kumimoji="0" lang="en-US" altLang="zh-CN" sz="2800" b="1" dirty="0">
                <a:solidFill>
                  <a:srgbClr val="00007D"/>
                </a:solidFill>
                <a:latin typeface="Arial" charset="0"/>
              </a:rPr>
              <a:t>?</a:t>
            </a:r>
          </a:p>
        </p:txBody>
      </p:sp>
    </p:spTree>
    <p:extLst>
      <p:ext uri="{BB962C8B-B14F-4D97-AF65-F5344CB8AC3E}">
        <p14:creationId xmlns:p14="http://schemas.microsoft.com/office/powerpoint/2010/main" val="1113020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5061"/>
                                        </p:tgtEl>
                                        <p:attrNameLst>
                                          <p:attrName>style.visibility</p:attrName>
                                        </p:attrNameLst>
                                      </p:cBhvr>
                                      <p:to>
                                        <p:strVal val="visible"/>
                                      </p:to>
                                    </p:set>
                                    <p:anim calcmode="lin" valueType="num">
                                      <p:cBhvr additive="base">
                                        <p:cTn id="7" dur="500" fill="hold"/>
                                        <p:tgtEl>
                                          <p:spTgt spid="685061"/>
                                        </p:tgtEl>
                                        <p:attrNameLst>
                                          <p:attrName>ppt_x</p:attrName>
                                        </p:attrNameLst>
                                      </p:cBhvr>
                                      <p:tavLst>
                                        <p:tav tm="0">
                                          <p:val>
                                            <p:strVal val="0-#ppt_w/2"/>
                                          </p:val>
                                        </p:tav>
                                        <p:tav tm="100000">
                                          <p:val>
                                            <p:strVal val="#ppt_x"/>
                                          </p:val>
                                        </p:tav>
                                      </p:tavLst>
                                    </p:anim>
                                    <p:anim calcmode="lin" valueType="num">
                                      <p:cBhvr additive="base">
                                        <p:cTn id="8" dur="500" fill="hold"/>
                                        <p:tgtEl>
                                          <p:spTgt spid="6850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85063"/>
                                        </p:tgtEl>
                                        <p:attrNameLst>
                                          <p:attrName>style.visibility</p:attrName>
                                        </p:attrNameLst>
                                      </p:cBhvr>
                                      <p:to>
                                        <p:strVal val="visible"/>
                                      </p:to>
                                    </p:set>
                                    <p:animEffect transition="in" filter="slide(fromLeft)">
                                      <p:cBhvr>
                                        <p:cTn id="13" dur="500"/>
                                        <p:tgtEl>
                                          <p:spTgt spid="6850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685064"/>
                                        </p:tgtEl>
                                        <p:attrNameLst>
                                          <p:attrName>style.visibility</p:attrName>
                                        </p:attrNameLst>
                                      </p:cBhvr>
                                      <p:to>
                                        <p:strVal val="visible"/>
                                      </p:to>
                                    </p:set>
                                    <p:animEffect transition="in" filter="slide(fromLeft)">
                                      <p:cBhvr>
                                        <p:cTn id="18" dur="500"/>
                                        <p:tgtEl>
                                          <p:spTgt spid="6850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685062"/>
                                        </p:tgtEl>
                                        <p:attrNameLst>
                                          <p:attrName>style.visibility</p:attrName>
                                        </p:attrNameLst>
                                      </p:cBhvr>
                                      <p:to>
                                        <p:strVal val="visible"/>
                                      </p:to>
                                    </p:set>
                                    <p:animEffect transition="in" filter="slide(fromLeft)">
                                      <p:cBhvr>
                                        <p:cTn id="23" dur="500"/>
                                        <p:tgtEl>
                                          <p:spTgt spid="68506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2" fill="hold" grpId="0" nodeType="clickEffect">
                                  <p:stCondLst>
                                    <p:cond delay="0"/>
                                  </p:stCondLst>
                                  <p:childTnLst>
                                    <p:set>
                                      <p:cBhvr>
                                        <p:cTn id="27" dur="1" fill="hold">
                                          <p:stCondLst>
                                            <p:cond delay="0"/>
                                          </p:stCondLst>
                                        </p:cTn>
                                        <p:tgtEl>
                                          <p:spTgt spid="685060"/>
                                        </p:tgtEl>
                                        <p:attrNameLst>
                                          <p:attrName>style.visibility</p:attrName>
                                        </p:attrNameLst>
                                      </p:cBhvr>
                                      <p:to>
                                        <p:strVal val="visible"/>
                                      </p:to>
                                    </p:set>
                                    <p:animEffect transition="in" filter="slide(fromRight)">
                                      <p:cBhvr>
                                        <p:cTn id="28" dur="500"/>
                                        <p:tgtEl>
                                          <p:spTgt spid="68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60" grpId="0" animBg="1" autoUpdateAnimBg="0"/>
      <p:bldP spid="685061" grpId="0" animBg="1" autoUpdateAnimBg="0"/>
      <p:bldP spid="685062" grpId="0" autoUpdateAnimBg="0"/>
      <p:bldP spid="685063" grpId="0" animBg="1"/>
      <p:bldP spid="685064"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zh-CN" altLang="en-US" sz="3200"/>
              <a:t>带参数的宏定义</a:t>
            </a:r>
            <a:r>
              <a:rPr lang="zh-CN" altLang="en-GB" sz="3200"/>
              <a:t>实现简单的函数功能</a:t>
            </a:r>
            <a:endParaRPr lang="zh-CN" altLang="en-US" sz="3200"/>
          </a:p>
        </p:txBody>
      </p:sp>
      <p:sp>
        <p:nvSpPr>
          <p:cNvPr id="686083" name="Rectangle 3"/>
          <p:cNvSpPr>
            <a:spLocks noGrp="1" noChangeArrowheads="1"/>
          </p:cNvSpPr>
          <p:nvPr>
            <p:ph type="body" idx="4294967295"/>
          </p:nvPr>
        </p:nvSpPr>
        <p:spPr>
          <a:xfrm>
            <a:off x="323528" y="1268760"/>
            <a:ext cx="8229600" cy="5111750"/>
          </a:xfrm>
        </p:spPr>
        <p:txBody>
          <a:bodyPr/>
          <a:lstStyle/>
          <a:p>
            <a:pPr>
              <a:lnSpc>
                <a:spcPct val="80000"/>
              </a:lnSpc>
              <a:buFont typeface="Wingdings" pitchFamily="2" charset="2"/>
              <a:buNone/>
            </a:pPr>
            <a:r>
              <a:rPr lang="zh-CN" altLang="en-US" sz="2400" dirty="0" smtClean="0"/>
              <a:t>例</a:t>
            </a:r>
            <a:r>
              <a:rPr lang="en-US" altLang="zh-CN" sz="2400" dirty="0" smtClean="0"/>
              <a:t>6.5.2 </a:t>
            </a:r>
            <a:r>
              <a:rPr lang="zh-CN" altLang="en-US" sz="2400" dirty="0"/>
              <a:t>简单的带参数的宏定义。</a:t>
            </a:r>
          </a:p>
          <a:p>
            <a:pPr>
              <a:lnSpc>
                <a:spcPct val="80000"/>
              </a:lnSpc>
              <a:buFont typeface="Wingdings" pitchFamily="2" charset="2"/>
              <a:buNone/>
            </a:pPr>
            <a:r>
              <a:rPr lang="en-US" altLang="zh-CN" sz="2400" dirty="0"/>
              <a:t>#include &lt;</a:t>
            </a:r>
            <a:r>
              <a:rPr lang="en-US" altLang="zh-CN" sz="2400" dirty="0" err="1"/>
              <a:t>stdio.h</a:t>
            </a:r>
            <a:r>
              <a:rPr lang="en-US" altLang="zh-CN" sz="2400" dirty="0"/>
              <a:t>&gt;</a:t>
            </a:r>
          </a:p>
          <a:p>
            <a:pPr>
              <a:lnSpc>
                <a:spcPct val="80000"/>
              </a:lnSpc>
              <a:buFont typeface="Wingdings" pitchFamily="2" charset="2"/>
              <a:buNone/>
            </a:pPr>
            <a:r>
              <a:rPr lang="en-US" altLang="zh-CN" sz="2400" dirty="0"/>
              <a:t>#define  MAX(a, b)  (a) &gt; (b) ? (a): (b)</a:t>
            </a:r>
          </a:p>
          <a:p>
            <a:pPr>
              <a:lnSpc>
                <a:spcPct val="80000"/>
              </a:lnSpc>
              <a:buFont typeface="Wingdings" pitchFamily="2" charset="2"/>
              <a:buNone/>
            </a:pPr>
            <a:r>
              <a:rPr lang="en-US" altLang="zh-CN" sz="2400" dirty="0"/>
              <a:t>#define  SQR(x)  (x) * (x)</a:t>
            </a:r>
          </a:p>
          <a:p>
            <a:pPr>
              <a:lnSpc>
                <a:spcPct val="80000"/>
              </a:lnSpc>
              <a:buFont typeface="Wingdings" pitchFamily="2" charset="2"/>
              <a:buNone/>
            </a:pPr>
            <a:r>
              <a:rPr lang="en-US" altLang="zh-CN" sz="2400" dirty="0" err="1"/>
              <a:t>int</a:t>
            </a:r>
            <a:r>
              <a:rPr lang="en-US" altLang="zh-CN" sz="2400" dirty="0"/>
              <a:t> main (void)</a:t>
            </a:r>
          </a:p>
          <a:p>
            <a:pPr>
              <a:lnSpc>
                <a:spcPct val="80000"/>
              </a:lnSpc>
              <a:buFont typeface="Wingdings" pitchFamily="2" charset="2"/>
              <a:buNone/>
            </a:pPr>
            <a:r>
              <a:rPr lang="en-US" altLang="zh-CN" sz="2400" dirty="0"/>
              <a:t>{</a:t>
            </a:r>
          </a:p>
          <a:p>
            <a:pPr>
              <a:lnSpc>
                <a:spcPct val="80000"/>
              </a:lnSpc>
              <a:buFont typeface="Wingdings" pitchFamily="2" charset="2"/>
              <a:buNone/>
            </a:pPr>
            <a:r>
              <a:rPr lang="en-US" altLang="zh-CN" sz="2400" dirty="0"/>
              <a:t>	 </a:t>
            </a:r>
            <a:r>
              <a:rPr lang="en-US" altLang="zh-CN" sz="2400" dirty="0" err="1"/>
              <a:t>int</a:t>
            </a:r>
            <a:r>
              <a:rPr lang="en-US" altLang="zh-CN" sz="2400" dirty="0"/>
              <a:t>  x , y;</a:t>
            </a:r>
          </a:p>
          <a:p>
            <a:pPr>
              <a:lnSpc>
                <a:spcPct val="80000"/>
              </a:lnSpc>
              <a:buFont typeface="Wingdings" pitchFamily="2" charset="2"/>
              <a:buNone/>
            </a:pPr>
            <a:r>
              <a:rPr lang="en-US" altLang="zh-CN" sz="2400" dirty="0"/>
              <a:t>	 </a:t>
            </a:r>
            <a:r>
              <a:rPr lang="en-US" altLang="zh-CN" sz="2400" dirty="0" err="1"/>
              <a:t>scanf</a:t>
            </a:r>
            <a:r>
              <a:rPr lang="en-US" altLang="zh-CN" sz="2400" dirty="0"/>
              <a:t> (“%d %d” , &amp;x, &amp;y) ;</a:t>
            </a:r>
          </a:p>
          <a:p>
            <a:pPr>
              <a:lnSpc>
                <a:spcPct val="80000"/>
              </a:lnSpc>
              <a:buFont typeface="Wingdings" pitchFamily="2" charset="2"/>
              <a:buNone/>
            </a:pPr>
            <a:r>
              <a:rPr lang="en-US" altLang="zh-CN" sz="2400" dirty="0"/>
              <a:t>	 x = MAX (x, y);		 	/* </a:t>
            </a:r>
            <a:r>
              <a:rPr lang="zh-CN" altLang="en-US" sz="2400" dirty="0"/>
              <a:t>引用宏定义 *</a:t>
            </a:r>
            <a:r>
              <a:rPr lang="en-US" altLang="zh-CN" sz="2400" dirty="0"/>
              <a:t>/</a:t>
            </a:r>
          </a:p>
          <a:p>
            <a:pPr>
              <a:lnSpc>
                <a:spcPct val="80000"/>
              </a:lnSpc>
              <a:buFont typeface="Wingdings" pitchFamily="2" charset="2"/>
              <a:buNone/>
            </a:pPr>
            <a:r>
              <a:rPr lang="en-US" altLang="zh-CN" sz="2400" dirty="0"/>
              <a:t>	 y = SQR (x); 		   	/* </a:t>
            </a:r>
            <a:r>
              <a:rPr lang="zh-CN" altLang="en-US" sz="2400" dirty="0"/>
              <a:t>引用宏定义 *</a:t>
            </a:r>
            <a:r>
              <a:rPr lang="en-US" altLang="zh-CN" sz="2400" dirty="0"/>
              <a:t>/</a:t>
            </a:r>
          </a:p>
          <a:p>
            <a:pPr>
              <a:lnSpc>
                <a:spcPct val="80000"/>
              </a:lnSpc>
              <a:buFont typeface="Wingdings" pitchFamily="2" charset="2"/>
              <a:buNone/>
            </a:pPr>
            <a:r>
              <a:rPr lang="en-US" altLang="zh-CN" sz="2400" dirty="0"/>
              <a:t>	 </a:t>
            </a:r>
            <a:r>
              <a:rPr lang="en-US" altLang="zh-CN" sz="2400" dirty="0" err="1"/>
              <a:t>printf</a:t>
            </a:r>
            <a:r>
              <a:rPr lang="en-US" altLang="zh-CN" sz="2400" dirty="0"/>
              <a:t>(“%d  %d\n” , x, y) ;</a:t>
            </a:r>
          </a:p>
          <a:p>
            <a:pPr>
              <a:lnSpc>
                <a:spcPct val="80000"/>
              </a:lnSpc>
              <a:buFont typeface="Wingdings" pitchFamily="2" charset="2"/>
              <a:buNone/>
            </a:pPr>
            <a:r>
              <a:rPr lang="en-US" altLang="zh-CN" sz="2400" dirty="0"/>
              <a:t>	 return 0;</a:t>
            </a:r>
          </a:p>
          <a:p>
            <a:pPr>
              <a:lnSpc>
                <a:spcPct val="80000"/>
              </a:lnSpc>
              <a:buFont typeface="Wingdings" pitchFamily="2" charset="2"/>
              <a:buNone/>
            </a:pPr>
            <a:r>
              <a:rPr lang="en-US" altLang="zh-CN" sz="2400" dirty="0"/>
              <a:t>}</a:t>
            </a:r>
          </a:p>
          <a:p>
            <a:pPr>
              <a:lnSpc>
                <a:spcPct val="80000"/>
              </a:lnSpc>
              <a:buFont typeface="Wingdings" pitchFamily="2" charset="2"/>
              <a:buNone/>
            </a:pPr>
            <a:endParaRPr lang="en-US" altLang="zh-CN" sz="2400" dirty="0"/>
          </a:p>
        </p:txBody>
      </p:sp>
    </p:spTree>
    <p:extLst>
      <p:ext uri="{BB962C8B-B14F-4D97-AF65-F5344CB8AC3E}">
        <p14:creationId xmlns:p14="http://schemas.microsoft.com/office/powerpoint/2010/main" val="114711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2" name="Rectangle 8"/>
          <p:cNvSpPr>
            <a:spLocks noGrp="1" noChangeArrowheads="1"/>
          </p:cNvSpPr>
          <p:nvPr>
            <p:ph type="title"/>
          </p:nvPr>
        </p:nvSpPr>
        <p:spPr/>
        <p:txBody>
          <a:bodyPr/>
          <a:lstStyle/>
          <a:p>
            <a:r>
              <a:rPr lang="zh-CN" altLang="en-US" sz="4000">
                <a:latin typeface="宋体" pitchFamily="2" charset="-122"/>
              </a:rPr>
              <a:t>示例 用宏实现两个变量值的交换</a:t>
            </a:r>
          </a:p>
        </p:txBody>
      </p:sp>
      <p:sp>
        <p:nvSpPr>
          <p:cNvPr id="687106" name="Rectangle 2"/>
          <p:cNvSpPr>
            <a:spLocks noGrp="1" noChangeArrowheads="1"/>
          </p:cNvSpPr>
          <p:nvPr>
            <p:ph type="body" idx="4294967295"/>
          </p:nvPr>
        </p:nvSpPr>
        <p:spPr>
          <a:xfrm>
            <a:off x="1219200" y="1400175"/>
            <a:ext cx="7924800" cy="4267200"/>
          </a:xfrm>
        </p:spPr>
        <p:txBody>
          <a:bodyPr/>
          <a:lstStyle/>
          <a:p>
            <a:pPr>
              <a:lnSpc>
                <a:spcPct val="90000"/>
              </a:lnSpc>
              <a:buFont typeface="Wingdings" pitchFamily="2" charset="2"/>
              <a:buNone/>
            </a:pPr>
            <a:r>
              <a:rPr lang="en-US" altLang="zh-CN" sz="2800" dirty="0">
                <a:solidFill>
                  <a:schemeClr val="bg2"/>
                </a:solidFill>
                <a:latin typeface="宋体" pitchFamily="2" charset="-122"/>
              </a:rPr>
              <a:t> </a:t>
            </a:r>
            <a:r>
              <a:rPr lang="en-US" altLang="zh-CN" sz="2800" dirty="0">
                <a:solidFill>
                  <a:srgbClr val="C00000"/>
                </a:solidFill>
              </a:rPr>
              <a:t>#define  f(</a:t>
            </a:r>
            <a:r>
              <a:rPr lang="en-US" altLang="zh-CN" sz="2800" dirty="0" err="1">
                <a:solidFill>
                  <a:srgbClr val="C00000"/>
                </a:solidFill>
              </a:rPr>
              <a:t>a,b,t</a:t>
            </a:r>
            <a:r>
              <a:rPr lang="en-US" altLang="zh-CN" sz="2800" dirty="0">
                <a:solidFill>
                  <a:srgbClr val="C00000"/>
                </a:solidFill>
              </a:rPr>
              <a:t>)  t=a; a=b; b=t;</a:t>
            </a:r>
          </a:p>
          <a:p>
            <a:pPr>
              <a:lnSpc>
                <a:spcPct val="90000"/>
              </a:lnSpc>
              <a:buFont typeface="Wingdings" pitchFamily="2" charset="2"/>
              <a:buNone/>
            </a:pPr>
            <a:r>
              <a:rPr lang="en-US" altLang="zh-CN" sz="2800" dirty="0"/>
              <a:t>  </a:t>
            </a:r>
            <a:r>
              <a:rPr lang="en-US" altLang="zh-CN" sz="2800" dirty="0" err="1"/>
              <a:t>int</a:t>
            </a:r>
            <a:r>
              <a:rPr lang="en-US" altLang="zh-CN" sz="2800" dirty="0"/>
              <a:t> main( )</a:t>
            </a:r>
          </a:p>
          <a:p>
            <a:pPr>
              <a:lnSpc>
                <a:spcPct val="90000"/>
              </a:lnSpc>
              <a:buFont typeface="Wingdings" pitchFamily="2" charset="2"/>
              <a:buNone/>
            </a:pPr>
            <a:r>
              <a:rPr lang="en-US" altLang="zh-CN" sz="2800" dirty="0"/>
              <a:t>  { 	</a:t>
            </a:r>
            <a:r>
              <a:rPr lang="en-US" altLang="zh-CN" sz="2800" dirty="0" err="1"/>
              <a:t>int</a:t>
            </a:r>
            <a:r>
              <a:rPr lang="en-US" altLang="zh-CN" sz="2800" dirty="0"/>
              <a:t> </a:t>
            </a:r>
            <a:r>
              <a:rPr lang="en-US" altLang="zh-CN" sz="2800" dirty="0" err="1"/>
              <a:t>x,y,t</a:t>
            </a:r>
            <a:r>
              <a:rPr lang="en-US" altLang="zh-CN" sz="2800" dirty="0"/>
              <a:t> ;</a:t>
            </a:r>
          </a:p>
          <a:p>
            <a:pPr>
              <a:lnSpc>
                <a:spcPct val="90000"/>
              </a:lnSpc>
              <a:buFont typeface="Wingdings" pitchFamily="2" charset="2"/>
              <a:buNone/>
            </a:pPr>
            <a:r>
              <a:rPr lang="en-US" altLang="zh-CN" sz="2800" dirty="0"/>
              <a:t>	  	</a:t>
            </a:r>
            <a:r>
              <a:rPr lang="en-US" altLang="zh-CN" sz="2800" dirty="0" err="1"/>
              <a:t>scanf</a:t>
            </a:r>
            <a:r>
              <a:rPr lang="en-US" altLang="zh-CN" sz="2800" dirty="0"/>
              <a:t>(“%</a:t>
            </a:r>
            <a:r>
              <a:rPr lang="en-US" altLang="zh-CN" sz="2800" dirty="0" err="1"/>
              <a:t>d%d</a:t>
            </a:r>
            <a:r>
              <a:rPr lang="en-US" altLang="zh-CN" sz="2800" dirty="0"/>
              <a:t>” ,&amp;x, &amp;y);</a:t>
            </a:r>
          </a:p>
          <a:p>
            <a:pPr>
              <a:lnSpc>
                <a:spcPct val="90000"/>
              </a:lnSpc>
              <a:buFont typeface="Wingdings" pitchFamily="2" charset="2"/>
              <a:buNone/>
            </a:pPr>
            <a:r>
              <a:rPr lang="en-US" altLang="zh-CN" sz="2800" dirty="0"/>
              <a:t>    	f(</a:t>
            </a:r>
            <a:r>
              <a:rPr lang="en-US" altLang="zh-CN" sz="2800" dirty="0" err="1"/>
              <a:t>x,y,t</a:t>
            </a:r>
            <a:r>
              <a:rPr lang="en-US" altLang="zh-CN" sz="2800" dirty="0"/>
              <a:t>)                 	</a:t>
            </a:r>
            <a:endParaRPr lang="en-US" altLang="zh-CN" sz="2000" dirty="0">
              <a:solidFill>
                <a:srgbClr val="CC0066"/>
              </a:solidFill>
            </a:endParaRPr>
          </a:p>
          <a:p>
            <a:pPr>
              <a:lnSpc>
                <a:spcPct val="90000"/>
              </a:lnSpc>
              <a:buFont typeface="Wingdings" pitchFamily="2" charset="2"/>
              <a:buNone/>
            </a:pPr>
            <a:r>
              <a:rPr lang="en-US" altLang="zh-CN" sz="2800" dirty="0"/>
              <a:t>    	</a:t>
            </a:r>
            <a:r>
              <a:rPr lang="en-US" altLang="zh-CN" sz="2800" dirty="0" err="1"/>
              <a:t>printf</a:t>
            </a:r>
            <a:r>
              <a:rPr lang="en-US" altLang="zh-CN" sz="2800" dirty="0"/>
              <a:t>(“%d  %d\n”, x, y) ;</a:t>
            </a:r>
          </a:p>
          <a:p>
            <a:pPr>
              <a:lnSpc>
                <a:spcPct val="90000"/>
              </a:lnSpc>
              <a:buFont typeface="Wingdings" pitchFamily="2" charset="2"/>
              <a:buNone/>
            </a:pPr>
            <a:r>
              <a:rPr lang="en-US" altLang="zh-CN" sz="2800" dirty="0"/>
              <a:t>		return 0;</a:t>
            </a:r>
          </a:p>
          <a:p>
            <a:pPr>
              <a:lnSpc>
                <a:spcPct val="90000"/>
              </a:lnSpc>
              <a:buFont typeface="Wingdings" pitchFamily="2" charset="2"/>
              <a:buNone/>
            </a:pPr>
            <a:r>
              <a:rPr lang="en-US" altLang="zh-CN" sz="2800" dirty="0"/>
              <a:t>  }</a:t>
            </a:r>
            <a:endParaRPr lang="zh-CN" altLang="zh-CN" sz="2800" dirty="0"/>
          </a:p>
        </p:txBody>
      </p:sp>
      <p:sp>
        <p:nvSpPr>
          <p:cNvPr id="687107" name="Line 3"/>
          <p:cNvSpPr>
            <a:spLocks noChangeShapeType="1"/>
          </p:cNvSpPr>
          <p:nvPr/>
        </p:nvSpPr>
        <p:spPr bwMode="auto">
          <a:xfrm>
            <a:off x="3708400" y="1847850"/>
            <a:ext cx="2362200"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900">
              <a:solidFill>
                <a:srgbClr val="000000"/>
              </a:solidFill>
              <a:latin typeface="Arial" charset="0"/>
            </a:endParaRPr>
          </a:p>
        </p:txBody>
      </p:sp>
      <p:sp>
        <p:nvSpPr>
          <p:cNvPr id="687108" name="Line 4"/>
          <p:cNvSpPr>
            <a:spLocks noChangeShapeType="1"/>
          </p:cNvSpPr>
          <p:nvPr/>
        </p:nvSpPr>
        <p:spPr bwMode="auto">
          <a:xfrm flipH="1">
            <a:off x="2771775" y="1920875"/>
            <a:ext cx="2209800" cy="1524000"/>
          </a:xfrm>
          <a:prstGeom prst="line">
            <a:avLst/>
          </a:prstGeom>
          <a:noFill/>
          <a:ln w="28575">
            <a:solidFill>
              <a:srgbClr val="CC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kumimoji="0" lang="zh-CN" altLang="en-US" sz="900">
              <a:solidFill>
                <a:srgbClr val="000000"/>
              </a:solidFill>
              <a:latin typeface="Arial" charset="0"/>
            </a:endParaRPr>
          </a:p>
        </p:txBody>
      </p:sp>
      <p:sp>
        <p:nvSpPr>
          <p:cNvPr id="687109" name="Text Box 5"/>
          <p:cNvSpPr txBox="1">
            <a:spLocks noChangeArrowheads="1"/>
          </p:cNvSpPr>
          <p:nvPr/>
        </p:nvSpPr>
        <p:spPr bwMode="auto">
          <a:xfrm>
            <a:off x="1508125" y="3184525"/>
            <a:ext cx="2659063"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7D"/>
                </a:solidFill>
                <a:latin typeface="CosmicTwo" pitchFamily="34" charset="0"/>
              </a:rPr>
              <a:t>t=x ; x=y ; y=t ;</a:t>
            </a:r>
          </a:p>
        </p:txBody>
      </p:sp>
      <p:sp>
        <p:nvSpPr>
          <p:cNvPr id="687110" name="Text Box 6"/>
          <p:cNvSpPr txBox="1">
            <a:spLocks noChangeArrowheads="1"/>
          </p:cNvSpPr>
          <p:nvPr/>
        </p:nvSpPr>
        <p:spPr bwMode="auto">
          <a:xfrm>
            <a:off x="4787900" y="1992313"/>
            <a:ext cx="216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007D"/>
                </a:solidFill>
                <a:latin typeface="CosmicTwo" pitchFamily="34" charset="0"/>
                <a:ea typeface="仿宋_GB2312" pitchFamily="49" charset="-122"/>
              </a:rPr>
              <a:t>编译时被替换</a:t>
            </a:r>
          </a:p>
        </p:txBody>
      </p:sp>
      <p:sp>
        <p:nvSpPr>
          <p:cNvPr id="687111" name="Text Box 7"/>
          <p:cNvSpPr txBox="1">
            <a:spLocks noChangeArrowheads="1"/>
          </p:cNvSpPr>
          <p:nvPr/>
        </p:nvSpPr>
        <p:spPr bwMode="auto">
          <a:xfrm>
            <a:off x="395288" y="5522913"/>
            <a:ext cx="8532812"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buFontTx/>
              <a:buChar char="•"/>
            </a:pPr>
            <a:r>
              <a:rPr kumimoji="0" lang="zh-CN" altLang="en-US" b="1">
                <a:solidFill>
                  <a:srgbClr val="00007D"/>
                </a:solidFill>
                <a:latin typeface="宋体" pitchFamily="2" charset="-122"/>
              </a:rPr>
              <a:t>带参数的宏定义不是函数，宏与函数是两种不同的概念  </a:t>
            </a:r>
          </a:p>
          <a:p>
            <a:pPr eaLnBrk="0" hangingPunct="0">
              <a:buFontTx/>
              <a:buChar char="•"/>
            </a:pPr>
            <a:r>
              <a:rPr kumimoji="0" lang="zh-CN" altLang="en-US" b="1">
                <a:solidFill>
                  <a:srgbClr val="00007D"/>
                </a:solidFill>
                <a:latin typeface="宋体" pitchFamily="2" charset="-122"/>
              </a:rPr>
              <a:t>宏可以实现简单的函数功能</a:t>
            </a:r>
          </a:p>
        </p:txBody>
      </p:sp>
      <p:sp>
        <p:nvSpPr>
          <p:cNvPr id="687113" name="Text Box 9"/>
          <p:cNvSpPr txBox="1">
            <a:spLocks noChangeArrowheads="1"/>
          </p:cNvSpPr>
          <p:nvPr/>
        </p:nvSpPr>
        <p:spPr bwMode="auto">
          <a:xfrm>
            <a:off x="5651500" y="4730750"/>
            <a:ext cx="29527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a:solidFill>
                  <a:srgbClr val="00007D"/>
                </a:solidFill>
                <a:latin typeface="Arial" charset="0"/>
                <a:ea typeface="仿宋_GB2312" pitchFamily="49" charset="-122"/>
              </a:rPr>
              <a:t>与函数的区别在哪里</a:t>
            </a:r>
            <a:r>
              <a:rPr kumimoji="0" lang="en-US" altLang="zh-CN" b="1">
                <a:solidFill>
                  <a:srgbClr val="00007D"/>
                </a:solidFill>
                <a:latin typeface="Arial" charset="0"/>
                <a:ea typeface="仿宋_GB2312" pitchFamily="49" charset="-122"/>
              </a:rPr>
              <a:t>?</a:t>
            </a:r>
          </a:p>
        </p:txBody>
      </p:sp>
    </p:spTree>
    <p:extLst>
      <p:ext uri="{BB962C8B-B14F-4D97-AF65-F5344CB8AC3E}">
        <p14:creationId xmlns:p14="http://schemas.microsoft.com/office/powerpoint/2010/main" val="4230709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7107"/>
                                        </p:tgtEl>
                                        <p:attrNameLst>
                                          <p:attrName>style.visibility</p:attrName>
                                        </p:attrNameLst>
                                      </p:cBhvr>
                                      <p:to>
                                        <p:strVal val="visible"/>
                                      </p:to>
                                    </p:set>
                                    <p:anim calcmode="lin" valueType="num">
                                      <p:cBhvr additive="base">
                                        <p:cTn id="7" dur="500" fill="hold"/>
                                        <p:tgtEl>
                                          <p:spTgt spid="687107"/>
                                        </p:tgtEl>
                                        <p:attrNameLst>
                                          <p:attrName>ppt_x</p:attrName>
                                        </p:attrNameLst>
                                      </p:cBhvr>
                                      <p:tavLst>
                                        <p:tav tm="0">
                                          <p:val>
                                            <p:strVal val="0-#ppt_w/2"/>
                                          </p:val>
                                        </p:tav>
                                        <p:tav tm="100000">
                                          <p:val>
                                            <p:strVal val="#ppt_x"/>
                                          </p:val>
                                        </p:tav>
                                      </p:tavLst>
                                    </p:anim>
                                    <p:anim calcmode="lin" valueType="num">
                                      <p:cBhvr additive="base">
                                        <p:cTn id="8" dur="500" fill="hold"/>
                                        <p:tgtEl>
                                          <p:spTgt spid="68710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childTnLst>
                                    <p:set>
                                      <p:cBhvr>
                                        <p:cTn id="11" dur="1" fill="hold">
                                          <p:stCondLst>
                                            <p:cond delay="0"/>
                                          </p:stCondLst>
                                        </p:cTn>
                                        <p:tgtEl>
                                          <p:spTgt spid="687108"/>
                                        </p:tgtEl>
                                        <p:attrNameLst>
                                          <p:attrName>style.visibility</p:attrName>
                                        </p:attrNameLst>
                                      </p:cBhvr>
                                      <p:to>
                                        <p:strVal val="visible"/>
                                      </p:to>
                                    </p:set>
                                    <p:anim calcmode="lin" valueType="num">
                                      <p:cBhvr>
                                        <p:cTn id="12" dur="500" fill="hold"/>
                                        <p:tgtEl>
                                          <p:spTgt spid="687108"/>
                                        </p:tgtEl>
                                        <p:attrNameLst>
                                          <p:attrName>ppt_x</p:attrName>
                                        </p:attrNameLst>
                                      </p:cBhvr>
                                      <p:tavLst>
                                        <p:tav tm="0">
                                          <p:val>
                                            <p:strVal val="#ppt_x"/>
                                          </p:val>
                                        </p:tav>
                                        <p:tav tm="100000">
                                          <p:val>
                                            <p:strVal val="#ppt_x"/>
                                          </p:val>
                                        </p:tav>
                                      </p:tavLst>
                                    </p:anim>
                                    <p:anim calcmode="lin" valueType="num">
                                      <p:cBhvr>
                                        <p:cTn id="13" dur="500" fill="hold"/>
                                        <p:tgtEl>
                                          <p:spTgt spid="687108"/>
                                        </p:tgtEl>
                                        <p:attrNameLst>
                                          <p:attrName>ppt_y</p:attrName>
                                        </p:attrNameLst>
                                      </p:cBhvr>
                                      <p:tavLst>
                                        <p:tav tm="0">
                                          <p:val>
                                            <p:strVal val="#ppt_y-#ppt_h/2"/>
                                          </p:val>
                                        </p:tav>
                                        <p:tav tm="100000">
                                          <p:val>
                                            <p:strVal val="#ppt_y"/>
                                          </p:val>
                                        </p:tav>
                                      </p:tavLst>
                                    </p:anim>
                                    <p:anim calcmode="lin" valueType="num">
                                      <p:cBhvr>
                                        <p:cTn id="14" dur="500" fill="hold"/>
                                        <p:tgtEl>
                                          <p:spTgt spid="687108"/>
                                        </p:tgtEl>
                                        <p:attrNameLst>
                                          <p:attrName>ppt_w</p:attrName>
                                        </p:attrNameLst>
                                      </p:cBhvr>
                                      <p:tavLst>
                                        <p:tav tm="0">
                                          <p:val>
                                            <p:strVal val="#ppt_w"/>
                                          </p:val>
                                        </p:tav>
                                        <p:tav tm="100000">
                                          <p:val>
                                            <p:strVal val="#ppt_w"/>
                                          </p:val>
                                        </p:tav>
                                      </p:tavLst>
                                    </p:anim>
                                    <p:anim calcmode="lin" valueType="num">
                                      <p:cBhvr>
                                        <p:cTn id="15" dur="500" fill="hold"/>
                                        <p:tgtEl>
                                          <p:spTgt spid="687108"/>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687109"/>
                                        </p:tgtEl>
                                        <p:attrNameLst>
                                          <p:attrName>style.visibility</p:attrName>
                                        </p:attrNameLst>
                                      </p:cBhvr>
                                      <p:to>
                                        <p:strVal val="visible"/>
                                      </p:to>
                                    </p:set>
                                    <p:anim calcmode="lin" valueType="num">
                                      <p:cBhvr additive="base">
                                        <p:cTn id="20" dur="500" fill="hold"/>
                                        <p:tgtEl>
                                          <p:spTgt spid="687109"/>
                                        </p:tgtEl>
                                        <p:attrNameLst>
                                          <p:attrName>ppt_x</p:attrName>
                                        </p:attrNameLst>
                                      </p:cBhvr>
                                      <p:tavLst>
                                        <p:tav tm="0">
                                          <p:val>
                                            <p:strVal val="0-#ppt_w/2"/>
                                          </p:val>
                                        </p:tav>
                                        <p:tav tm="100000">
                                          <p:val>
                                            <p:strVal val="#ppt_x"/>
                                          </p:val>
                                        </p:tav>
                                      </p:tavLst>
                                    </p:anim>
                                    <p:anim calcmode="lin" valueType="num">
                                      <p:cBhvr additive="base">
                                        <p:cTn id="21" dur="500" fill="hold"/>
                                        <p:tgtEl>
                                          <p:spTgt spid="687109"/>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687110"/>
                                        </p:tgtEl>
                                        <p:attrNameLst>
                                          <p:attrName>style.visibility</p:attrName>
                                        </p:attrNameLst>
                                      </p:cBhvr>
                                      <p:to>
                                        <p:strVal val="visible"/>
                                      </p:to>
                                    </p:set>
                                    <p:anim calcmode="lin" valueType="num">
                                      <p:cBhvr additive="base">
                                        <p:cTn id="25" dur="500" fill="hold"/>
                                        <p:tgtEl>
                                          <p:spTgt spid="687110"/>
                                        </p:tgtEl>
                                        <p:attrNameLst>
                                          <p:attrName>ppt_x</p:attrName>
                                        </p:attrNameLst>
                                      </p:cBhvr>
                                      <p:tavLst>
                                        <p:tav tm="0">
                                          <p:val>
                                            <p:strVal val="0-#ppt_w/2"/>
                                          </p:val>
                                        </p:tav>
                                        <p:tav tm="100000">
                                          <p:val>
                                            <p:strVal val="#ppt_x"/>
                                          </p:val>
                                        </p:tav>
                                      </p:tavLst>
                                    </p:anim>
                                    <p:anim calcmode="lin" valueType="num">
                                      <p:cBhvr additive="base">
                                        <p:cTn id="26" dur="500" fill="hold"/>
                                        <p:tgtEl>
                                          <p:spTgt spid="6871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7113"/>
                                        </p:tgtEl>
                                        <p:attrNameLst>
                                          <p:attrName>style.visibility</p:attrName>
                                        </p:attrNameLst>
                                      </p:cBhvr>
                                      <p:to>
                                        <p:strVal val="visible"/>
                                      </p:to>
                                    </p:set>
                                    <p:anim calcmode="lin" valueType="num">
                                      <p:cBhvr additive="base">
                                        <p:cTn id="31" dur="500" fill="hold"/>
                                        <p:tgtEl>
                                          <p:spTgt spid="687113"/>
                                        </p:tgtEl>
                                        <p:attrNameLst>
                                          <p:attrName>ppt_x</p:attrName>
                                        </p:attrNameLst>
                                      </p:cBhvr>
                                      <p:tavLst>
                                        <p:tav tm="0">
                                          <p:val>
                                            <p:strVal val="0-#ppt_w/2"/>
                                          </p:val>
                                        </p:tav>
                                        <p:tav tm="100000">
                                          <p:val>
                                            <p:strVal val="#ppt_x"/>
                                          </p:val>
                                        </p:tav>
                                      </p:tavLst>
                                    </p:anim>
                                    <p:anim calcmode="lin" valueType="num">
                                      <p:cBhvr additive="base">
                                        <p:cTn id="32" dur="500" fill="hold"/>
                                        <p:tgtEl>
                                          <p:spTgt spid="68711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87111"/>
                                        </p:tgtEl>
                                        <p:attrNameLst>
                                          <p:attrName>style.visibility</p:attrName>
                                        </p:attrNameLst>
                                      </p:cBhvr>
                                      <p:to>
                                        <p:strVal val="visible"/>
                                      </p:to>
                                    </p:set>
                                    <p:anim calcmode="lin" valueType="num">
                                      <p:cBhvr additive="base">
                                        <p:cTn id="37" dur="500" fill="hold"/>
                                        <p:tgtEl>
                                          <p:spTgt spid="687111"/>
                                        </p:tgtEl>
                                        <p:attrNameLst>
                                          <p:attrName>ppt_x</p:attrName>
                                        </p:attrNameLst>
                                      </p:cBhvr>
                                      <p:tavLst>
                                        <p:tav tm="0">
                                          <p:val>
                                            <p:strVal val="0-#ppt_w/2"/>
                                          </p:val>
                                        </p:tav>
                                        <p:tav tm="100000">
                                          <p:val>
                                            <p:strVal val="#ppt_x"/>
                                          </p:val>
                                        </p:tav>
                                      </p:tavLst>
                                    </p:anim>
                                    <p:anim calcmode="lin" valueType="num">
                                      <p:cBhvr additive="base">
                                        <p:cTn id="38" dur="500" fill="hold"/>
                                        <p:tgtEl>
                                          <p:spTgt spid="687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animBg="1"/>
      <p:bldP spid="687108" grpId="0" animBg="1"/>
      <p:bldP spid="687109" grpId="0" animBg="1" autoUpdateAnimBg="0"/>
      <p:bldP spid="687110" grpId="0" autoUpdateAnimBg="0"/>
      <p:bldP spid="687111" grpId="0" autoUpdateAnimBg="0"/>
      <p:bldP spid="687113"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1" name="Rectangle 3"/>
          <p:cNvSpPr>
            <a:spLocks noGrp="1" noChangeArrowheads="1"/>
          </p:cNvSpPr>
          <p:nvPr>
            <p:ph type="title"/>
          </p:nvPr>
        </p:nvSpPr>
        <p:spPr/>
        <p:txBody>
          <a:bodyPr/>
          <a:lstStyle/>
          <a:p>
            <a:r>
              <a:rPr lang="zh-CN" altLang="en-US" sz="4000"/>
              <a:t>带宏定义的程序输出</a:t>
            </a:r>
          </a:p>
        </p:txBody>
      </p:sp>
      <p:sp>
        <p:nvSpPr>
          <p:cNvPr id="688130" name="Rectangle 2"/>
          <p:cNvSpPr>
            <a:spLocks noGrp="1" noChangeArrowheads="1"/>
          </p:cNvSpPr>
          <p:nvPr>
            <p:ph type="body" idx="4294967295"/>
          </p:nvPr>
        </p:nvSpPr>
        <p:spPr>
          <a:xfrm>
            <a:off x="1006475" y="1557338"/>
            <a:ext cx="8137525" cy="4175125"/>
          </a:xfrm>
        </p:spPr>
        <p:txBody>
          <a:bodyPr/>
          <a:lstStyle/>
          <a:p>
            <a:pPr algn="just">
              <a:buFont typeface="Wingdings" pitchFamily="2" charset="2"/>
              <a:buNone/>
            </a:pPr>
            <a:r>
              <a:rPr lang="en-US" altLang="zh-CN"/>
              <a:t>#define F(x)  x </a:t>
            </a:r>
            <a:r>
              <a:rPr lang="en-US" altLang="zh-CN">
                <a:latin typeface="Albertus Extra Bold" pitchFamily="34" charset="0"/>
              </a:rPr>
              <a:t>-</a:t>
            </a:r>
            <a:r>
              <a:rPr lang="en-US" altLang="zh-CN"/>
              <a:t> 2</a:t>
            </a:r>
          </a:p>
          <a:p>
            <a:pPr algn="just">
              <a:buFont typeface="Wingdings" pitchFamily="2" charset="2"/>
              <a:buNone/>
            </a:pPr>
            <a:r>
              <a:rPr lang="en-US" altLang="zh-CN"/>
              <a:t>#define D(x)  x*F(x)</a:t>
            </a:r>
          </a:p>
          <a:p>
            <a:pPr algn="just">
              <a:buFont typeface="Wingdings" pitchFamily="2" charset="2"/>
              <a:buNone/>
            </a:pPr>
            <a:r>
              <a:rPr lang="en-US" altLang="zh-CN"/>
              <a:t>int main()</a:t>
            </a:r>
          </a:p>
          <a:p>
            <a:pPr algn="just">
              <a:buFont typeface="Wingdings" pitchFamily="2" charset="2"/>
              <a:buNone/>
            </a:pPr>
            <a:r>
              <a:rPr lang="en-US" altLang="zh-CN"/>
              <a:t>{</a:t>
            </a:r>
          </a:p>
          <a:p>
            <a:pPr algn="just">
              <a:buFont typeface="Wingdings" pitchFamily="2" charset="2"/>
              <a:buNone/>
            </a:pPr>
            <a:r>
              <a:rPr lang="en-US" altLang="zh-CN"/>
              <a:t>   printf("%d,%d", D(3), D(D(3))) ;</a:t>
            </a:r>
          </a:p>
          <a:p>
            <a:pPr algn="just">
              <a:buFont typeface="Wingdings" pitchFamily="2" charset="2"/>
              <a:buNone/>
            </a:pPr>
            <a:r>
              <a:rPr lang="en-US" altLang="zh-CN"/>
              <a:t>	return 0;</a:t>
            </a:r>
          </a:p>
          <a:p>
            <a:pPr algn="just">
              <a:buFont typeface="Wingdings" pitchFamily="2" charset="2"/>
              <a:buNone/>
            </a:pPr>
            <a:r>
              <a:rPr lang="en-US" altLang="zh-CN"/>
              <a:t>}</a:t>
            </a:r>
            <a:endParaRPr lang="zh-CN" altLang="zh-CN">
              <a:latin typeface="宋体" pitchFamily="2" charset="-122"/>
            </a:endParaRPr>
          </a:p>
        </p:txBody>
      </p:sp>
    </p:spTree>
    <p:extLst>
      <p:ext uri="{BB962C8B-B14F-4D97-AF65-F5344CB8AC3E}">
        <p14:creationId xmlns:p14="http://schemas.microsoft.com/office/powerpoint/2010/main" val="176958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5" name="Rectangle 3"/>
          <p:cNvSpPr>
            <a:spLocks noGrp="1" noChangeArrowheads="1"/>
          </p:cNvSpPr>
          <p:nvPr>
            <p:ph type="title"/>
          </p:nvPr>
        </p:nvSpPr>
        <p:spPr/>
        <p:txBody>
          <a:bodyPr/>
          <a:lstStyle/>
          <a:p>
            <a:r>
              <a:rPr lang="zh-CN" altLang="en-US" sz="4000"/>
              <a:t>结果分析</a:t>
            </a:r>
          </a:p>
        </p:txBody>
      </p:sp>
      <p:sp>
        <p:nvSpPr>
          <p:cNvPr id="689154" name="Rectangle 2"/>
          <p:cNvSpPr>
            <a:spLocks noGrp="1" noChangeArrowheads="1"/>
          </p:cNvSpPr>
          <p:nvPr>
            <p:ph type="body" idx="4294967295"/>
          </p:nvPr>
        </p:nvSpPr>
        <p:spPr>
          <a:xfrm>
            <a:off x="251618" y="1052736"/>
            <a:ext cx="8640763" cy="5283200"/>
          </a:xfrm>
        </p:spPr>
        <p:txBody>
          <a:bodyPr/>
          <a:lstStyle/>
          <a:p>
            <a:r>
              <a:rPr lang="zh-CN" altLang="en-US" sz="2400" dirty="0"/>
              <a:t>阅读带宏定义的程序，先全部替换好，最后再统一计算</a:t>
            </a:r>
          </a:p>
          <a:p>
            <a:r>
              <a:rPr lang="zh-CN" altLang="en-US" sz="2400" dirty="0"/>
              <a:t>不可一边替换一边计算，更不可以人为添加括号</a:t>
            </a:r>
          </a:p>
          <a:p>
            <a:pPr lvl="1">
              <a:lnSpc>
                <a:spcPct val="110000"/>
              </a:lnSpc>
              <a:buFont typeface="Wingdings" pitchFamily="2" charset="2"/>
              <a:buNone/>
            </a:pPr>
            <a:r>
              <a:rPr lang="en-US" altLang="zh-CN" sz="2400" dirty="0"/>
              <a:t>D(3) = x*F(x) 	    </a:t>
            </a:r>
            <a:r>
              <a:rPr lang="zh-CN" altLang="en-US" sz="2400" dirty="0"/>
              <a:t>先用</a:t>
            </a:r>
            <a:r>
              <a:rPr lang="en-US" altLang="zh-CN" sz="2400" dirty="0"/>
              <a:t>x</a:t>
            </a:r>
            <a:r>
              <a:rPr lang="zh-CN" altLang="en-US" sz="2400" dirty="0"/>
              <a:t>替换展开</a:t>
            </a:r>
          </a:p>
          <a:p>
            <a:pPr lvl="1">
              <a:lnSpc>
                <a:spcPct val="110000"/>
              </a:lnSpc>
              <a:buFont typeface="Wingdings" pitchFamily="2" charset="2"/>
              <a:buNone/>
            </a:pPr>
            <a:r>
              <a:rPr lang="zh-CN" altLang="en-US" sz="2400" dirty="0"/>
              <a:t>	 	  </a:t>
            </a:r>
            <a:r>
              <a:rPr lang="en-US" altLang="zh-CN" sz="2400" dirty="0"/>
              <a:t>= x*x-2            </a:t>
            </a:r>
            <a:r>
              <a:rPr lang="zh-CN" altLang="en-US" sz="2400" dirty="0"/>
              <a:t>进一步对</a:t>
            </a:r>
            <a:r>
              <a:rPr lang="en-US" altLang="zh-CN" sz="2400" dirty="0"/>
              <a:t>F(x)</a:t>
            </a:r>
            <a:r>
              <a:rPr lang="zh-CN" altLang="en-US" sz="2400" dirty="0"/>
              <a:t>展开，这里不能加括号</a:t>
            </a:r>
          </a:p>
          <a:p>
            <a:pPr lvl="1">
              <a:lnSpc>
                <a:spcPct val="110000"/>
              </a:lnSpc>
              <a:buFont typeface="Wingdings" pitchFamily="2" charset="2"/>
              <a:buNone/>
            </a:pPr>
            <a:r>
              <a:rPr lang="zh-CN" altLang="en-US" sz="2400" dirty="0"/>
              <a:t>	    </a:t>
            </a:r>
            <a:r>
              <a:rPr lang="en-US" altLang="zh-CN" sz="2400" dirty="0"/>
              <a:t>= 3*3-2 = 7	    </a:t>
            </a:r>
            <a:r>
              <a:rPr lang="zh-CN" altLang="en-US" sz="2400" dirty="0"/>
              <a:t>最后把</a:t>
            </a:r>
            <a:r>
              <a:rPr lang="en-US" altLang="zh-CN" sz="2400" dirty="0"/>
              <a:t>x=3</a:t>
            </a:r>
            <a:r>
              <a:rPr lang="zh-CN" altLang="en-US" sz="2400" dirty="0"/>
              <a:t>代进去计算</a:t>
            </a:r>
          </a:p>
          <a:p>
            <a:pPr lvl="1">
              <a:lnSpc>
                <a:spcPct val="110000"/>
              </a:lnSpc>
              <a:buFont typeface="Wingdings" pitchFamily="2" charset="2"/>
              <a:buNone/>
            </a:pPr>
            <a:endParaRPr lang="zh-CN" altLang="en-US" sz="2400" dirty="0"/>
          </a:p>
          <a:p>
            <a:pPr lvl="1">
              <a:lnSpc>
                <a:spcPct val="110000"/>
              </a:lnSpc>
              <a:buFont typeface="Wingdings" pitchFamily="2" charset="2"/>
              <a:buNone/>
            </a:pPr>
            <a:r>
              <a:rPr lang="en-US" altLang="zh-CN" sz="2400" dirty="0"/>
              <a:t>D(D(3)) = D(x*x-2)             </a:t>
            </a:r>
            <a:r>
              <a:rPr lang="zh-CN" altLang="en-US" sz="2400" dirty="0"/>
              <a:t>先对</a:t>
            </a:r>
            <a:r>
              <a:rPr lang="en-US" altLang="zh-CN" sz="2400" dirty="0"/>
              <a:t>D(3)</a:t>
            </a:r>
            <a:r>
              <a:rPr lang="zh-CN" altLang="en-US" sz="2400" dirty="0"/>
              <a:t>用</a:t>
            </a:r>
            <a:r>
              <a:rPr lang="en-US" altLang="zh-CN" sz="2400" dirty="0"/>
              <a:t>x</a:t>
            </a:r>
            <a:r>
              <a:rPr lang="zh-CN" altLang="en-US" sz="2400" dirty="0"/>
              <a:t>替换展开，</a:t>
            </a:r>
          </a:p>
          <a:p>
            <a:pPr lvl="1">
              <a:lnSpc>
                <a:spcPct val="110000"/>
              </a:lnSpc>
              <a:buFont typeface="Wingdings" pitchFamily="2" charset="2"/>
              <a:buNone/>
            </a:pPr>
            <a:r>
              <a:rPr lang="zh-CN" altLang="en-US" sz="2400" dirty="0"/>
              <a:t>		      </a:t>
            </a:r>
            <a:r>
              <a:rPr lang="en-US" altLang="zh-CN" sz="2400" dirty="0"/>
              <a:t>= x*x-2* F(x*x-2)     </a:t>
            </a:r>
            <a:r>
              <a:rPr lang="zh-CN" altLang="en-US" sz="2000" dirty="0"/>
              <a:t>拿展开后的参数对</a:t>
            </a:r>
            <a:r>
              <a:rPr lang="en-US" altLang="zh-CN" sz="2000" dirty="0"/>
              <a:t>D</a:t>
            </a:r>
            <a:r>
              <a:rPr lang="zh-CN" altLang="en-US" sz="2000" dirty="0"/>
              <a:t>进一步进行宏替换</a:t>
            </a:r>
          </a:p>
          <a:p>
            <a:pPr lvl="1">
              <a:lnSpc>
                <a:spcPct val="110000"/>
              </a:lnSpc>
              <a:buFont typeface="Wingdings" pitchFamily="2" charset="2"/>
              <a:buNone/>
            </a:pPr>
            <a:r>
              <a:rPr lang="zh-CN" altLang="en-US" sz="2400" dirty="0"/>
              <a:t>		      </a:t>
            </a:r>
            <a:r>
              <a:rPr lang="en-US" altLang="zh-CN" sz="2400" dirty="0"/>
              <a:t>= x*x-2* x*x-2-2       </a:t>
            </a:r>
            <a:r>
              <a:rPr lang="zh-CN" altLang="en-US" sz="2000" dirty="0"/>
              <a:t>拿展开后的参数对</a:t>
            </a:r>
            <a:r>
              <a:rPr lang="en-US" altLang="zh-CN" sz="2000" dirty="0"/>
              <a:t>F</a:t>
            </a:r>
            <a:r>
              <a:rPr lang="zh-CN" altLang="en-US" sz="2000" dirty="0"/>
              <a:t>进一步进行宏替换</a:t>
            </a:r>
          </a:p>
          <a:p>
            <a:pPr lvl="1">
              <a:lnSpc>
                <a:spcPct val="110000"/>
              </a:lnSpc>
              <a:buFont typeface="Wingdings" pitchFamily="2" charset="2"/>
              <a:buNone/>
            </a:pPr>
            <a:r>
              <a:rPr lang="zh-CN" altLang="en-US" sz="2400" dirty="0"/>
              <a:t>		      </a:t>
            </a:r>
            <a:r>
              <a:rPr lang="en-US" altLang="zh-CN" sz="2400" dirty="0"/>
              <a:t>= 3*3-2*3*3-2-2 = -13	</a:t>
            </a:r>
            <a:r>
              <a:rPr lang="zh-CN" altLang="en-US" sz="2400" dirty="0"/>
              <a:t>最后把</a:t>
            </a:r>
            <a:r>
              <a:rPr lang="en-US" altLang="zh-CN" sz="2400" dirty="0"/>
              <a:t>x=3</a:t>
            </a:r>
            <a:r>
              <a:rPr lang="zh-CN" altLang="en-US" sz="2400" dirty="0"/>
              <a:t>代进去计算</a:t>
            </a:r>
          </a:p>
          <a:p>
            <a:pPr lvl="1">
              <a:lnSpc>
                <a:spcPct val="110000"/>
              </a:lnSpc>
              <a:buFont typeface="Wingdings" pitchFamily="2" charset="2"/>
              <a:buNone/>
            </a:pPr>
            <a:r>
              <a:rPr lang="zh-CN" altLang="en-US" sz="2400" dirty="0"/>
              <a:t>运行结果：</a:t>
            </a:r>
            <a:r>
              <a:rPr lang="en-US" altLang="zh-CN" sz="2400" dirty="0"/>
              <a:t>7  -13</a:t>
            </a:r>
            <a:endParaRPr lang="en-US" altLang="zh-CN" dirty="0"/>
          </a:p>
        </p:txBody>
      </p:sp>
    </p:spTree>
    <p:extLst>
      <p:ext uri="{BB962C8B-B14F-4D97-AF65-F5344CB8AC3E}">
        <p14:creationId xmlns:p14="http://schemas.microsoft.com/office/powerpoint/2010/main" val="135980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1121093357"/>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71121093357"/>
  <p:tag name="MH_LIBRARY" val="GRAPHIC"/>
  <p:tag name="MH_ORDER" val="Teardrop 6"/>
</p:tagLst>
</file>

<file path=ppt/tags/tag3.xml><?xml version="1.0" encoding="utf-8"?>
<p:tagLst xmlns:a="http://schemas.openxmlformats.org/drawingml/2006/main" xmlns:r="http://schemas.openxmlformats.org/officeDocument/2006/relationships" xmlns:p="http://schemas.openxmlformats.org/presentationml/2006/main">
  <p:tag name="MH" val="20171121093357"/>
  <p:tag name="MH_LIBRARY" val="GRAPHIC"/>
  <p:tag name="MH_ORDER" val="Teardrop 7"/>
</p:tagLst>
</file>

<file path=ppt/tags/tag4.xml><?xml version="1.0" encoding="utf-8"?>
<p:tagLst xmlns:a="http://schemas.openxmlformats.org/drawingml/2006/main" xmlns:r="http://schemas.openxmlformats.org/officeDocument/2006/relationships" xmlns:p="http://schemas.openxmlformats.org/presentationml/2006/main">
  <p:tag name="MH" val="20171121093357"/>
  <p:tag name="MH_LIBRARY" val="GRAPHIC"/>
  <p:tag name="MH_ORDER" val="TextBox 8"/>
</p:tagLst>
</file>

<file path=ppt/tags/tag5.xml><?xml version="1.0" encoding="utf-8"?>
<p:tagLst xmlns:a="http://schemas.openxmlformats.org/drawingml/2006/main" xmlns:r="http://schemas.openxmlformats.org/officeDocument/2006/relationships" xmlns:p="http://schemas.openxmlformats.org/presentationml/2006/main">
  <p:tag name="MH" val="20171121093357"/>
  <p:tag name="MH_LIBRARY" val="GRAPHIC"/>
  <p:tag name="MH_ORDER" val="文本框 9"/>
</p:tagLst>
</file>

<file path=ppt/tags/tag6.xml><?xml version="1.0" encoding="utf-8"?>
<p:tagLst xmlns:a="http://schemas.openxmlformats.org/drawingml/2006/main" xmlns:r="http://schemas.openxmlformats.org/officeDocument/2006/relationships" xmlns:p="http://schemas.openxmlformats.org/presentationml/2006/main">
  <p:tag name="MH" val="20171121093357"/>
  <p:tag name="MH_LIBRARY" val="GRAPHIC"/>
  <p:tag name="MH_ORDER" val="Oval 10"/>
</p:tagLst>
</file>

<file path=ppt/theme/theme1.xml><?xml version="1.0" encoding="utf-8"?>
<a:theme xmlns:a="http://schemas.openxmlformats.org/drawingml/2006/main" name="2_C">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C" id="{76F43C9C-29A7-4739-8070-8AE22FB194ED}" vid="{D4E6E03C-19AD-48AA-AB52-F1310CC9FE19}"/>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11745</TotalTime>
  <Words>19261</Words>
  <Application>Microsoft Office PowerPoint</Application>
  <PresentationFormat>全屏显示(4:3)</PresentationFormat>
  <Paragraphs>2917</Paragraphs>
  <Slides>123</Slides>
  <Notes>54</Notes>
  <HiddenSlides>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123</vt:i4>
      </vt:variant>
    </vt:vector>
  </HeadingPairs>
  <TitlesOfParts>
    <vt:vector size="125" baseType="lpstr">
      <vt:lpstr>2_C</vt:lpstr>
      <vt:lpstr>包装程序外壳对象</vt:lpstr>
      <vt:lpstr>第6章  函   数</vt:lpstr>
      <vt:lpstr>引例：</vt:lpstr>
      <vt:lpstr>引例：</vt:lpstr>
      <vt:lpstr>PowerPoint 演示文稿</vt:lpstr>
      <vt:lpstr>PowerPoint 演示文稿</vt:lpstr>
      <vt:lpstr>PowerPoint 演示文稿</vt:lpstr>
      <vt:lpstr>PowerPoint 演示文稿</vt:lpstr>
      <vt:lpstr>PowerPoint 演示文稿</vt:lpstr>
      <vt:lpstr>PowerPoint 演示文稿</vt:lpstr>
      <vt:lpstr>6.1  函数概述 </vt:lpstr>
      <vt:lpstr>引例</vt:lpstr>
      <vt:lpstr>例6-2   编写函数，输出n以内的数字金字塔</vt:lpstr>
      <vt:lpstr>PowerPoint 演示文稿</vt:lpstr>
      <vt:lpstr>6.2.1  函数定义形式</vt:lpstr>
      <vt:lpstr>6.2.1  函数定义形式</vt:lpstr>
      <vt:lpstr>引例</vt:lpstr>
      <vt:lpstr>6.2.1  函数定义形式</vt:lpstr>
      <vt:lpstr>6.2.2  形式参数的声明</vt:lpstr>
      <vt:lpstr>6.2.3  形式参数和实际参数</vt:lpstr>
      <vt:lpstr>PowerPoint 演示文稿</vt:lpstr>
      <vt:lpstr>PowerPoint 演示文稿</vt:lpstr>
      <vt:lpstr>PowerPoint 演示文稿</vt:lpstr>
      <vt:lpstr>PowerPoint 演示文稿</vt:lpstr>
      <vt:lpstr>PowerPoint 演示文稿</vt:lpstr>
      <vt:lpstr>PowerPoint 演示文稿</vt:lpstr>
      <vt:lpstr>6.2.3  形参和实参的区别</vt:lpstr>
      <vt:lpstr>6.2.4  函数的类型与返回值</vt:lpstr>
      <vt:lpstr>练习题：</vt:lpstr>
      <vt:lpstr>6.3  函数的调用</vt:lpstr>
      <vt:lpstr>例题-prog1</vt:lpstr>
      <vt:lpstr>6.3.1  函数的调用形式</vt:lpstr>
      <vt:lpstr>6.3.1  函数的调用方式</vt:lpstr>
      <vt:lpstr>6.3.1  函数的调用过程</vt:lpstr>
      <vt:lpstr>6.3.2  函数调用的条件</vt:lpstr>
      <vt:lpstr>6.3.3  函数声明</vt:lpstr>
      <vt:lpstr>6.3.3  函数声明</vt:lpstr>
      <vt:lpstr>6.3.3  函数声明</vt:lpstr>
      <vt:lpstr>6.3.3  函数调用</vt:lpstr>
      <vt:lpstr>PowerPoint 演示文稿</vt:lpstr>
      <vt:lpstr>例：考试改错题</vt:lpstr>
      <vt:lpstr>PowerPoint 演示文稿</vt:lpstr>
      <vt:lpstr>习题：</vt:lpstr>
      <vt:lpstr>Prog6.c</vt:lpstr>
      <vt:lpstr>6.4  数组作函数参数</vt:lpstr>
      <vt:lpstr>6.4.1  数组元素作函数参数</vt:lpstr>
      <vt:lpstr>6.4.2  数组名作为函数参数</vt:lpstr>
      <vt:lpstr>6.4.2  数组名作函数参数</vt:lpstr>
      <vt:lpstr>6.3  函数的嵌套调用与递归调用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复习：求Fibonacci序列：1,1,2,3,5,8,13,… </vt:lpstr>
      <vt:lpstr>递归：求Fibonacci序列：1,1,2,3,5,8,13,… </vt:lpstr>
      <vt:lpstr>函数间的数值传递：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静态局部变量：</vt:lpstr>
      <vt:lpstr> 6.8编译预处理</vt:lpstr>
      <vt:lpstr> 基本概念</vt:lpstr>
      <vt:lpstr> 基本概念</vt:lpstr>
      <vt:lpstr> §6.5.1 宏定义</vt:lpstr>
      <vt:lpstr>例6.5.1 使用不带参数的宏定义 </vt:lpstr>
      <vt:lpstr>PowerPoint 演示文稿</vt:lpstr>
      <vt:lpstr>说明：</vt:lpstr>
      <vt:lpstr>PowerPoint 演示文稿</vt:lpstr>
      <vt:lpstr>说明：</vt:lpstr>
      <vt:lpstr>PowerPoint 演示文稿</vt:lpstr>
      <vt:lpstr>说明：</vt:lpstr>
      <vt:lpstr> 6.5.1.2 带参数的宏定义</vt:lpstr>
      <vt:lpstr>对带参的宏定义是这样展开置换的： </vt:lpstr>
      <vt:lpstr>PowerPoint 演示文稿</vt:lpstr>
      <vt:lpstr>说明：</vt:lpstr>
      <vt:lpstr>6.5.2  带参数的宏定义</vt:lpstr>
      <vt:lpstr>带参数的宏定义实现简单的函数功能</vt:lpstr>
      <vt:lpstr>示例 用宏实现两个变量值的交换</vt:lpstr>
      <vt:lpstr>带宏定义的程序输出</vt:lpstr>
      <vt:lpstr>结果分析</vt:lpstr>
      <vt:lpstr>PowerPoint 演示文稿</vt:lpstr>
      <vt:lpstr>PowerPoint 演示文稿</vt:lpstr>
      <vt:lpstr>PowerPoint 演示文稿</vt:lpstr>
      <vt:lpstr>带参数的宏和函数的区别：</vt:lpstr>
      <vt:lpstr>PowerPoint 演示文稿</vt:lpstr>
      <vt:lpstr>例题：1</vt:lpstr>
      <vt:lpstr>PowerPoint 演示文稿</vt:lpstr>
      <vt:lpstr>宏定义应用示例</vt:lpstr>
      <vt:lpstr>PowerPoint 演示文稿</vt:lpstr>
      <vt:lpstr>例6.5.2  将例6.5.1时格式宏做成头文件，把它包含在用户程序中。</vt:lpstr>
      <vt:lpstr>PowerPoint 演示文稿</vt:lpstr>
      <vt:lpstr>说明：</vt:lpstr>
      <vt:lpstr>PowerPoint 演示文稿</vt:lpstr>
      <vt:lpstr>说明：</vt:lpstr>
      <vt:lpstr>不同函数的使用情况。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HP</cp:lastModifiedBy>
  <cp:revision>1161</cp:revision>
  <dcterms:created xsi:type="dcterms:W3CDTF">1999-05-31T10:27:02Z</dcterms:created>
  <dcterms:modified xsi:type="dcterms:W3CDTF">2019-05-23T01:50:25Z</dcterms:modified>
</cp:coreProperties>
</file>