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456B3-998A-400E-8A3D-16ED436EB9FC}" v="230" dt="2023-04-03T23:27:4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94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Travaglini" userId="70686105ae7a128d" providerId="LiveId" clId="{58C456B3-998A-400E-8A3D-16ED436EB9FC}"/>
    <pc:docChg chg="undo redo custSel addSld delSld modSld sldOrd modMainMaster">
      <pc:chgData name="Fernando Travaglini" userId="70686105ae7a128d" providerId="LiveId" clId="{58C456B3-998A-400E-8A3D-16ED436EB9FC}" dt="2023-04-03T23:29:37.281" v="516"/>
      <pc:docMkLst>
        <pc:docMk/>
      </pc:docMkLst>
      <pc:sldChg chg="addSp delSp modSp mod ord setBg delDesignElem">
        <pc:chgData name="Fernando Travaglini" userId="70686105ae7a128d" providerId="LiveId" clId="{58C456B3-998A-400E-8A3D-16ED436EB9FC}" dt="2023-04-03T23:16:59.752" v="382" actId="113"/>
        <pc:sldMkLst>
          <pc:docMk/>
          <pc:sldMk cId="1673087873" sldId="256"/>
        </pc:sldMkLst>
        <pc:spChg chg="mod">
          <ac:chgData name="Fernando Travaglini" userId="70686105ae7a128d" providerId="LiveId" clId="{58C456B3-998A-400E-8A3D-16ED436EB9FC}" dt="2023-04-03T23:13:23.408" v="361" actId="26606"/>
          <ac:spMkLst>
            <pc:docMk/>
            <pc:sldMk cId="1673087873" sldId="256"/>
            <ac:spMk id="2" creationId="{562CFF8F-2B88-6FA3-2F80-391C2603A0A3}"/>
          </ac:spMkLst>
        </pc:spChg>
        <pc:spChg chg="mod">
          <ac:chgData name="Fernando Travaglini" userId="70686105ae7a128d" providerId="LiveId" clId="{58C456B3-998A-400E-8A3D-16ED436EB9FC}" dt="2023-04-03T23:16:59.752" v="382" actId="113"/>
          <ac:spMkLst>
            <pc:docMk/>
            <pc:sldMk cId="1673087873" sldId="256"/>
            <ac:spMk id="3" creationId="{54719F96-8669-8AD4-B464-6496EB2D2B30}"/>
          </ac:spMkLst>
        </pc:spChg>
        <pc:spChg chg="add del">
          <ac:chgData name="Fernando Travaglini" userId="70686105ae7a128d" providerId="LiveId" clId="{58C456B3-998A-400E-8A3D-16ED436EB9FC}" dt="2023-04-03T22:40:41.014" v="59"/>
          <ac:spMkLst>
            <pc:docMk/>
            <pc:sldMk cId="1673087873" sldId="256"/>
            <ac:spMk id="5" creationId="{2124007E-BA57-41B2-8C6B-5E99927F2247}"/>
          </ac:spMkLst>
        </pc:spChg>
        <pc:spChg chg="add del">
          <ac:chgData name="Fernando Travaglini" userId="70686105ae7a128d" providerId="LiveId" clId="{58C456B3-998A-400E-8A3D-16ED436EB9FC}" dt="2023-04-03T22:40:41.014" v="59"/>
          <ac:spMkLst>
            <pc:docMk/>
            <pc:sldMk cId="1673087873" sldId="256"/>
            <ac:spMk id="6" creationId="{8DEB9D55-38C8-45B4-BB2D-4FDBBDB08C37}"/>
          </ac:spMkLst>
        </pc:spChg>
        <pc:spChg chg="add del">
          <ac:chgData name="Fernando Travaglini" userId="70686105ae7a128d" providerId="LiveId" clId="{58C456B3-998A-400E-8A3D-16ED436EB9FC}" dt="2023-04-03T22:43:17.939" v="91" actId="26606"/>
          <ac:spMkLst>
            <pc:docMk/>
            <pc:sldMk cId="1673087873" sldId="256"/>
            <ac:spMk id="7" creationId="{C3896A03-3945-419A-B66B-4EE266EDD152}"/>
          </ac:spMkLst>
        </pc:spChg>
        <pc:spChg chg="add del">
          <ac:chgData name="Fernando Travaglini" userId="70686105ae7a128d" providerId="LiveId" clId="{58C456B3-998A-400E-8A3D-16ED436EB9FC}" dt="2023-04-03T22:39:29.273" v="52"/>
          <ac:spMkLst>
            <pc:docMk/>
            <pc:sldMk cId="1673087873" sldId="256"/>
            <ac:spMk id="8" creationId="{DAB482FD-C684-4DAA-AC4C-1739F51A98A0}"/>
          </ac:spMkLst>
        </pc:spChg>
        <pc:spChg chg="add del">
          <ac:chgData name="Fernando Travaglini" userId="70686105ae7a128d" providerId="LiveId" clId="{58C456B3-998A-400E-8A3D-16ED436EB9FC}" dt="2023-04-03T22:43:17.939" v="91" actId="26606"/>
          <ac:spMkLst>
            <pc:docMk/>
            <pc:sldMk cId="1673087873" sldId="256"/>
            <ac:spMk id="9" creationId="{B34F5AD2-EDBD-4BBD-A55C-EAFFD0C7097A}"/>
          </ac:spMkLst>
        </pc:spChg>
        <pc:spChg chg="add del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11" creationId="{6F5A5072-7B47-4D32-B52A-4EBBF590B8A5}"/>
          </ac:spMkLst>
        </pc:spChg>
        <pc:spChg chg="add del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12" creationId="{6016219D-510E-4184-9090-6D5578A87BD1}"/>
          </ac:spMkLst>
        </pc:spChg>
        <pc:spChg chg="add del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13" creationId="{9715DAF0-AE1B-46C9-8A6B-DB2AA05AB91D}"/>
          </ac:spMkLst>
        </pc:spChg>
        <pc:spChg chg="add del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14" creationId="{AFF4A713-7B75-4B21-90D7-5AB19547C728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15" creationId="{0E30439A-8A5B-46EC-8283-9B6B031D40D0}"/>
          </ac:spMkLst>
        </pc:spChg>
        <pc:spChg chg="add del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16" creationId="{DC631C0B-6DA6-4E57-8231-CE32B3434A7E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17" creationId="{5CEAD642-85CF-4750-8432-7C80C901F001}"/>
          </ac:spMkLst>
        </pc:spChg>
        <pc:spChg chg="add del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18" creationId="{C29501E6-A978-4A61-9689-9085AF97A53A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19" creationId="{FA33EEAE-15D5-4119-8C1E-89D943F911EF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20" creationId="{53947E58-F088-49F1-A3D1-DEA690192E84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21" creationId="{730D8B3B-9B80-4025-B934-26DC7D7CD231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22" creationId="{B5A1B09C-1565-46F8-B70F-621C5EB48A09}"/>
          </ac:spMkLst>
        </pc:spChg>
        <pc:spChg chg="add del">
          <ac:chgData name="Fernando Travaglini" userId="70686105ae7a128d" providerId="LiveId" clId="{58C456B3-998A-400E-8A3D-16ED436EB9FC}" dt="2023-04-03T23:10:14.102" v="332" actId="26606"/>
          <ac:spMkLst>
            <pc:docMk/>
            <pc:sldMk cId="1673087873" sldId="256"/>
            <ac:spMk id="23" creationId="{8C516CC8-80AC-446C-A56E-9F54B7210402}"/>
          </ac:spMkLst>
        </pc:spChg>
        <pc:spChg chg="add">
          <ac:chgData name="Fernando Travaglini" userId="70686105ae7a128d" providerId="LiveId" clId="{58C456B3-998A-400E-8A3D-16ED436EB9FC}" dt="2023-04-03T23:13:23.408" v="361" actId="26606"/>
          <ac:spMkLst>
            <pc:docMk/>
            <pc:sldMk cId="1673087873" sldId="256"/>
            <ac:spMk id="24" creationId="{C3896A03-3945-419A-B66B-4EE266EDD152}"/>
          </ac:spMkLst>
        </pc:spChg>
        <pc:spChg chg="add">
          <ac:chgData name="Fernando Travaglini" userId="70686105ae7a128d" providerId="LiveId" clId="{58C456B3-998A-400E-8A3D-16ED436EB9FC}" dt="2023-04-03T23:13:23.408" v="361" actId="26606"/>
          <ac:spMkLst>
            <pc:docMk/>
            <pc:sldMk cId="1673087873" sldId="256"/>
            <ac:spMk id="25" creationId="{B34F5AD2-EDBD-4BBD-A55C-EAFFD0C7097A}"/>
          </ac:spMkLst>
        </pc:spChg>
        <pc:spChg chg="add">
          <ac:chgData name="Fernando Travaglini" userId="70686105ae7a128d" providerId="LiveId" clId="{58C456B3-998A-400E-8A3D-16ED436EB9FC}" dt="2023-04-03T23:13:23.408" v="361" actId="26606"/>
          <ac:spMkLst>
            <pc:docMk/>
            <pc:sldMk cId="1673087873" sldId="256"/>
            <ac:spMk id="26" creationId="{6832F003-FCA6-4CFB-A2EA-308F3AA257D1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41" creationId="{B5A1B09C-1565-46F8-B70F-621C5EB48A09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51" creationId="{0E30439A-8A5B-46EC-8283-9B6B031D40D0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52" creationId="{5CEAD642-85CF-4750-8432-7C80C901F001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53" creationId="{FA33EEAE-15D5-4119-8C1E-89D943F911EF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54" creationId="{730D8B3B-9B80-4025-B934-26DC7D7CD231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55" creationId="{8C516CC8-80AC-446C-A56E-9F54B7210402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73087873" sldId="256"/>
            <ac:spMk id="56" creationId="{53947E58-F088-49F1-A3D1-DEA690192E84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673087873" sldId="256"/>
            <ac:spMk id="57" creationId="{906D9CC6-C4B8-7003-2F02-6A9D62F6F2E6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673087873" sldId="256"/>
            <ac:spMk id="58" creationId="{65319BF7-BB1F-4EA6-31D1-D11822A42DDB}"/>
          </ac:spMkLst>
        </pc:spChg>
        <pc:spChg chg="add del mod">
          <ac:chgData name="Fernando Travaglini" userId="70686105ae7a128d" providerId="LiveId" clId="{58C456B3-998A-400E-8A3D-16ED436EB9FC}" dt="2023-04-03T22:42:26.571" v="85"/>
          <ac:spMkLst>
            <pc:docMk/>
            <pc:sldMk cId="1673087873" sldId="256"/>
            <ac:spMk id="59" creationId="{E7ABEA4D-D3BC-5708-576B-F9DCCA83CF73}"/>
          </ac:spMkLst>
        </pc:spChg>
        <pc:spChg chg="add del mod">
          <ac:chgData name="Fernando Travaglini" userId="70686105ae7a128d" providerId="LiveId" clId="{58C456B3-998A-400E-8A3D-16ED436EB9FC}" dt="2023-04-03T22:42:26.571" v="85"/>
          <ac:spMkLst>
            <pc:docMk/>
            <pc:sldMk cId="1673087873" sldId="256"/>
            <ac:spMk id="60" creationId="{F159AA0E-4544-7DD7-74F6-2876BCB5FBB2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673087873" sldId="256"/>
            <ac:spMk id="61" creationId="{C938F58B-A951-1FDD-12BB-54EC3A1B8617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673087873" sldId="256"/>
            <ac:spMk id="62" creationId="{39755982-DFD3-2C65-1508-E6EC24154505}"/>
          </ac:spMkLst>
        </pc:spChg>
        <pc:spChg chg="add del mod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63" creationId="{5684AB8B-94B2-001E-B723-F3F095713E6D}"/>
          </ac:spMkLst>
        </pc:spChg>
        <pc:spChg chg="add del mod">
          <ac:chgData name="Fernando Travaglini" userId="70686105ae7a128d" providerId="LiveId" clId="{58C456B3-998A-400E-8A3D-16ED436EB9FC}" dt="2023-04-03T23:02:21.725" v="308"/>
          <ac:spMkLst>
            <pc:docMk/>
            <pc:sldMk cId="1673087873" sldId="256"/>
            <ac:spMk id="64" creationId="{27A21187-EEB9-792D-6DC4-416AEBF79DBB}"/>
          </ac:spMkLst>
        </pc:spChg>
        <pc:cxnChg chg="add del">
          <ac:chgData name="Fernando Travaglini" userId="70686105ae7a128d" providerId="LiveId" clId="{58C456B3-998A-400E-8A3D-16ED436EB9FC}" dt="2023-04-03T22:39:29.273" v="52"/>
          <ac:cxnSpMkLst>
            <pc:docMk/>
            <pc:sldMk cId="1673087873" sldId="256"/>
            <ac:cxnSpMk id="10" creationId="{2DAA738B-EDF5-4694-B25A-3488245BC87C}"/>
          </ac:cxnSpMkLst>
        </pc:cxnChg>
      </pc:sldChg>
      <pc:sldChg chg="addSp delSp modSp mod setBg delDesignElem">
        <pc:chgData name="Fernando Travaglini" userId="70686105ae7a128d" providerId="LiveId" clId="{58C456B3-998A-400E-8A3D-16ED436EB9FC}" dt="2023-04-03T23:18:24.556" v="504" actId="20577"/>
        <pc:sldMkLst>
          <pc:docMk/>
          <pc:sldMk cId="1608430846" sldId="257"/>
        </pc:sldMkLst>
        <pc:spChg chg="mod">
          <ac:chgData name="Fernando Travaglini" userId="70686105ae7a128d" providerId="LiveId" clId="{58C456B3-998A-400E-8A3D-16ED436EB9FC}" dt="2023-04-03T23:12:19.324" v="350" actId="26606"/>
          <ac:spMkLst>
            <pc:docMk/>
            <pc:sldMk cId="1608430846" sldId="257"/>
            <ac:spMk id="2" creationId="{D034DF81-34B1-6296-9831-C0371649D9B9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608430846" sldId="257"/>
            <ac:spMk id="6" creationId="{145A8271-3DCD-8E7C-C77B-35B25D4718D2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608430846" sldId="257"/>
            <ac:spMk id="7" creationId="{E3E25636-CCBE-2D44-1839-069A7D9AC036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608430846" sldId="257"/>
            <ac:spMk id="8" creationId="{B6DA934B-C84D-AFE0-9046-6809E97A1C73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608430846" sldId="257"/>
            <ac:spMk id="9" creationId="{20D35D6A-56AE-2848-CBF3-34D940BC536B}"/>
          </ac:spMkLst>
        </pc:spChg>
        <pc:spChg chg="add del mod">
          <ac:chgData name="Fernando Travaglini" userId="70686105ae7a128d" providerId="LiveId" clId="{58C456B3-998A-400E-8A3D-16ED436EB9FC}" dt="2023-04-03T23:02:25.253" v="311"/>
          <ac:spMkLst>
            <pc:docMk/>
            <pc:sldMk cId="1608430846" sldId="257"/>
            <ac:spMk id="11" creationId="{22E5516C-FC5C-714D-A301-892A38FBDA23}"/>
          </ac:spMkLst>
        </pc:spChg>
        <pc:spChg chg="add del mod">
          <ac:chgData name="Fernando Travaglini" userId="70686105ae7a128d" providerId="LiveId" clId="{58C456B3-998A-400E-8A3D-16ED436EB9FC}" dt="2023-04-03T23:02:25.253" v="311"/>
          <ac:spMkLst>
            <pc:docMk/>
            <pc:sldMk cId="1608430846" sldId="257"/>
            <ac:spMk id="13" creationId="{70761AAA-899B-48D1-B134-70D6601AD087}"/>
          </ac:spMkLst>
        </pc:spChg>
        <pc:spChg chg="add del mod">
          <ac:chgData name="Fernando Travaglini" userId="70686105ae7a128d" providerId="LiveId" clId="{58C456B3-998A-400E-8A3D-16ED436EB9FC}" dt="2023-04-03T23:02:55.154" v="315"/>
          <ac:spMkLst>
            <pc:docMk/>
            <pc:sldMk cId="1608430846" sldId="257"/>
            <ac:spMk id="15" creationId="{F3039D8A-1427-ADAD-A6D4-F625F2ADA9BD}"/>
          </ac:spMkLst>
        </pc:spChg>
        <pc:spChg chg="add del mod">
          <ac:chgData name="Fernando Travaglini" userId="70686105ae7a128d" providerId="LiveId" clId="{58C456B3-998A-400E-8A3D-16ED436EB9FC}" dt="2023-04-03T23:02:55.154" v="315"/>
          <ac:spMkLst>
            <pc:docMk/>
            <pc:sldMk cId="1608430846" sldId="257"/>
            <ac:spMk id="21" creationId="{22800B46-23FC-5ACE-27E8-EE7EFEE8494C}"/>
          </ac:spMkLst>
        </pc:spChg>
        <pc:spChg chg="add mod">
          <ac:chgData name="Fernando Travaglini" userId="70686105ae7a128d" providerId="LiveId" clId="{58C456B3-998A-400E-8A3D-16ED436EB9FC}" dt="2023-04-03T23:18:24.556" v="504" actId="20577"/>
          <ac:spMkLst>
            <pc:docMk/>
            <pc:sldMk cId="1608430846" sldId="257"/>
            <ac:spMk id="22" creationId="{D96C0703-C98E-644C-3698-7717CF6F53D8}"/>
          </ac:spMkLst>
        </pc:spChg>
        <pc:spChg chg="add del">
          <ac:chgData name="Fernando Travaglini" userId="70686105ae7a128d" providerId="LiveId" clId="{58C456B3-998A-400E-8A3D-16ED436EB9FC}" dt="2023-04-03T23:12:19.324" v="350" actId="26606"/>
          <ac:spMkLst>
            <pc:docMk/>
            <pc:sldMk cId="1608430846" sldId="257"/>
            <ac:spMk id="24" creationId="{B34F5AD2-EDBD-4BBD-A55C-EAFFD0C7097A}"/>
          </ac:spMkLst>
        </pc:spChg>
        <pc:spChg chg="add del">
          <ac:chgData name="Fernando Travaglini" userId="70686105ae7a128d" providerId="LiveId" clId="{58C456B3-998A-400E-8A3D-16ED436EB9FC}" dt="2023-04-03T23:12:19.324" v="350" actId="26606"/>
          <ac:spMkLst>
            <pc:docMk/>
            <pc:sldMk cId="1608430846" sldId="257"/>
            <ac:spMk id="25" creationId="{C3896A03-3945-419A-B66B-4EE266EDD152}"/>
          </ac:spMkLst>
        </pc:spChg>
        <pc:spChg chg="add del">
          <ac:chgData name="Fernando Travaglini" userId="70686105ae7a128d" providerId="LiveId" clId="{58C456B3-998A-400E-8A3D-16ED436EB9FC}" dt="2023-04-03T23:12:19.324" v="350" actId="26606"/>
          <ac:spMkLst>
            <pc:docMk/>
            <pc:sldMk cId="1608430846" sldId="257"/>
            <ac:spMk id="26" creationId="{B8EAE243-3A9F-4A46-B0D9-04C723A8A1BD}"/>
          </ac:spMkLst>
        </pc:spChg>
        <pc:spChg chg="add del">
          <ac:chgData name="Fernando Travaglini" userId="70686105ae7a128d" providerId="LiveId" clId="{58C456B3-998A-400E-8A3D-16ED436EB9FC}" dt="2023-04-03T23:09:43.075" v="325" actId="26606"/>
          <ac:spMkLst>
            <pc:docMk/>
            <pc:sldMk cId="1608430846" sldId="257"/>
            <ac:spMk id="27" creationId="{DEE2AD96-B495-4E06-9291-B71706F728CB}"/>
          </ac:spMkLst>
        </pc:spChg>
        <pc:spChg chg="add del">
          <ac:chgData name="Fernando Travaglini" userId="70686105ae7a128d" providerId="LiveId" clId="{58C456B3-998A-400E-8A3D-16ED436EB9FC}" dt="2023-04-03T23:09:43.075" v="325" actId="26606"/>
          <ac:spMkLst>
            <pc:docMk/>
            <pc:sldMk cId="1608430846" sldId="257"/>
            <ac:spMk id="29" creationId="{53CF6D67-C5A8-4ADD-9E8E-1E38CA1D3166}"/>
          </ac:spMkLst>
        </pc:spChg>
        <pc:spChg chg="add del">
          <ac:chgData name="Fernando Travaglini" userId="70686105ae7a128d" providerId="LiveId" clId="{58C456B3-998A-400E-8A3D-16ED436EB9FC}" dt="2023-04-03T23:09:43.075" v="325" actId="26606"/>
          <ac:spMkLst>
            <pc:docMk/>
            <pc:sldMk cId="1608430846" sldId="257"/>
            <ac:spMk id="31" creationId="{86909FA0-B515-4681-B7A8-FA281D133B94}"/>
          </ac:spMkLst>
        </pc:spChg>
        <pc:spChg chg="add del">
          <ac:chgData name="Fernando Travaglini" userId="70686105ae7a128d" providerId="LiveId" clId="{58C456B3-998A-400E-8A3D-16ED436EB9FC}" dt="2023-04-03T23:09:43.075" v="325" actId="26606"/>
          <ac:spMkLst>
            <pc:docMk/>
            <pc:sldMk cId="1608430846" sldId="257"/>
            <ac:spMk id="33" creationId="{21C9FE86-FCC3-4A31-AA1C-C882262B7FE7}"/>
          </ac:spMkLst>
        </pc:spChg>
        <pc:spChg chg="add del">
          <ac:chgData name="Fernando Travaglini" userId="70686105ae7a128d" providerId="LiveId" clId="{58C456B3-998A-400E-8A3D-16ED436EB9FC}" dt="2023-04-03T23:09:43.075" v="325" actId="26606"/>
          <ac:spMkLst>
            <pc:docMk/>
            <pc:sldMk cId="1608430846" sldId="257"/>
            <ac:spMk id="35" creationId="{7D96243B-ECED-4B71-8E06-AE9A285EAD20}"/>
          </ac:spMkLst>
        </pc:spChg>
        <pc:spChg chg="add del">
          <ac:chgData name="Fernando Travaglini" userId="70686105ae7a128d" providerId="LiveId" clId="{58C456B3-998A-400E-8A3D-16ED436EB9FC}" dt="2023-04-03T23:09:43.075" v="325" actId="26606"/>
          <ac:spMkLst>
            <pc:docMk/>
            <pc:sldMk cId="1608430846" sldId="257"/>
            <ac:spMk id="37" creationId="{A09989E4-EFDC-4A90-A633-E0525FB4139E}"/>
          </ac:spMkLst>
        </pc:spChg>
        <pc:spChg chg="add del">
          <ac:chgData name="Fernando Travaglini" userId="70686105ae7a128d" providerId="LiveId" clId="{58C456B3-998A-400E-8A3D-16ED436EB9FC}" dt="2023-04-03T23:02:25.253" v="311"/>
          <ac:spMkLst>
            <pc:docMk/>
            <pc:sldMk cId="1608430846" sldId="257"/>
            <ac:spMk id="51" creationId="{9203DE33-2CD4-4CA8-9AF3-37C3B65133B0}"/>
          </ac:spMkLst>
        </pc:spChg>
        <pc:spChg chg="add del">
          <ac:chgData name="Fernando Travaglini" userId="70686105ae7a128d" providerId="LiveId" clId="{58C456B3-998A-400E-8A3D-16ED436EB9FC}" dt="2023-04-03T23:02:25.253" v="311"/>
          <ac:spMkLst>
            <pc:docMk/>
            <pc:sldMk cId="1608430846" sldId="257"/>
            <ac:spMk id="53" creationId="{0AF57B88-1D4C-41FA-A761-EC1DD10C35CB}"/>
          </ac:spMkLst>
        </pc:spChg>
        <pc:spChg chg="add del">
          <ac:chgData name="Fernando Travaglini" userId="70686105ae7a128d" providerId="LiveId" clId="{58C456B3-998A-400E-8A3D-16ED436EB9FC}" dt="2023-04-03T23:02:25.253" v="311"/>
          <ac:spMkLst>
            <pc:docMk/>
            <pc:sldMk cId="1608430846" sldId="257"/>
            <ac:spMk id="55" creationId="{D2548F45-5164-4ABB-8212-7F293FDED8D4}"/>
          </ac:spMkLst>
        </pc:spChg>
        <pc:spChg chg="add del">
          <ac:chgData name="Fernando Travaglini" userId="70686105ae7a128d" providerId="LiveId" clId="{58C456B3-998A-400E-8A3D-16ED436EB9FC}" dt="2023-04-03T23:02:25.253" v="311"/>
          <ac:spMkLst>
            <pc:docMk/>
            <pc:sldMk cId="1608430846" sldId="257"/>
            <ac:spMk id="57" creationId="{5E81CCFB-7BEF-4186-86FB-D09450B4D02D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08430846" sldId="257"/>
            <ac:spMk id="79" creationId="{A8384FB5-9ADC-4DDC-881B-597D56F5B15D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08430846" sldId="257"/>
            <ac:spMk id="81" creationId="{91E5A9A7-95C6-4F4F-B00E-C82E07FE62EF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08430846" sldId="257"/>
            <ac:spMk id="83" creationId="{D07DD2DE-F619-49DD-B5E7-03A290FF4ED1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08430846" sldId="257"/>
            <ac:spMk id="85" creationId="{85149191-5F60-4A28-AAFF-039F96B0F3EC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608430846" sldId="257"/>
            <ac:spMk id="87" creationId="{F8260ED5-17F7-4158-B241-D51DD4CF1B7E}"/>
          </ac:spMkLst>
        </pc:spChg>
        <pc:graphicFrameChg chg="del mod">
          <ac:chgData name="Fernando Travaglini" userId="70686105ae7a128d" providerId="LiveId" clId="{58C456B3-998A-400E-8A3D-16ED436EB9FC}" dt="2023-04-03T23:03:07.500" v="316" actId="11529"/>
          <ac:graphicFrameMkLst>
            <pc:docMk/>
            <pc:sldMk cId="1608430846" sldId="257"/>
            <ac:graphicFrameMk id="46" creationId="{5C8645A2-FEBD-3540-BAD5-F8244E2FC257}"/>
          </ac:graphicFrameMkLst>
        </pc:graphicFrameChg>
      </pc:sldChg>
      <pc:sldChg chg="addSp delSp modSp mod setBg delDesignElem">
        <pc:chgData name="Fernando Travaglini" userId="70686105ae7a128d" providerId="LiveId" clId="{58C456B3-998A-400E-8A3D-16ED436EB9FC}" dt="2023-04-03T23:12:03.253" v="347" actId="26606"/>
        <pc:sldMkLst>
          <pc:docMk/>
          <pc:sldMk cId="278052667" sldId="258"/>
        </pc:sldMkLst>
        <pc:spChg chg="mod">
          <ac:chgData name="Fernando Travaglini" userId="70686105ae7a128d" providerId="LiveId" clId="{58C456B3-998A-400E-8A3D-16ED436EB9FC}" dt="2023-04-03T23:12:03.253" v="347" actId="26606"/>
          <ac:spMkLst>
            <pc:docMk/>
            <pc:sldMk cId="278052667" sldId="258"/>
            <ac:spMk id="2" creationId="{EBB4B643-6170-EE85-4C95-9DC09231B984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278052667" sldId="258"/>
            <ac:spMk id="4" creationId="{3BC926BC-FC45-0E2B-7185-93170BCB209D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278052667" sldId="258"/>
            <ac:spMk id="6" creationId="{1A5F3E2B-FA3B-1358-8E7E-69C3564D7586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278052667" sldId="258"/>
            <ac:spMk id="7" creationId="{C2890327-5133-3D47-A0D3-E367C53419D5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278052667" sldId="258"/>
            <ac:spMk id="34" creationId="{566EA1F9-9A7E-34A2-1EDD-B5467C0BB296}"/>
          </ac:spMkLst>
        </pc:spChg>
        <pc:spChg chg="add del">
          <ac:chgData name="Fernando Travaglini" userId="70686105ae7a128d" providerId="LiveId" clId="{58C456B3-998A-400E-8A3D-16ED436EB9FC}" dt="2023-04-03T23:02:29.493" v="313"/>
          <ac:spMkLst>
            <pc:docMk/>
            <pc:sldMk cId="278052667" sldId="258"/>
            <ac:spMk id="35" creationId="{BACC6370-2D7E-4714-9D71-7542949D7D5D}"/>
          </ac:spMkLst>
        </pc:spChg>
        <pc:spChg chg="add del">
          <ac:chgData name="Fernando Travaglini" userId="70686105ae7a128d" providerId="LiveId" clId="{58C456B3-998A-400E-8A3D-16ED436EB9FC}" dt="2023-04-03T23:02:29.493" v="313"/>
          <ac:spMkLst>
            <pc:docMk/>
            <pc:sldMk cId="278052667" sldId="258"/>
            <ac:spMk id="36" creationId="{F68B3F68-107C-434F-AA38-110D5EA91B85}"/>
          </ac:spMkLst>
        </pc:spChg>
        <pc:spChg chg="add del">
          <ac:chgData name="Fernando Travaglini" userId="70686105ae7a128d" providerId="LiveId" clId="{58C456B3-998A-400E-8A3D-16ED436EB9FC}" dt="2023-04-03T23:02:29.493" v="313"/>
          <ac:spMkLst>
            <pc:docMk/>
            <pc:sldMk cId="278052667" sldId="258"/>
            <ac:spMk id="37" creationId="{AAD0DBB9-1A4B-4391-81D4-CB19F9AB918A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278052667" sldId="258"/>
            <ac:spMk id="38" creationId="{9203DE33-2CD4-4CA8-9AF3-37C3B65133B0}"/>
          </ac:spMkLst>
        </pc:spChg>
        <pc:spChg chg="add del">
          <ac:chgData name="Fernando Travaglini" userId="70686105ae7a128d" providerId="LiveId" clId="{58C456B3-998A-400E-8A3D-16ED436EB9FC}" dt="2023-04-03T23:02:29.493" v="313"/>
          <ac:spMkLst>
            <pc:docMk/>
            <pc:sldMk cId="278052667" sldId="258"/>
            <ac:spMk id="39" creationId="{063BBA22-50EA-4C4D-BE05-F1CE4E63AA56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278052667" sldId="258"/>
            <ac:spMk id="40" creationId="{0AF57B88-1D4C-41FA-A761-EC1DD10C35CB}"/>
          </ac:spMkLst>
        </pc:spChg>
        <pc:spChg chg="add del mod">
          <ac:chgData name="Fernando Travaglini" userId="70686105ae7a128d" providerId="LiveId" clId="{58C456B3-998A-400E-8A3D-16ED436EB9FC}" dt="2023-04-03T23:02:29.493" v="313"/>
          <ac:spMkLst>
            <pc:docMk/>
            <pc:sldMk cId="278052667" sldId="258"/>
            <ac:spMk id="41" creationId="{10B95784-C4A2-1780-E267-0F0B59D5E773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278052667" sldId="258"/>
            <ac:spMk id="42" creationId="{D2548F45-5164-4ABB-8212-7F293FDED8D4}"/>
          </ac:spMkLst>
        </pc:spChg>
        <pc:spChg chg="add del mod">
          <ac:chgData name="Fernando Travaglini" userId="70686105ae7a128d" providerId="LiveId" clId="{58C456B3-998A-400E-8A3D-16ED436EB9FC}" dt="2023-04-03T23:02:29.493" v="313"/>
          <ac:spMkLst>
            <pc:docMk/>
            <pc:sldMk cId="278052667" sldId="258"/>
            <ac:spMk id="43" creationId="{8CC10F5B-0C81-EF12-45D7-07C7BB647B03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278052667" sldId="258"/>
            <ac:spMk id="44" creationId="{5E81CCFB-7BEF-4186-86FB-D09450B4D02D}"/>
          </ac:spMkLst>
        </pc:spChg>
        <pc:spChg chg="add del mod">
          <ac:chgData name="Fernando Travaglini" userId="70686105ae7a128d" providerId="LiveId" clId="{58C456B3-998A-400E-8A3D-16ED436EB9FC}" dt="2023-04-03T23:02:33.519" v="314"/>
          <ac:spMkLst>
            <pc:docMk/>
            <pc:sldMk cId="278052667" sldId="258"/>
            <ac:spMk id="45" creationId="{08E243FD-3324-DFD4-FF55-73E493A843BC}"/>
          </ac:spMkLst>
        </pc:spChg>
        <pc:spChg chg="add del mod">
          <ac:chgData name="Fernando Travaglini" userId="70686105ae7a128d" providerId="LiveId" clId="{58C456B3-998A-400E-8A3D-16ED436EB9FC}" dt="2023-04-03T23:02:33.519" v="314"/>
          <ac:spMkLst>
            <pc:docMk/>
            <pc:sldMk cId="278052667" sldId="258"/>
            <ac:spMk id="46" creationId="{859014DB-F860-8783-FB82-6CCAE30A1C73}"/>
          </ac:spMkLst>
        </pc:spChg>
        <pc:spChg chg="add mod">
          <ac:chgData name="Fernando Travaglini" userId="70686105ae7a128d" providerId="LiveId" clId="{58C456B3-998A-400E-8A3D-16ED436EB9FC}" dt="2023-04-03T23:12:03.253" v="347" actId="26606"/>
          <ac:spMkLst>
            <pc:docMk/>
            <pc:sldMk cId="278052667" sldId="258"/>
            <ac:spMk id="47" creationId="{2BDC35A1-4899-D56A-197A-5FBDABE39C6E}"/>
          </ac:spMkLst>
        </pc:spChg>
        <pc:spChg chg="add">
          <ac:chgData name="Fernando Travaglini" userId="70686105ae7a128d" providerId="LiveId" clId="{58C456B3-998A-400E-8A3D-16ED436EB9FC}" dt="2023-04-03T23:12:03.253" v="347" actId="26606"/>
          <ac:spMkLst>
            <pc:docMk/>
            <pc:sldMk cId="278052667" sldId="258"/>
            <ac:spMk id="52" creationId="{B34F5AD2-EDBD-4BBD-A55C-EAFFD0C7097A}"/>
          </ac:spMkLst>
        </pc:spChg>
        <pc:spChg chg="add">
          <ac:chgData name="Fernando Travaglini" userId="70686105ae7a128d" providerId="LiveId" clId="{58C456B3-998A-400E-8A3D-16ED436EB9FC}" dt="2023-04-03T23:12:03.253" v="347" actId="26606"/>
          <ac:spMkLst>
            <pc:docMk/>
            <pc:sldMk cId="278052667" sldId="258"/>
            <ac:spMk id="54" creationId="{C3896A03-3945-419A-B66B-4EE266EDD152}"/>
          </ac:spMkLst>
        </pc:spChg>
        <pc:spChg chg="add">
          <ac:chgData name="Fernando Travaglini" userId="70686105ae7a128d" providerId="LiveId" clId="{58C456B3-998A-400E-8A3D-16ED436EB9FC}" dt="2023-04-03T23:12:03.253" v="347" actId="26606"/>
          <ac:spMkLst>
            <pc:docMk/>
            <pc:sldMk cId="278052667" sldId="258"/>
            <ac:spMk id="56" creationId="{B8EAE243-3A9F-4A46-B0D9-04C723A8A1BD}"/>
          </ac:spMkLst>
        </pc:spChg>
        <pc:graphicFrameChg chg="del mod modGraphic">
          <ac:chgData name="Fernando Travaglini" userId="70686105ae7a128d" providerId="LiveId" clId="{58C456B3-998A-400E-8A3D-16ED436EB9FC}" dt="2023-04-03T23:03:13.229" v="317" actId="11529"/>
          <ac:graphicFrameMkLst>
            <pc:docMk/>
            <pc:sldMk cId="278052667" sldId="258"/>
            <ac:graphicFrameMk id="33" creationId="{48DACFFD-8D1A-796F-E74A-FA9202796B31}"/>
          </ac:graphicFrameMkLst>
        </pc:graphicFrameChg>
      </pc:sldChg>
      <pc:sldChg chg="addSp delSp modSp mod ord setBg delDesignElem">
        <pc:chgData name="Fernando Travaglini" userId="70686105ae7a128d" providerId="LiveId" clId="{58C456B3-998A-400E-8A3D-16ED436EB9FC}" dt="2023-04-03T23:29:37.281" v="516"/>
        <pc:sldMkLst>
          <pc:docMk/>
          <pc:sldMk cId="3309269693" sldId="259"/>
        </pc:sldMkLst>
        <pc:spChg chg="mod">
          <ac:chgData name="Fernando Travaglini" userId="70686105ae7a128d" providerId="LiveId" clId="{58C456B3-998A-400E-8A3D-16ED436EB9FC}" dt="2023-04-03T23:13:11.220" v="360" actId="113"/>
          <ac:spMkLst>
            <pc:docMk/>
            <pc:sldMk cId="3309269693" sldId="259"/>
            <ac:spMk id="2" creationId="{849640F0-4F20-9050-B032-B65B1AFC0598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3309269693" sldId="259"/>
            <ac:spMk id="9" creationId="{A763544A-8B29-E176-4AD8-23980DC079D3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3309269693" sldId="259"/>
            <ac:spMk id="11" creationId="{DD245BCE-1C73-5958-BE65-FA7E7C373F18}"/>
          </ac:spMkLst>
        </pc:spChg>
        <pc:spChg chg="del mod ord">
          <ac:chgData name="Fernando Travaglini" userId="70686105ae7a128d" providerId="LiveId" clId="{58C456B3-998A-400E-8A3D-16ED436EB9FC}" dt="2023-04-03T23:12:49.563" v="358" actId="478"/>
          <ac:spMkLst>
            <pc:docMk/>
            <pc:sldMk cId="3309269693" sldId="259"/>
            <ac:spMk id="12" creationId="{5ED10A48-13B2-FD6A-EF51-D6F2278878AA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3309269693" sldId="259"/>
            <ac:spMk id="13" creationId="{204BFE1E-88C1-F1EE-84A6-97C72B752BBA}"/>
          </ac:spMkLst>
        </pc:spChg>
        <pc:spChg chg="add del">
          <ac:chgData name="Fernando Travaglini" userId="70686105ae7a128d" providerId="LiveId" clId="{58C456B3-998A-400E-8A3D-16ED436EB9FC}" dt="2023-04-03T23:12:40.638" v="354" actId="26606"/>
          <ac:spMkLst>
            <pc:docMk/>
            <pc:sldMk cId="3309269693" sldId="259"/>
            <ac:spMk id="14" creationId="{C3896A03-3945-419A-B66B-4EE266EDD152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3309269693" sldId="259"/>
            <ac:spMk id="15" creationId="{2151139A-886F-4B97-8815-729AD3831BBD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3309269693" sldId="259"/>
            <ac:spMk id="16" creationId="{3C19CBED-E638-2ED3-FD3D-2EA714EA1F34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3309269693" sldId="259"/>
            <ac:spMk id="17" creationId="{5428AC11-BFDF-42EF-80FF-717BBF909067}"/>
          </ac:spMkLst>
        </pc:spChg>
        <pc:spChg chg="add del">
          <ac:chgData name="Fernando Travaglini" userId="70686105ae7a128d" providerId="LiveId" clId="{58C456B3-998A-400E-8A3D-16ED436EB9FC}" dt="2023-04-03T23:12:40.638" v="354" actId="26606"/>
          <ac:spMkLst>
            <pc:docMk/>
            <pc:sldMk cId="3309269693" sldId="259"/>
            <ac:spMk id="18" creationId="{B34F5AD2-EDBD-4BBD-A55C-EAFFD0C7097A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3309269693" sldId="259"/>
            <ac:spMk id="19" creationId="{2CC56AF6-38E4-490B-8E2B-1A1037B4EDD4}"/>
          </ac:spMkLst>
        </pc:spChg>
        <pc:spChg chg="add del">
          <ac:chgData name="Fernando Travaglini" userId="70686105ae7a128d" providerId="LiveId" clId="{58C456B3-998A-400E-8A3D-16ED436EB9FC}" dt="2023-04-03T23:12:40.638" v="354" actId="26606"/>
          <ac:spMkLst>
            <pc:docMk/>
            <pc:sldMk cId="3309269693" sldId="259"/>
            <ac:spMk id="20" creationId="{6832F003-FCA6-4CFB-A2EA-308F3AA257D1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3309269693" sldId="259"/>
            <ac:spMk id="21" creationId="{32FD26B0-16CE-4AD4-9CE4-A63EBF330831}"/>
          </ac:spMkLst>
        </pc:spChg>
        <pc:spChg chg="add del">
          <ac:chgData name="Fernando Travaglini" userId="70686105ae7a128d" providerId="LiveId" clId="{58C456B3-998A-400E-8A3D-16ED436EB9FC}" dt="2023-04-03T23:12:43.792" v="356" actId="26606"/>
          <ac:spMkLst>
            <pc:docMk/>
            <pc:sldMk cId="3309269693" sldId="259"/>
            <ac:spMk id="22" creationId="{C3896A03-3945-419A-B66B-4EE266EDD152}"/>
          </ac:spMkLst>
        </pc:spChg>
        <pc:spChg chg="add del">
          <ac:chgData name="Fernando Travaglini" userId="70686105ae7a128d" providerId="LiveId" clId="{58C456B3-998A-400E-8A3D-16ED436EB9FC}" dt="2023-04-03T23:12:43.792" v="356" actId="26606"/>
          <ac:spMkLst>
            <pc:docMk/>
            <pc:sldMk cId="3309269693" sldId="259"/>
            <ac:spMk id="23" creationId="{B34F5AD2-EDBD-4BBD-A55C-EAFFD0C7097A}"/>
          </ac:spMkLst>
        </pc:spChg>
        <pc:spChg chg="add del">
          <ac:chgData name="Fernando Travaglini" userId="70686105ae7a128d" providerId="LiveId" clId="{58C456B3-998A-400E-8A3D-16ED436EB9FC}" dt="2023-04-03T23:12:43.792" v="356" actId="26606"/>
          <ac:spMkLst>
            <pc:docMk/>
            <pc:sldMk cId="3309269693" sldId="259"/>
            <ac:spMk id="24" creationId="{450D3AD2-FA80-415F-A9CE-54D884561CD7}"/>
          </ac:spMkLst>
        </pc:spChg>
        <pc:spChg chg="add">
          <ac:chgData name="Fernando Travaglini" userId="70686105ae7a128d" providerId="LiveId" clId="{58C456B3-998A-400E-8A3D-16ED436EB9FC}" dt="2023-04-03T23:12:43.796" v="357" actId="26606"/>
          <ac:spMkLst>
            <pc:docMk/>
            <pc:sldMk cId="3309269693" sldId="259"/>
            <ac:spMk id="26" creationId="{B34F5AD2-EDBD-4BBD-A55C-EAFFD0C7097A}"/>
          </ac:spMkLst>
        </pc:spChg>
        <pc:spChg chg="add">
          <ac:chgData name="Fernando Travaglini" userId="70686105ae7a128d" providerId="LiveId" clId="{58C456B3-998A-400E-8A3D-16ED436EB9FC}" dt="2023-04-03T23:12:43.796" v="357" actId="26606"/>
          <ac:spMkLst>
            <pc:docMk/>
            <pc:sldMk cId="3309269693" sldId="259"/>
            <ac:spMk id="27" creationId="{C3896A03-3945-419A-B66B-4EE266EDD152}"/>
          </ac:spMkLst>
        </pc:spChg>
        <pc:spChg chg="add">
          <ac:chgData name="Fernando Travaglini" userId="70686105ae7a128d" providerId="LiveId" clId="{58C456B3-998A-400E-8A3D-16ED436EB9FC}" dt="2023-04-03T23:12:43.796" v="357" actId="26606"/>
          <ac:spMkLst>
            <pc:docMk/>
            <pc:sldMk cId="3309269693" sldId="259"/>
            <ac:spMk id="28" creationId="{450D3AD2-FA80-415F-A9CE-54D884561CD7}"/>
          </ac:spMkLst>
        </pc:spChg>
        <pc:spChg chg="add del mod">
          <ac:chgData name="Fernando Travaglini" userId="70686105ae7a128d" providerId="LiveId" clId="{58C456B3-998A-400E-8A3D-16ED436EB9FC}" dt="2023-04-03T23:12:53.230" v="359" actId="478"/>
          <ac:spMkLst>
            <pc:docMk/>
            <pc:sldMk cId="3309269693" sldId="259"/>
            <ac:spMk id="33" creationId="{C63B3E6D-5628-D584-BB64-E662830E1BE5}"/>
          </ac:spMkLst>
        </pc:spChg>
        <pc:picChg chg="mod">
          <ac:chgData name="Fernando Travaglini" userId="70686105ae7a128d" providerId="LiveId" clId="{58C456B3-998A-400E-8A3D-16ED436EB9FC}" dt="2023-04-03T23:12:43.796" v="357" actId="26606"/>
          <ac:picMkLst>
            <pc:docMk/>
            <pc:sldMk cId="3309269693" sldId="259"/>
            <ac:picMk id="5" creationId="{C0357573-80F9-CEDC-4474-5F4D50C9B524}"/>
          </ac:picMkLst>
        </pc:picChg>
      </pc:sldChg>
      <pc:sldChg chg="addSp delSp modSp mod ord setBg delDesignElem">
        <pc:chgData name="Fernando Travaglini" userId="70686105ae7a128d" providerId="LiveId" clId="{58C456B3-998A-400E-8A3D-16ED436EB9FC}" dt="2023-04-03T23:29:34.761" v="514"/>
        <pc:sldMkLst>
          <pc:docMk/>
          <pc:sldMk cId="1797929016" sldId="260"/>
        </pc:sldMkLst>
        <pc:spChg chg="mod">
          <ac:chgData name="Fernando Travaglini" userId="70686105ae7a128d" providerId="LiveId" clId="{58C456B3-998A-400E-8A3D-16ED436EB9FC}" dt="2023-04-03T23:12:32.470" v="352" actId="26606"/>
          <ac:spMkLst>
            <pc:docMk/>
            <pc:sldMk cId="1797929016" sldId="260"/>
            <ac:spMk id="2" creationId="{AD2ED8F9-8ED0-8171-7747-539842873CD4}"/>
          </ac:spMkLst>
        </pc:spChg>
        <pc:spChg chg="del">
          <ac:chgData name="Fernando Travaglini" userId="70686105ae7a128d" providerId="LiveId" clId="{58C456B3-998A-400E-8A3D-16ED436EB9FC}" dt="2023-04-03T22:40:55.381" v="61"/>
          <ac:spMkLst>
            <pc:docMk/>
            <pc:sldMk cId="1797929016" sldId="260"/>
            <ac:spMk id="3" creationId="{D4F86B8F-F4F8-2A7D-810D-A9D970E5AE82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797929016" sldId="260"/>
            <ac:spMk id="4" creationId="{8D1A6A8A-34B4-1CE0-432E-A8A96B4062ED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797929016" sldId="260"/>
            <ac:spMk id="5" creationId="{64B4DAD2-6D6C-E5A7-4DC5-0806B52F38BE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797929016" sldId="260"/>
            <ac:spMk id="6" creationId="{486E48F0-9165-0683-2D27-C3EA3B213981}"/>
          </ac:spMkLst>
        </pc:spChg>
        <pc:spChg chg="add mod">
          <ac:chgData name="Fernando Travaglini" userId="70686105ae7a128d" providerId="LiveId" clId="{58C456B3-998A-400E-8A3D-16ED436EB9FC}" dt="2023-04-03T23:12:32.470" v="352" actId="26606"/>
          <ac:spMkLst>
            <pc:docMk/>
            <pc:sldMk cId="1797929016" sldId="260"/>
            <ac:spMk id="7" creationId="{7F65DD09-64BE-D4C0-B3D8-4CACC4AD4F69}"/>
          </ac:spMkLst>
        </pc:spChg>
        <pc:spChg chg="add">
          <ac:chgData name="Fernando Travaglini" userId="70686105ae7a128d" providerId="LiveId" clId="{58C456B3-998A-400E-8A3D-16ED436EB9FC}" dt="2023-04-03T23:12:32.470" v="352" actId="26606"/>
          <ac:spMkLst>
            <pc:docMk/>
            <pc:sldMk cId="1797929016" sldId="260"/>
            <ac:spMk id="12" creationId="{B34F5AD2-EDBD-4BBD-A55C-EAFFD0C7097A}"/>
          </ac:spMkLst>
        </pc:spChg>
        <pc:spChg chg="add">
          <ac:chgData name="Fernando Travaglini" userId="70686105ae7a128d" providerId="LiveId" clId="{58C456B3-998A-400E-8A3D-16ED436EB9FC}" dt="2023-04-03T23:12:32.470" v="352" actId="26606"/>
          <ac:spMkLst>
            <pc:docMk/>
            <pc:sldMk cId="1797929016" sldId="260"/>
            <ac:spMk id="14" creationId="{C3896A03-3945-419A-B66B-4EE266EDD152}"/>
          </ac:spMkLst>
        </pc:spChg>
        <pc:spChg chg="add">
          <ac:chgData name="Fernando Travaglini" userId="70686105ae7a128d" providerId="LiveId" clId="{58C456B3-998A-400E-8A3D-16ED436EB9FC}" dt="2023-04-03T23:12:32.470" v="352" actId="26606"/>
          <ac:spMkLst>
            <pc:docMk/>
            <pc:sldMk cId="1797929016" sldId="260"/>
            <ac:spMk id="16" creationId="{B8EAE243-3A9F-4A46-B0D9-04C723A8A1BD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797929016" sldId="260"/>
            <ac:spMk id="31" creationId="{DEE2AD96-B495-4E06-9291-B71706F728CB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797929016" sldId="260"/>
            <ac:spMk id="33" creationId="{53CF6D67-C5A8-4ADD-9E8E-1E38CA1D3166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797929016" sldId="260"/>
            <ac:spMk id="35" creationId="{86909FA0-B515-4681-B7A8-FA281D133B94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797929016" sldId="260"/>
            <ac:spMk id="37" creationId="{21C9FE86-FCC3-4A31-AA1C-C882262B7FE7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797929016" sldId="260"/>
            <ac:spMk id="39" creationId="{7D96243B-ECED-4B71-8E06-AE9A285EAD20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797929016" sldId="260"/>
            <ac:spMk id="41" creationId="{A09989E4-EFDC-4A90-A633-E0525FB4139E}"/>
          </ac:spMkLst>
        </pc:spChg>
      </pc:sldChg>
      <pc:sldChg chg="addSp delSp modSp mod ord setBg delDesignElem">
        <pc:chgData name="Fernando Travaglini" userId="70686105ae7a128d" providerId="LiveId" clId="{58C456B3-998A-400E-8A3D-16ED436EB9FC}" dt="2023-04-03T23:27:34.671" v="506"/>
        <pc:sldMkLst>
          <pc:docMk/>
          <pc:sldMk cId="1009034278" sldId="261"/>
        </pc:sldMkLst>
        <pc:spChg chg="mod">
          <ac:chgData name="Fernando Travaglini" userId="70686105ae7a128d" providerId="LiveId" clId="{58C456B3-998A-400E-8A3D-16ED436EB9FC}" dt="2023-04-03T23:12:27.688" v="351" actId="26606"/>
          <ac:spMkLst>
            <pc:docMk/>
            <pc:sldMk cId="1009034278" sldId="261"/>
            <ac:spMk id="2" creationId="{36F99435-E566-DF0C-9ADD-4FC2259B5A33}"/>
          </ac:spMkLst>
        </pc:spChg>
        <pc:spChg chg="mod">
          <ac:chgData name="Fernando Travaglini" userId="70686105ae7a128d" providerId="LiveId" clId="{58C456B3-998A-400E-8A3D-16ED436EB9FC}" dt="2023-04-03T23:12:27.688" v="351" actId="26606"/>
          <ac:spMkLst>
            <pc:docMk/>
            <pc:sldMk cId="1009034278" sldId="261"/>
            <ac:spMk id="3" creationId="{B2F06CCC-64D2-0F77-9A11-7BD0A1099221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009034278" sldId="261"/>
            <ac:spMk id="4" creationId="{F7308E21-B87F-42E9-5E67-60C09B08F6AB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1009034278" sldId="261"/>
            <ac:spMk id="5" creationId="{26FA1865-F1A9-433F-92CD-F526640B63C5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009034278" sldId="261"/>
            <ac:spMk id="6" creationId="{331298F7-1BD4-5224-3938-E30A3420CBB7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1009034278" sldId="261"/>
            <ac:spMk id="7" creationId="{66CAEA96-9CFD-0428-0003-9EF1E2A1B744}"/>
          </ac:spMkLst>
        </pc:spChg>
        <pc:spChg chg="add">
          <ac:chgData name="Fernando Travaglini" userId="70686105ae7a128d" providerId="LiveId" clId="{58C456B3-998A-400E-8A3D-16ED436EB9FC}" dt="2023-04-03T23:12:27.688" v="351" actId="26606"/>
          <ac:spMkLst>
            <pc:docMk/>
            <pc:sldMk cId="1009034278" sldId="261"/>
            <ac:spMk id="9" creationId="{B34F5AD2-EDBD-4BBD-A55C-EAFFD0C7097A}"/>
          </ac:spMkLst>
        </pc:spChg>
        <pc:spChg chg="add del">
          <ac:chgData name="Fernando Travaglini" userId="70686105ae7a128d" providerId="LiveId" clId="{58C456B3-998A-400E-8A3D-16ED436EB9FC}" dt="2023-04-03T23:10:38.965" v="335" actId="26606"/>
          <ac:spMkLst>
            <pc:docMk/>
            <pc:sldMk cId="1009034278" sldId="261"/>
            <ac:spMk id="10" creationId="{C4285719-470E-454C-AF62-8323075F1F5B}"/>
          </ac:spMkLst>
        </pc:spChg>
        <pc:spChg chg="add">
          <ac:chgData name="Fernando Travaglini" userId="70686105ae7a128d" providerId="LiveId" clId="{58C456B3-998A-400E-8A3D-16ED436EB9FC}" dt="2023-04-03T23:12:27.688" v="351" actId="26606"/>
          <ac:spMkLst>
            <pc:docMk/>
            <pc:sldMk cId="1009034278" sldId="261"/>
            <ac:spMk id="11" creationId="{C3896A03-3945-419A-B66B-4EE266EDD152}"/>
          </ac:spMkLst>
        </pc:spChg>
        <pc:spChg chg="add del">
          <ac:chgData name="Fernando Travaglini" userId="70686105ae7a128d" providerId="LiveId" clId="{58C456B3-998A-400E-8A3D-16ED436EB9FC}" dt="2023-04-03T23:10:38.965" v="335" actId="26606"/>
          <ac:spMkLst>
            <pc:docMk/>
            <pc:sldMk cId="1009034278" sldId="261"/>
            <ac:spMk id="12" creationId="{CD9FE4EF-C4D8-49A0-B2FF-81D8DB7D8A24}"/>
          </ac:spMkLst>
        </pc:spChg>
        <pc:spChg chg="add">
          <ac:chgData name="Fernando Travaglini" userId="70686105ae7a128d" providerId="LiveId" clId="{58C456B3-998A-400E-8A3D-16ED436EB9FC}" dt="2023-04-03T23:12:27.688" v="351" actId="26606"/>
          <ac:spMkLst>
            <pc:docMk/>
            <pc:sldMk cId="1009034278" sldId="261"/>
            <ac:spMk id="13" creationId="{B8EAE243-3A9F-4A46-B0D9-04C723A8A1BD}"/>
          </ac:spMkLst>
        </pc:spChg>
        <pc:spChg chg="add del">
          <ac:chgData name="Fernando Travaglini" userId="70686105ae7a128d" providerId="LiveId" clId="{58C456B3-998A-400E-8A3D-16ED436EB9FC}" dt="2023-04-03T23:10:38.965" v="335" actId="26606"/>
          <ac:spMkLst>
            <pc:docMk/>
            <pc:sldMk cId="1009034278" sldId="261"/>
            <ac:spMk id="14" creationId="{4300840D-0A0B-4512-BACA-B439D5B9C57C}"/>
          </ac:spMkLst>
        </pc:spChg>
        <pc:spChg chg="add del">
          <ac:chgData name="Fernando Travaglini" userId="70686105ae7a128d" providerId="LiveId" clId="{58C456B3-998A-400E-8A3D-16ED436EB9FC}" dt="2023-04-03T23:10:38.965" v="335" actId="26606"/>
          <ac:spMkLst>
            <pc:docMk/>
            <pc:sldMk cId="1009034278" sldId="261"/>
            <ac:spMk id="16" creationId="{D2B78728-A580-49A7-84F9-6EF6F583ADE0}"/>
          </ac:spMkLst>
        </pc:spChg>
        <pc:spChg chg="add del">
          <ac:chgData name="Fernando Travaglini" userId="70686105ae7a128d" providerId="LiveId" clId="{58C456B3-998A-400E-8A3D-16ED436EB9FC}" dt="2023-04-03T23:10:38.965" v="335" actId="26606"/>
          <ac:spMkLst>
            <pc:docMk/>
            <pc:sldMk cId="1009034278" sldId="261"/>
            <ac:spMk id="18" creationId="{38FAA1A1-D861-433F-88FA-1E9D6FD31D11}"/>
          </ac:spMkLst>
        </pc:spChg>
        <pc:spChg chg="add del">
          <ac:chgData name="Fernando Travaglini" userId="70686105ae7a128d" providerId="LiveId" clId="{58C456B3-998A-400E-8A3D-16ED436EB9FC}" dt="2023-04-03T23:10:38.965" v="335" actId="26606"/>
          <ac:spMkLst>
            <pc:docMk/>
            <pc:sldMk cId="1009034278" sldId="261"/>
            <ac:spMk id="20" creationId="{8D71EDA1-87BF-4D5D-AB79-F346FD19278A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23" creationId="{09588DA8-065E-4F6F-8EFD-43104AB2E0CF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25" creationId="{C4285719-470E-454C-AF62-8323075F1F5B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27" creationId="{CD9FE4EF-C4D8-49A0-B2FF-81D8DB7D8A24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29" creationId="{4300840D-0A0B-4512-BACA-B439D5B9C57C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31" creationId="{D2B78728-A580-49A7-84F9-6EF6F583ADE0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33" creationId="{38FAA1A1-D861-433F-88FA-1E9D6FD31D11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1009034278" sldId="261"/>
            <ac:spMk id="35" creationId="{8D71EDA1-87BF-4D5D-AB79-F346FD19278A}"/>
          </ac:spMkLst>
        </pc:spChg>
        <pc:picChg chg="add del">
          <ac:chgData name="Fernando Travaglini" userId="70686105ae7a128d" providerId="LiveId" clId="{58C456B3-998A-400E-8A3D-16ED436EB9FC}" dt="2023-04-03T23:10:38.965" v="335" actId="26606"/>
          <ac:picMkLst>
            <pc:docMk/>
            <pc:sldMk cId="1009034278" sldId="261"/>
            <ac:picMk id="8" creationId="{43738648-0266-85AF-210A-00837719435D}"/>
          </ac:picMkLst>
        </pc:picChg>
      </pc:sldChg>
      <pc:sldChg chg="addSp delSp modSp del mod setBg delDesignElem">
        <pc:chgData name="Fernando Travaglini" userId="70686105ae7a128d" providerId="LiveId" clId="{58C456B3-998A-400E-8A3D-16ED436EB9FC}" dt="2023-04-03T23:13:44.682" v="367" actId="47"/>
        <pc:sldMkLst>
          <pc:docMk/>
          <pc:sldMk cId="92169786" sldId="262"/>
        </pc:sldMkLst>
        <pc:spChg chg="mod">
          <ac:chgData name="Fernando Travaglini" userId="70686105ae7a128d" providerId="LiveId" clId="{58C456B3-998A-400E-8A3D-16ED436EB9FC}" dt="2023-04-03T23:10:08.071" v="330"/>
          <ac:spMkLst>
            <pc:docMk/>
            <pc:sldMk cId="92169786" sldId="262"/>
            <ac:spMk id="2" creationId="{B13E1389-2765-551A-C27A-0A1AC78651FE}"/>
          </ac:spMkLst>
        </pc:spChg>
        <pc:spChg chg="add del mod">
          <ac:chgData name="Fernando Travaglini" userId="70686105ae7a128d" providerId="LiveId" clId="{58C456B3-998A-400E-8A3D-16ED436EB9FC}" dt="2023-04-03T22:40:55.381" v="61"/>
          <ac:spMkLst>
            <pc:docMk/>
            <pc:sldMk cId="92169786" sldId="262"/>
            <ac:spMk id="4" creationId="{415C8175-B512-FA99-3CFB-5A88C4227D4C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92169786" sldId="262"/>
            <ac:spMk id="6" creationId="{9BECF078-50CC-414C-79F8-4A64D7B8C80E}"/>
          </ac:spMkLst>
        </pc:spChg>
        <pc:spChg chg="add del mod">
          <ac:chgData name="Fernando Travaglini" userId="70686105ae7a128d" providerId="LiveId" clId="{58C456B3-998A-400E-8A3D-16ED436EB9FC}" dt="2023-04-03T22:42:40.383" v="87"/>
          <ac:spMkLst>
            <pc:docMk/>
            <pc:sldMk cId="92169786" sldId="262"/>
            <ac:spMk id="7" creationId="{298FBFE7-0D61-A090-0913-FEBDF9D8072E}"/>
          </ac:spMkLst>
        </pc:spChg>
        <pc:spChg chg="add mod">
          <ac:chgData name="Fernando Travaglini" userId="70686105ae7a128d" providerId="LiveId" clId="{58C456B3-998A-400E-8A3D-16ED436EB9FC}" dt="2023-04-03T23:10:08.071" v="330"/>
          <ac:spMkLst>
            <pc:docMk/>
            <pc:sldMk cId="92169786" sldId="262"/>
            <ac:spMk id="8" creationId="{A2D5E6A5-1BA8-4F0C-C1F6-3F0036766706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92169786" sldId="262"/>
            <ac:spMk id="9" creationId="{9203DE33-2CD4-4CA8-9AF3-37C3B65133B0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92169786" sldId="262"/>
            <ac:spMk id="11" creationId="{0AF57B88-1D4C-41FA-A761-EC1DD10C35CB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92169786" sldId="262"/>
            <ac:spMk id="13" creationId="{D2548F45-5164-4ABB-8212-7F293FDED8D4}"/>
          </ac:spMkLst>
        </pc:spChg>
        <pc:spChg chg="del">
          <ac:chgData name="Fernando Travaglini" userId="70686105ae7a128d" providerId="LiveId" clId="{58C456B3-998A-400E-8A3D-16ED436EB9FC}" dt="2023-04-03T22:35:33.441" v="10"/>
          <ac:spMkLst>
            <pc:docMk/>
            <pc:sldMk cId="92169786" sldId="262"/>
            <ac:spMk id="15" creationId="{5E81CCFB-7BEF-4186-86FB-D09450B4D02D}"/>
          </ac:spMkLst>
        </pc:spChg>
        <pc:picChg chg="del">
          <ac:chgData name="Fernando Travaglini" userId="70686105ae7a128d" providerId="LiveId" clId="{58C456B3-998A-400E-8A3D-16ED436EB9FC}" dt="2023-04-03T22:33:58.592" v="2" actId="478"/>
          <ac:picMkLst>
            <pc:docMk/>
            <pc:sldMk cId="92169786" sldId="262"/>
            <ac:picMk id="5" creationId="{C19EC926-463B-67AD-2FBD-97130DF318D6}"/>
          </ac:picMkLst>
        </pc:picChg>
      </pc:sldChg>
      <pc:sldChg chg="addSp delSp modSp new mod setBg">
        <pc:chgData name="Fernando Travaglini" userId="70686105ae7a128d" providerId="LiveId" clId="{58C456B3-998A-400E-8A3D-16ED436EB9FC}" dt="2023-04-03T23:13:32.266" v="362" actId="26606"/>
        <pc:sldMkLst>
          <pc:docMk/>
          <pc:sldMk cId="3236417777" sldId="263"/>
        </pc:sldMkLst>
        <pc:spChg chg="mod">
          <ac:chgData name="Fernando Travaglini" userId="70686105ae7a128d" providerId="LiveId" clId="{58C456B3-998A-400E-8A3D-16ED436EB9FC}" dt="2023-04-03T23:13:32.266" v="362" actId="26606"/>
          <ac:spMkLst>
            <pc:docMk/>
            <pc:sldMk cId="3236417777" sldId="263"/>
            <ac:spMk id="2" creationId="{ADF79C60-E8FF-F310-7EB2-B0932EB370EB}"/>
          </ac:spMkLst>
        </pc:spChg>
        <pc:spChg chg="del mod">
          <ac:chgData name="Fernando Travaglini" userId="70686105ae7a128d" providerId="LiveId" clId="{58C456B3-998A-400E-8A3D-16ED436EB9FC}" dt="2023-04-03T23:13:32.266" v="362" actId="26606"/>
          <ac:spMkLst>
            <pc:docMk/>
            <pc:sldMk cId="3236417777" sldId="263"/>
            <ac:spMk id="3" creationId="{7BAF7583-07BF-8251-68F4-CF9FE32203F5}"/>
          </ac:spMkLst>
        </pc:spChg>
        <pc:spChg chg="add">
          <ac:chgData name="Fernando Travaglini" userId="70686105ae7a128d" providerId="LiveId" clId="{58C456B3-998A-400E-8A3D-16ED436EB9FC}" dt="2023-04-03T23:13:32.266" v="362" actId="26606"/>
          <ac:spMkLst>
            <pc:docMk/>
            <pc:sldMk cId="3236417777" sldId="263"/>
            <ac:spMk id="8" creationId="{C3896A03-3945-419A-B66B-4EE266EDD152}"/>
          </ac:spMkLst>
        </pc:spChg>
        <pc:spChg chg="add">
          <ac:chgData name="Fernando Travaglini" userId="70686105ae7a128d" providerId="LiveId" clId="{58C456B3-998A-400E-8A3D-16ED436EB9FC}" dt="2023-04-03T23:13:32.266" v="362" actId="26606"/>
          <ac:spMkLst>
            <pc:docMk/>
            <pc:sldMk cId="3236417777" sldId="263"/>
            <ac:spMk id="10" creationId="{B34F5AD2-EDBD-4BBD-A55C-EAFFD0C7097A}"/>
          </ac:spMkLst>
        </pc:spChg>
      </pc:sldChg>
      <pc:sldChg chg="addSp delSp add del setBg delDesignElem">
        <pc:chgData name="Fernando Travaglini" userId="70686105ae7a128d" providerId="LiveId" clId="{58C456B3-998A-400E-8A3D-16ED436EB9FC}" dt="2023-04-03T23:13:41.554" v="365"/>
        <pc:sldMkLst>
          <pc:docMk/>
          <pc:sldMk cId="71365819" sldId="264"/>
        </pc:sldMkLst>
        <pc:spChg chg="add del">
          <ac:chgData name="Fernando Travaglini" userId="70686105ae7a128d" providerId="LiveId" clId="{58C456B3-998A-400E-8A3D-16ED436EB9FC}" dt="2023-04-03T23:13:41.554" v="365"/>
          <ac:spMkLst>
            <pc:docMk/>
            <pc:sldMk cId="71365819" sldId="264"/>
            <ac:spMk id="8" creationId="{C3896A03-3945-419A-B66B-4EE266EDD152}"/>
          </ac:spMkLst>
        </pc:spChg>
        <pc:spChg chg="add del">
          <ac:chgData name="Fernando Travaglini" userId="70686105ae7a128d" providerId="LiveId" clId="{58C456B3-998A-400E-8A3D-16ED436EB9FC}" dt="2023-04-03T23:13:41.554" v="365"/>
          <ac:spMkLst>
            <pc:docMk/>
            <pc:sldMk cId="71365819" sldId="264"/>
            <ac:spMk id="10" creationId="{B34F5AD2-EDBD-4BBD-A55C-EAFFD0C7097A}"/>
          </ac:spMkLst>
        </pc:spChg>
      </pc:sldChg>
      <pc:sldChg chg="add">
        <pc:chgData name="Fernando Travaglini" userId="70686105ae7a128d" providerId="LiveId" clId="{58C456B3-998A-400E-8A3D-16ED436EB9FC}" dt="2023-04-03T23:13:41.559" v="366"/>
        <pc:sldMkLst>
          <pc:docMk/>
          <pc:sldMk cId="3203785746" sldId="264"/>
        </pc:sldMkLst>
      </pc:sldChg>
      <pc:sldChg chg="delSp add del setBg delDesignElem">
        <pc:chgData name="Fernando Travaglini" userId="70686105ae7a128d" providerId="LiveId" clId="{58C456B3-998A-400E-8A3D-16ED436EB9FC}" dt="2023-04-03T23:14:10.013" v="380" actId="47"/>
        <pc:sldMkLst>
          <pc:docMk/>
          <pc:sldMk cId="2182232979" sldId="265"/>
        </pc:sldMkLst>
        <pc:spChg chg="del">
          <ac:chgData name="Fernando Travaglini" userId="70686105ae7a128d" providerId="LiveId" clId="{58C456B3-998A-400E-8A3D-16ED436EB9FC}" dt="2023-04-03T23:13:48.200" v="369"/>
          <ac:spMkLst>
            <pc:docMk/>
            <pc:sldMk cId="2182232979" sldId="265"/>
            <ac:spMk id="8" creationId="{C3896A03-3945-419A-B66B-4EE266EDD152}"/>
          </ac:spMkLst>
        </pc:spChg>
        <pc:spChg chg="del">
          <ac:chgData name="Fernando Travaglini" userId="70686105ae7a128d" providerId="LiveId" clId="{58C456B3-998A-400E-8A3D-16ED436EB9FC}" dt="2023-04-03T23:13:48.200" v="369"/>
          <ac:spMkLst>
            <pc:docMk/>
            <pc:sldMk cId="2182232979" sldId="265"/>
            <ac:spMk id="10" creationId="{B34F5AD2-EDBD-4BBD-A55C-EAFFD0C7097A}"/>
          </ac:spMkLst>
        </pc:spChg>
      </pc:sldChg>
      <pc:sldChg chg="delSp add del setBg delDesignElem">
        <pc:chgData name="Fernando Travaglini" userId="70686105ae7a128d" providerId="LiveId" clId="{58C456B3-998A-400E-8A3D-16ED436EB9FC}" dt="2023-04-03T23:14:10.013" v="380" actId="47"/>
        <pc:sldMkLst>
          <pc:docMk/>
          <pc:sldMk cId="1371399703" sldId="266"/>
        </pc:sldMkLst>
        <pc:spChg chg="del">
          <ac:chgData name="Fernando Travaglini" userId="70686105ae7a128d" providerId="LiveId" clId="{58C456B3-998A-400E-8A3D-16ED436EB9FC}" dt="2023-04-03T23:13:48.414" v="371"/>
          <ac:spMkLst>
            <pc:docMk/>
            <pc:sldMk cId="1371399703" sldId="266"/>
            <ac:spMk id="8" creationId="{C3896A03-3945-419A-B66B-4EE266EDD152}"/>
          </ac:spMkLst>
        </pc:spChg>
        <pc:spChg chg="del">
          <ac:chgData name="Fernando Travaglini" userId="70686105ae7a128d" providerId="LiveId" clId="{58C456B3-998A-400E-8A3D-16ED436EB9FC}" dt="2023-04-03T23:13:48.414" v="371"/>
          <ac:spMkLst>
            <pc:docMk/>
            <pc:sldMk cId="1371399703" sldId="266"/>
            <ac:spMk id="10" creationId="{B34F5AD2-EDBD-4BBD-A55C-EAFFD0C7097A}"/>
          </ac:spMkLst>
        </pc:spChg>
      </pc:sldChg>
      <pc:sldChg chg="delSp add del setBg delDesignElem">
        <pc:chgData name="Fernando Travaglini" userId="70686105ae7a128d" providerId="LiveId" clId="{58C456B3-998A-400E-8A3D-16ED436EB9FC}" dt="2023-04-03T23:14:10.013" v="380" actId="47"/>
        <pc:sldMkLst>
          <pc:docMk/>
          <pc:sldMk cId="2251912006" sldId="267"/>
        </pc:sldMkLst>
        <pc:spChg chg="del">
          <ac:chgData name="Fernando Travaglini" userId="70686105ae7a128d" providerId="LiveId" clId="{58C456B3-998A-400E-8A3D-16ED436EB9FC}" dt="2023-04-03T23:13:48.571" v="373"/>
          <ac:spMkLst>
            <pc:docMk/>
            <pc:sldMk cId="2251912006" sldId="267"/>
            <ac:spMk id="8" creationId="{C3896A03-3945-419A-B66B-4EE266EDD152}"/>
          </ac:spMkLst>
        </pc:spChg>
        <pc:spChg chg="del">
          <ac:chgData name="Fernando Travaglini" userId="70686105ae7a128d" providerId="LiveId" clId="{58C456B3-998A-400E-8A3D-16ED436EB9FC}" dt="2023-04-03T23:13:48.571" v="373"/>
          <ac:spMkLst>
            <pc:docMk/>
            <pc:sldMk cId="2251912006" sldId="267"/>
            <ac:spMk id="10" creationId="{B34F5AD2-EDBD-4BBD-A55C-EAFFD0C7097A}"/>
          </ac:spMkLst>
        </pc:spChg>
      </pc:sldChg>
      <pc:sldChg chg="delSp add del setBg delDesignElem">
        <pc:chgData name="Fernando Travaglini" userId="70686105ae7a128d" providerId="LiveId" clId="{58C456B3-998A-400E-8A3D-16ED436EB9FC}" dt="2023-04-03T23:14:12.437" v="381" actId="47"/>
        <pc:sldMkLst>
          <pc:docMk/>
          <pc:sldMk cId="1840991977" sldId="268"/>
        </pc:sldMkLst>
        <pc:spChg chg="del">
          <ac:chgData name="Fernando Travaglini" userId="70686105ae7a128d" providerId="LiveId" clId="{58C456B3-998A-400E-8A3D-16ED436EB9FC}" dt="2023-04-03T23:13:48.751" v="375"/>
          <ac:spMkLst>
            <pc:docMk/>
            <pc:sldMk cId="1840991977" sldId="268"/>
            <ac:spMk id="8" creationId="{C3896A03-3945-419A-B66B-4EE266EDD152}"/>
          </ac:spMkLst>
        </pc:spChg>
        <pc:spChg chg="del">
          <ac:chgData name="Fernando Travaglini" userId="70686105ae7a128d" providerId="LiveId" clId="{58C456B3-998A-400E-8A3D-16ED436EB9FC}" dt="2023-04-03T23:13:48.751" v="375"/>
          <ac:spMkLst>
            <pc:docMk/>
            <pc:sldMk cId="1840991977" sldId="268"/>
            <ac:spMk id="10" creationId="{B34F5AD2-EDBD-4BBD-A55C-EAFFD0C7097A}"/>
          </ac:spMkLst>
        </pc:spChg>
      </pc:sldChg>
      <pc:sldChg chg="addSp delSp add del setBg delDesignElem">
        <pc:chgData name="Fernando Travaglini" userId="70686105ae7a128d" providerId="LiveId" clId="{58C456B3-998A-400E-8A3D-16ED436EB9FC}" dt="2023-04-03T23:13:51.140" v="378"/>
        <pc:sldMkLst>
          <pc:docMk/>
          <pc:sldMk cId="1727578376" sldId="269"/>
        </pc:sldMkLst>
        <pc:spChg chg="add del">
          <ac:chgData name="Fernando Travaglini" userId="70686105ae7a128d" providerId="LiveId" clId="{58C456B3-998A-400E-8A3D-16ED436EB9FC}" dt="2023-04-03T23:13:51.140" v="378"/>
          <ac:spMkLst>
            <pc:docMk/>
            <pc:sldMk cId="1727578376" sldId="269"/>
            <ac:spMk id="8" creationId="{C3896A03-3945-419A-B66B-4EE266EDD152}"/>
          </ac:spMkLst>
        </pc:spChg>
        <pc:spChg chg="add del">
          <ac:chgData name="Fernando Travaglini" userId="70686105ae7a128d" providerId="LiveId" clId="{58C456B3-998A-400E-8A3D-16ED436EB9FC}" dt="2023-04-03T23:13:51.140" v="378"/>
          <ac:spMkLst>
            <pc:docMk/>
            <pc:sldMk cId="1727578376" sldId="269"/>
            <ac:spMk id="10" creationId="{B34F5AD2-EDBD-4BBD-A55C-EAFFD0C7097A}"/>
          </ac:spMkLst>
        </pc:spChg>
      </pc:sldChg>
      <pc:sldChg chg="add">
        <pc:chgData name="Fernando Travaglini" userId="70686105ae7a128d" providerId="LiveId" clId="{58C456B3-998A-400E-8A3D-16ED436EB9FC}" dt="2023-04-03T23:13:51.147" v="379"/>
        <pc:sldMkLst>
          <pc:docMk/>
          <pc:sldMk cId="3262545428" sldId="269"/>
        </pc:sldMkLst>
      </pc:sldChg>
      <pc:sldChg chg="addSp delSp modSp add del mod setBg delDesignElem">
        <pc:chgData name="Fernando Travaglini" userId="70686105ae7a128d" providerId="LiveId" clId="{58C456B3-998A-400E-8A3D-16ED436EB9FC}" dt="2023-04-03T23:29:02.280" v="510" actId="47"/>
        <pc:sldMkLst>
          <pc:docMk/>
          <pc:sldMk cId="4059696213" sldId="270"/>
        </pc:sldMkLst>
        <pc:spChg chg="mod">
          <ac:chgData name="Fernando Travaglini" userId="70686105ae7a128d" providerId="LiveId" clId="{58C456B3-998A-400E-8A3D-16ED436EB9FC}" dt="2023-04-03T23:28:37.868" v="509" actId="26606"/>
          <ac:spMkLst>
            <pc:docMk/>
            <pc:sldMk cId="4059696213" sldId="270"/>
            <ac:spMk id="2" creationId="{36F99435-E566-DF0C-9ADD-4FC2259B5A33}"/>
          </ac:spMkLst>
        </pc:spChg>
        <pc:spChg chg="mod">
          <ac:chgData name="Fernando Travaglini" userId="70686105ae7a128d" providerId="LiveId" clId="{58C456B3-998A-400E-8A3D-16ED436EB9FC}" dt="2023-04-03T23:28:37.868" v="509" actId="26606"/>
          <ac:spMkLst>
            <pc:docMk/>
            <pc:sldMk cId="4059696213" sldId="270"/>
            <ac:spMk id="3" creationId="{B2F06CCC-64D2-0F77-9A11-7BD0A1099221}"/>
          </ac:spMkLst>
        </pc:spChg>
        <pc:spChg chg="add">
          <ac:chgData name="Fernando Travaglini" userId="70686105ae7a128d" providerId="LiveId" clId="{58C456B3-998A-400E-8A3D-16ED436EB9FC}" dt="2023-04-03T23:28:37.868" v="509" actId="26606"/>
          <ac:spMkLst>
            <pc:docMk/>
            <pc:sldMk cId="4059696213" sldId="270"/>
            <ac:spMk id="8" creationId="{C3896A03-3945-419A-B66B-4EE266EDD152}"/>
          </ac:spMkLst>
        </pc:spChg>
        <pc:spChg chg="del">
          <ac:chgData name="Fernando Travaglini" userId="70686105ae7a128d" providerId="LiveId" clId="{58C456B3-998A-400E-8A3D-16ED436EB9FC}" dt="2023-04-03T23:27:43.053" v="508"/>
          <ac:spMkLst>
            <pc:docMk/>
            <pc:sldMk cId="4059696213" sldId="270"/>
            <ac:spMk id="9" creationId="{B34F5AD2-EDBD-4BBD-A55C-EAFFD0C7097A}"/>
          </ac:spMkLst>
        </pc:spChg>
        <pc:spChg chg="add">
          <ac:chgData name="Fernando Travaglini" userId="70686105ae7a128d" providerId="LiveId" clId="{58C456B3-998A-400E-8A3D-16ED436EB9FC}" dt="2023-04-03T23:28:37.868" v="509" actId="26606"/>
          <ac:spMkLst>
            <pc:docMk/>
            <pc:sldMk cId="4059696213" sldId="270"/>
            <ac:spMk id="10" creationId="{B34F5AD2-EDBD-4BBD-A55C-EAFFD0C7097A}"/>
          </ac:spMkLst>
        </pc:spChg>
        <pc:spChg chg="del">
          <ac:chgData name="Fernando Travaglini" userId="70686105ae7a128d" providerId="LiveId" clId="{58C456B3-998A-400E-8A3D-16ED436EB9FC}" dt="2023-04-03T23:27:43.053" v="508"/>
          <ac:spMkLst>
            <pc:docMk/>
            <pc:sldMk cId="4059696213" sldId="270"/>
            <ac:spMk id="11" creationId="{C3896A03-3945-419A-B66B-4EE266EDD152}"/>
          </ac:spMkLst>
        </pc:spChg>
        <pc:spChg chg="add">
          <ac:chgData name="Fernando Travaglini" userId="70686105ae7a128d" providerId="LiveId" clId="{58C456B3-998A-400E-8A3D-16ED436EB9FC}" dt="2023-04-03T23:28:37.868" v="509" actId="26606"/>
          <ac:spMkLst>
            <pc:docMk/>
            <pc:sldMk cId="4059696213" sldId="270"/>
            <ac:spMk id="12" creationId="{450D3AD2-FA80-415F-A9CE-54D884561CD7}"/>
          </ac:spMkLst>
        </pc:spChg>
        <pc:spChg chg="del">
          <ac:chgData name="Fernando Travaglini" userId="70686105ae7a128d" providerId="LiveId" clId="{58C456B3-998A-400E-8A3D-16ED436EB9FC}" dt="2023-04-03T23:27:43.053" v="508"/>
          <ac:spMkLst>
            <pc:docMk/>
            <pc:sldMk cId="4059696213" sldId="270"/>
            <ac:spMk id="13" creationId="{B8EAE243-3A9F-4A46-B0D9-04C723A8A1BD}"/>
          </ac:spMkLst>
        </pc:spChg>
      </pc:sldChg>
      <pc:sldMasterChg chg="setBg">
        <pc:chgData name="Fernando Travaglini" userId="70686105ae7a128d" providerId="LiveId" clId="{58C456B3-998A-400E-8A3D-16ED436EB9FC}" dt="2023-04-03T22:41:12.135" v="74"/>
        <pc:sldMasterMkLst>
          <pc:docMk/>
          <pc:sldMasterMk cId="1208925904" sldId="2147484048"/>
        </pc:sldMasterMkLst>
      </pc:sldMasterChg>
      <pc:sldMasterChg chg="addSp delSp modSp mod setBg">
        <pc:chgData name="Fernando Travaglini" userId="70686105ae7a128d" providerId="LiveId" clId="{58C456B3-998A-400E-8A3D-16ED436EB9FC}" dt="2023-04-03T23:11:43.240" v="346"/>
        <pc:sldMasterMkLst>
          <pc:docMk/>
          <pc:sldMasterMk cId="3859724664" sldId="2147484078"/>
        </pc:sldMasterMkLst>
        <pc:spChg chg="add del">
          <ac:chgData name="Fernando Travaglini" userId="70686105ae7a128d" providerId="LiveId" clId="{58C456B3-998A-400E-8A3D-16ED436EB9FC}" dt="2023-04-03T23:11:30.176" v="344" actId="11529"/>
          <ac:spMkLst>
            <pc:docMk/>
            <pc:sldMasterMk cId="3859724664" sldId="2147484078"/>
            <ac:spMk id="7" creationId="{C40ED5FA-E6EE-5B15-2E96-94C6F871F16F}"/>
          </ac:spMkLst>
        </pc:spChg>
        <pc:spChg chg="add del mod">
          <ac:chgData name="Fernando Travaglini" userId="70686105ae7a128d" providerId="LiveId" clId="{58C456B3-998A-400E-8A3D-16ED436EB9FC}" dt="2023-04-03T23:11:29.511" v="343"/>
          <ac:spMkLst>
            <pc:docMk/>
            <pc:sldMasterMk cId="3859724664" sldId="2147484078"/>
            <ac:spMk id="8" creationId="{25B33126-7F10-3BD3-0334-877011426E65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pt-BR" sz="440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400">
                <a:solidFill>
                  <a:schemeClr val="bg1"/>
                </a:solidFill>
              </a:rPr>
              <a:t> Natural Language Processing com Deep Learning in Python</a:t>
            </a:r>
            <a:endParaRPr lang="pt-BR" sz="4400">
              <a:solidFill>
                <a:schemeClr val="bg1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t-BR" sz="3200" dirty="0"/>
              <a:t>Projeto de conclusão do Programa Avançado em Data Science e Decisão do </a:t>
            </a:r>
            <a:r>
              <a:rPr lang="pt-BR" sz="3200" b="1" dirty="0"/>
              <a:t>Insper</a:t>
            </a:r>
            <a:endParaRPr lang="en-US" sz="3200" b="1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D96C0703-C98E-644C-3698-7717CF6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lvl="0"/>
            <a:r>
              <a:rPr lang="pt-BR" sz="2400" dirty="0"/>
              <a:t>Utilizar modelos de </a:t>
            </a:r>
            <a:r>
              <a:rPr lang="pt-BR" sz="2400" dirty="0" err="1"/>
              <a:t>Deep</a:t>
            </a:r>
            <a:r>
              <a:rPr lang="pt-BR" sz="2400" dirty="0"/>
              <a:t> Learning e Natural </a:t>
            </a:r>
            <a:r>
              <a:rPr lang="pt-BR" sz="2400" dirty="0" err="1"/>
              <a:t>Language</a:t>
            </a:r>
            <a:r>
              <a:rPr lang="pt-BR" sz="2400" dirty="0"/>
              <a:t> </a:t>
            </a:r>
            <a:r>
              <a:rPr lang="pt-BR" sz="2400" dirty="0" err="1"/>
              <a:t>Processing</a:t>
            </a:r>
            <a:r>
              <a:rPr lang="pt-BR" sz="2400" dirty="0"/>
              <a:t> (NLP), em linguagem de programação Python, para realizar analise de sentimento das Atas do Copom, principal instrumento de política monetária do Banco Central no atual sistema de metas de inflação.</a:t>
            </a:r>
            <a:endParaRPr lang="en-US" sz="2400" dirty="0"/>
          </a:p>
          <a:p>
            <a:pPr lvl="0"/>
            <a:r>
              <a:rPr lang="pt-BR" sz="2400" dirty="0"/>
              <a:t>Objetivo é avaliar se os modelos de NLP são eficientes para entender as mensagens passadas pelo BC e se estão de acordo com a interpretação dada pelo mercado financeiro.</a:t>
            </a:r>
            <a:br>
              <a:rPr lang="pt-B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4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Importância da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06CCC-64D2-0F77-9A11-7BD0A109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pt-BR" sz="2200"/>
              <a:t>A análise de sentimento usando Deep Learning e NLP já é bastante difundida na academia e entre as empresas. O desafio será adaptar os modelos de NLP para a lingua portuguesa, algo ainda em desenvolvimento. Será possível ainda comparar a análise feita com a mesma análise a ser feita com as Atas do Copom em inglês, também disponibilizada pelo Banco Central no site.</a:t>
            </a:r>
          </a:p>
          <a:p>
            <a:r>
              <a:rPr lang="pt-BR" sz="2200"/>
              <a:t>Do ponto de vista jornalistico, a análise de dados têm crescido em importância em todo o mundo. Particulamente, a Bloomberg tem investido e treinado seus jornalistas para desenvolver cada vez produtos usando essas ferramentas, seja para produção de material jornalístico, seja para automação dos processos de trabalho da redação.</a:t>
            </a:r>
          </a:p>
        </p:txBody>
      </p:sp>
    </p:spTree>
    <p:extLst>
      <p:ext uri="{BB962C8B-B14F-4D97-AF65-F5344CB8AC3E}">
        <p14:creationId xmlns:p14="http://schemas.microsoft.com/office/powerpoint/2010/main" val="10090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4B643-6170-EE85-4C95-9DC09231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spaço Reservado para Conteúdo 46">
            <a:extLst>
              <a:ext uri="{FF2B5EF4-FFF2-40B4-BE49-F238E27FC236}">
                <a16:creationId xmlns:a16="http://schemas.microsoft.com/office/drawing/2014/main" id="{2BDC35A1-4899-D56A-197A-5FBDABE3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lvl="0"/>
            <a:r>
              <a:rPr lang="pt-BR" sz="2200"/>
              <a:t>Atas do Copom: documentos publicados pelo Banco Central após as reuniões que definem periodicamente a meta da taxa básica de juros Selic para o Brasil</a:t>
            </a:r>
            <a:endParaRPr lang="en-US" sz="2200"/>
          </a:p>
          <a:p>
            <a:pPr lvl="0"/>
            <a:r>
              <a:rPr lang="pt-BR" sz="2200"/>
              <a:t>As atas do Copom são documentos públicos, divulgados no site do Banco Central a cada 45 dias. As atas justificam a decisão de juros da diretoria do Banco Central no "Comitê de Política Monetária - Copom" a cada 45 dias. Nela, o BC justifica a decisão da Selic adotada uma semana antes.</a:t>
            </a:r>
            <a:endParaRPr lang="en-US" sz="2200"/>
          </a:p>
          <a:p>
            <a:pPr lvl="0"/>
            <a:r>
              <a:rPr lang="pt-BR" sz="2200"/>
              <a:t>As atas do Copom servem de referência para o "Sistema de Metas de Inflação", adotado pelo país desde 1999. As atas, ao lado da taxa de juros em si, são o principal instrumento para o BC trazer a inflação para dentro da "Meta de Inflação", definida pelo Conselho Monetário Nacional.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805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640F0-4F20-9050-B032-B65B1AFC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3"/>
            <a:ext cx="2568804" cy="1631641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Script de web scraping para </a:t>
            </a:r>
            <a:r>
              <a:rPr lang="en-US" sz="2200" b="1" dirty="0" err="1">
                <a:solidFill>
                  <a:schemeClr val="bg1"/>
                </a:solidFill>
              </a:rPr>
              <a:t>coletar</a:t>
            </a:r>
            <a:r>
              <a:rPr lang="en-US" sz="2200" b="1" dirty="0">
                <a:solidFill>
                  <a:schemeClr val="bg1"/>
                </a:solidFill>
              </a:rPr>
              <a:t> as </a:t>
            </a:r>
            <a:r>
              <a:rPr lang="en-US" sz="2200" b="1" dirty="0" err="1">
                <a:solidFill>
                  <a:schemeClr val="bg1"/>
                </a:solidFill>
              </a:rPr>
              <a:t>atas</a:t>
            </a:r>
            <a:r>
              <a:rPr lang="en-US" sz="2200" b="1" dirty="0">
                <a:solidFill>
                  <a:schemeClr val="bg1"/>
                </a:solidFill>
              </a:rPr>
              <a:t> no site do Banco Central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357573-80F9-CEDC-4474-5F4D50C9B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3"/>
          <a:stretch/>
        </p:blipFill>
        <p:spPr>
          <a:xfrm>
            <a:off x="4666834" y="637761"/>
            <a:ext cx="6365960" cy="55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Metodos de análise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65DD09-64BE-D4C0-B3D8-4CACC4AD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lvl="0"/>
            <a:r>
              <a:rPr lang="pt-BR" sz="2400"/>
              <a:t>Por sentimento pode-se entender uma linguagem e/ou sinalização mais "dura", indicando mais elevações da Selic, ou mais "suave", sinalizando corte de juros, entre outros elementos tradicionalmente usados pelos bancos centrais para se comunicar com o mercado financeiro</a:t>
            </a:r>
          </a:p>
          <a:p>
            <a:pPr lvl="0"/>
            <a:r>
              <a:rPr lang="pt-BR" sz="2400"/>
              <a:t>A partir daí, será possível comparar a análise com a leitura feita pelo mercado financeiro à época, seja via reação dos ativos domésticos, como dólar e taxa futura de juros, seja via comparação com relatórios de analistas sobre as decisões.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9792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79C60-E8FF-F310-7EB2-B0932EB3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79C60-E8FF-F310-7EB2-B0932EB3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79C60-E8FF-F310-7EB2-B0932EB3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545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111</TotalTime>
  <Words>484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Análise de sentimento dos documentos do Banco Central utilizando Natural Language Processing com Deep Learning in Python</vt:lpstr>
      <vt:lpstr>Objetivos</vt:lpstr>
      <vt:lpstr>Importância da análise</vt:lpstr>
      <vt:lpstr>Base de dados</vt:lpstr>
      <vt:lpstr>Script de web scraping para coletar as atas no site do Banco Central</vt:lpstr>
      <vt:lpstr>Metodos de análise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2</cp:revision>
  <dcterms:created xsi:type="dcterms:W3CDTF">2023-04-03T21:37:08Z</dcterms:created>
  <dcterms:modified xsi:type="dcterms:W3CDTF">2023-04-03T23:29:37Z</dcterms:modified>
</cp:coreProperties>
</file>