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2CD9A-BF6D-2E7E-6C45-5B2176A46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C6D6C6-F1E7-1520-FA38-ED0375D23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86D008-9EAA-F6EE-669D-125CACAD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FEEEE2-1EBE-C76E-0D62-8C62C2C8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9B7EE9-AF51-4B75-A59C-6DD58A82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7FFBD-A987-410F-401C-7D622963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FE6294-46E4-7778-2902-A7A179991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95E90-87A1-491A-F880-A26E0A88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68635B-6ED8-8E59-F34A-666F8D85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A9A975-5376-A635-D18D-A9EFCA14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0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19D1A5-0C2E-D194-58EB-653478901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864E9-A0AD-FB9C-9163-A93AE2E92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4D329D-43CB-FB65-0F66-630866D8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B374E-0A6A-128A-5235-1C7CAEC6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61F1D1-EC11-3A59-DACE-A63B4805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2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ED5F6-D795-C748-69C1-CD214E4A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CB4BF1-D57E-21D9-A866-935A4D504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F5E6D-4773-781B-FFCB-C6FB88E2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FF839-4E42-199C-8C71-0E709D4D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231943-C26B-77BF-3A50-E09839EC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552B5-9074-F8D2-7B50-485E38E7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E2FE2-A6E7-3340-A4A6-9232803F8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C8E99-F129-7CC1-E2ED-C43D7DDC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214AB0-50A9-84CC-C69A-E32F019D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07F03-8F39-014D-23A2-80311D6E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4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C8123-0112-629C-87D2-30DFF6CB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623980-13A8-E6AF-0207-48AAB3E9A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020E8E-D561-5683-8994-04292936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0EC430-360A-66F0-7A1A-3BA0E069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F7C2AE-F6F3-E8D6-350B-9DE64E0F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12F101-3023-8A33-16CC-D9D3EE4C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FED3E-7C3C-CC96-9D88-DA3D0E3C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8DF999-6223-C8CA-9C82-0B843426E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991904-CFEE-D9F6-591F-5515D82F4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18BDEC-7524-E836-537B-E5566AB42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9E2AAD-0961-4B66-D264-6257F4CEA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5C3693-5AB4-13F3-CA90-7623304D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4C29DA-B785-10F8-621F-ABD8078D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C3B59D-856E-B4C1-EEFB-022E86BE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9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A99DD-04C3-0636-1A36-65D4329A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312E38-2806-8C63-60BB-E2605750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52300B-2C34-2CFD-1C7F-707548F8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9EB92D-402F-B64F-1FB1-910FD45D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114D65-7BC8-B5BB-9C22-4A4C2996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E9420A-3281-1E4A-2170-D24017A2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05CCE3-91BD-1328-36C9-ED102E72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4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50C68-543D-83B2-8CDC-29E8BF33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F2CF5-D3B0-39FA-FB64-626833FE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78DE9B-EDF8-FF9D-E204-3C814773C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B008BF-504D-F6C2-87B2-16447166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66FDCE-F350-9537-E6E9-A831374A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7487C3-B494-A215-B4A1-5A266B94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3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3BCF0-457B-830E-310E-6A08A972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23BC16-5843-1CC3-13D9-CF94E8AFB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D90FFA-5D65-B29E-3019-54ABD0BC1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4D0046-2608-84D9-CAD6-6D160B00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CA1D06-A4F2-F14E-DBBB-45C666AE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FDF8AE-6CA1-776F-12ED-DA020367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1CDEE4-568B-6BFF-1D4D-3164FBE7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0B5CF9-0CF9-B96E-EFD8-BEA4C7E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1025EB-1022-6A7A-1CD8-804DF2044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5A859-50FB-AF4D-E452-8CF16AEB3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D5965-A535-FBBA-4519-1ECF12567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lab/tree/inicial.ipynb#Projeto-de-conclus%C3%A3o-do-curso-de-p%C3%B3s-gradua%C3%A7%C3%A3o-%22Programa-Avan%C3%A7ado-em-Data-Science-e-Decis%C3%A3o%22-do-Insp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CFF8F-2B88-6FA3-2F80-391C2603A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de sentimento de documentos do Banco Central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719F96-8669-8AD4-B464-6496EB2D2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sentimento</a:t>
            </a:r>
            <a:r>
              <a:rPr lang="en-US" dirty="0"/>
              <a:t> da </a:t>
            </a:r>
            <a:r>
              <a:rPr lang="en-US" dirty="0" err="1"/>
              <a:t>comunicação</a:t>
            </a:r>
            <a:r>
              <a:rPr lang="en-US" dirty="0"/>
              <a:t> do Banco Central </a:t>
            </a:r>
            <a:r>
              <a:rPr lang="en-US" dirty="0" err="1"/>
              <a:t>utilizando</a:t>
            </a:r>
            <a:r>
              <a:rPr lang="en-US" dirty="0"/>
              <a:t> NLP in Python</a:t>
            </a:r>
          </a:p>
        </p:txBody>
      </p:sp>
    </p:spTree>
    <p:extLst>
      <p:ext uri="{BB962C8B-B14F-4D97-AF65-F5344CB8AC3E}">
        <p14:creationId xmlns:p14="http://schemas.microsoft.com/office/powerpoint/2010/main" val="167308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b="1" i="0" dirty="0">
                <a:effectLst/>
                <a:latin typeface="-apple-system"/>
              </a:rPr>
              <a:t>Projeto de conclusão do curso de pós-graduação "Programa Avançado em Data Science e Decisão" do </a:t>
            </a:r>
            <a:r>
              <a:rPr lang="pt-BR" b="1" i="0" dirty="0" err="1">
                <a:effectLst/>
                <a:latin typeface="-apple-system"/>
              </a:rPr>
              <a:t>Insper</a:t>
            </a:r>
            <a:r>
              <a:rPr lang="pt-BR" b="1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¶</a:t>
            </a:r>
            <a:endParaRPr lang="pt-BR" b="1" i="0" dirty="0">
              <a:effectLst/>
              <a:latin typeface="-apple-system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48061-FB15-EEB4-9CC6-1C358953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30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Tema do Office</vt:lpstr>
      <vt:lpstr>Análise de sentimento de documentos do Banco Central</vt:lpstr>
      <vt:lpstr>Projeto de conclusão do curso de pós-graduação "Programa Avançado em Data Science e Decisão" do Insper¶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 de documentos do Banco Central</dc:title>
  <dc:creator>Fernando Travaglini</dc:creator>
  <cp:lastModifiedBy>Fernando Travaglini</cp:lastModifiedBy>
  <cp:revision>1</cp:revision>
  <dcterms:created xsi:type="dcterms:W3CDTF">2023-04-03T21:37:08Z</dcterms:created>
  <dcterms:modified xsi:type="dcterms:W3CDTF">2023-04-03T21:46:03Z</dcterms:modified>
</cp:coreProperties>
</file>