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16D8-EFF5-4D51-9B76-691BFE64C8B0}" type="datetimeFigureOut">
              <a:rPr lang="en-US" smtClean="0"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039A-A117-478E-B713-05DB66FE8B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227806" y="3352006"/>
            <a:ext cx="609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52400" y="533400"/>
            <a:ext cx="1524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533400"/>
            <a:ext cx="595884" cy="396240"/>
            <a:chOff x="1690116" y="518160"/>
            <a:chExt cx="533400" cy="369332"/>
          </a:xfrm>
        </p:grpSpPr>
        <p:sp>
          <p:nvSpPr>
            <p:cNvPr id="7" name="Rounded Rectangle 6"/>
            <p:cNvSpPr/>
            <p:nvPr/>
          </p:nvSpPr>
          <p:spPr>
            <a:xfrm>
              <a:off x="1720596" y="544068"/>
              <a:ext cx="413004" cy="3144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0116" y="51816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</a:t>
              </a:r>
              <a:endParaRPr lang="en-US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124200" y="1371600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38100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/>
              <a:t>Title: </a:t>
            </a:r>
            <a:r>
              <a:rPr lang="en-US" dirty="0" err="1"/>
              <a:t>MoHE</a:t>
            </a:r>
            <a:r>
              <a:rPr lang="en-US" dirty="0"/>
              <a:t> </a:t>
            </a:r>
            <a:r>
              <a:rPr lang="en-US" dirty="0" smtClean="0"/>
              <a:t>Hiring Process</a:t>
            </a:r>
            <a:endParaRPr lang="en-US" dirty="0"/>
          </a:p>
          <a:p>
            <a:pPr marL="234950" indent="-234950">
              <a:buFont typeface="Arial" pitchFamily="34" charset="0"/>
              <a:buChar char="•"/>
            </a:pPr>
            <a:r>
              <a:rPr lang="en-US" dirty="0"/>
              <a:t>Description: This document covers the procedures for </a:t>
            </a:r>
            <a:r>
              <a:rPr lang="en-US" dirty="0" smtClean="0"/>
              <a:t>hiring at </a:t>
            </a:r>
            <a:r>
              <a:rPr lang="en-US" dirty="0" err="1" smtClean="0"/>
              <a:t>MoHE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15240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/>
              <a:t>Title: </a:t>
            </a:r>
            <a:r>
              <a:rPr lang="en-US" dirty="0" err="1"/>
              <a:t>MoHE</a:t>
            </a:r>
            <a:r>
              <a:rPr lang="en-US" dirty="0"/>
              <a:t> Administration Procedures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/>
              <a:t>Description: This document covers the procedures for conduction </a:t>
            </a:r>
            <a:r>
              <a:rPr lang="en-US" dirty="0" err="1"/>
              <a:t>MoHE</a:t>
            </a:r>
            <a:r>
              <a:rPr lang="en-US" dirty="0"/>
              <a:t> business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26670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/>
              <a:t>Title: </a:t>
            </a:r>
            <a:r>
              <a:rPr lang="en-US" dirty="0" err="1"/>
              <a:t>MoHE</a:t>
            </a:r>
            <a:r>
              <a:rPr lang="en-US" dirty="0"/>
              <a:t> </a:t>
            </a:r>
            <a:r>
              <a:rPr lang="en-US" dirty="0" smtClean="0"/>
              <a:t>In the News</a:t>
            </a:r>
            <a:endParaRPr lang="en-US" dirty="0"/>
          </a:p>
          <a:p>
            <a:pPr marL="234950" indent="-234950">
              <a:buFont typeface="Arial" pitchFamily="34" charset="0"/>
              <a:buChar char="•"/>
            </a:pPr>
            <a:r>
              <a:rPr lang="en-US" dirty="0"/>
              <a:t>Description: This document covers the </a:t>
            </a:r>
            <a:r>
              <a:rPr lang="en-US" dirty="0" smtClean="0"/>
              <a:t>news paper articles referring to </a:t>
            </a:r>
            <a:r>
              <a:rPr lang="en-US" dirty="0" err="1" smtClean="0"/>
              <a:t>MoHE</a:t>
            </a:r>
            <a:r>
              <a:rPr lang="en-US" dirty="0" smtClean="0"/>
              <a:t> in the…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48006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/>
              <a:t>Title: </a:t>
            </a:r>
            <a:r>
              <a:rPr lang="en-US" dirty="0" err="1"/>
              <a:t>MoHE</a:t>
            </a:r>
            <a:r>
              <a:rPr lang="en-US" dirty="0"/>
              <a:t> </a:t>
            </a:r>
            <a:r>
              <a:rPr lang="en-US" dirty="0" smtClean="0"/>
              <a:t>Awards</a:t>
            </a:r>
            <a:endParaRPr lang="en-US" dirty="0"/>
          </a:p>
          <a:p>
            <a:pPr marL="234950" indent="-234950">
              <a:buFont typeface="Arial" pitchFamily="34" charset="0"/>
              <a:buChar char="•"/>
            </a:pPr>
            <a:r>
              <a:rPr lang="en-US" dirty="0"/>
              <a:t>Description: This document covers the </a:t>
            </a:r>
            <a:r>
              <a:rPr lang="en-US" dirty="0" smtClean="0"/>
              <a:t>awards </a:t>
            </a:r>
            <a:r>
              <a:rPr lang="en-US" dirty="0" err="1" smtClean="0"/>
              <a:t>MoHE</a:t>
            </a:r>
            <a:r>
              <a:rPr lang="en-US" dirty="0" smtClean="0"/>
              <a:t> has won in the past…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24400" y="6019800"/>
            <a:ext cx="2209800" cy="400110"/>
            <a:chOff x="3124200" y="5867400"/>
            <a:chExt cx="2209800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3429000" y="58674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1 2 3 4 5 </a:t>
              </a:r>
              <a:r>
                <a:rPr lang="en-US" sz="2000" b="1" dirty="0" smtClean="0"/>
                <a:t>6</a:t>
              </a:r>
              <a:r>
                <a:rPr lang="en-US" dirty="0" smtClean="0"/>
                <a:t> 7 8 9</a:t>
              </a:r>
              <a:endParaRPr lang="en-US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029200" y="5943600"/>
              <a:ext cx="304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3124200" y="5943600"/>
              <a:ext cx="304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Y:\icons\Pictur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600200"/>
            <a:ext cx="584200" cy="622300"/>
          </a:xfrm>
          <a:prstGeom prst="rect">
            <a:avLst/>
          </a:prstGeom>
          <a:noFill/>
        </p:spPr>
      </p:pic>
      <p:pic>
        <p:nvPicPr>
          <p:cNvPr id="1027" name="Picture 3" descr="Y:\icons\Pictur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819400"/>
            <a:ext cx="596900" cy="584200"/>
          </a:xfrm>
          <a:prstGeom prst="rect">
            <a:avLst/>
          </a:prstGeom>
          <a:noFill/>
        </p:spPr>
      </p:pic>
      <p:pic>
        <p:nvPicPr>
          <p:cNvPr id="1028" name="Picture 4" descr="Y:\icons\Picture 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4953000"/>
            <a:ext cx="647700" cy="647700"/>
          </a:xfrm>
          <a:prstGeom prst="rect">
            <a:avLst/>
          </a:prstGeom>
          <a:noFill/>
        </p:spPr>
      </p:pic>
      <p:pic>
        <p:nvPicPr>
          <p:cNvPr id="1029" name="Picture 5" descr="Y:\icons\Picture 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886200"/>
            <a:ext cx="622300" cy="6477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200400" y="38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Subject:    Administration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762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 Type: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400800" y="762000"/>
            <a:ext cx="1524000" cy="381794"/>
            <a:chOff x="6400800" y="914400"/>
            <a:chExt cx="1524000" cy="381794"/>
          </a:xfrm>
        </p:grpSpPr>
        <p:sp>
          <p:nvSpPr>
            <p:cNvPr id="31" name="Rounded Rectangle 30"/>
            <p:cNvSpPr/>
            <p:nvPr/>
          </p:nvSpPr>
          <p:spPr>
            <a:xfrm>
              <a:off x="6400800" y="914400"/>
              <a:ext cx="15240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7429500" y="1104900"/>
              <a:ext cx="3810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own Arrow 36"/>
            <p:cNvSpPr/>
            <p:nvPr/>
          </p:nvSpPr>
          <p:spPr>
            <a:xfrm>
              <a:off x="7696200" y="990600"/>
              <a:ext cx="152400" cy="228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324600" y="381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00800" y="762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4267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 Type: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2209800"/>
            <a:ext cx="2209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Administration (56)</a:t>
            </a:r>
          </a:p>
          <a:p>
            <a:r>
              <a:rPr lang="en-US" sz="1400" dirty="0" smtClean="0"/>
              <a:t>Cats (5)</a:t>
            </a:r>
          </a:p>
          <a:p>
            <a:r>
              <a:rPr lang="en-US" sz="1400" dirty="0" smtClean="0"/>
              <a:t>Government (2)</a:t>
            </a:r>
            <a:endParaRPr lang="en-US" sz="1400" dirty="0" smtClean="0"/>
          </a:p>
          <a:p>
            <a:r>
              <a:rPr lang="en-US" sz="1400" dirty="0" smtClean="0"/>
              <a:t>Houses (1)</a:t>
            </a:r>
            <a:endParaRPr lang="en-US" sz="1400" dirty="0" smtClean="0"/>
          </a:p>
          <a:p>
            <a:r>
              <a:rPr lang="en-US" sz="1400" dirty="0" smtClean="0"/>
              <a:t>Transportation (12)</a:t>
            </a:r>
            <a:endParaRPr lang="en-US" sz="1400" dirty="0" smtClean="0"/>
          </a:p>
          <a:p>
            <a:r>
              <a:rPr lang="en-US" sz="1400" dirty="0" smtClean="0"/>
              <a:t>Trucks(3)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838200" y="3429000"/>
            <a:ext cx="304800" cy="609600"/>
            <a:chOff x="914400" y="3505200"/>
            <a:chExt cx="304800" cy="609600"/>
          </a:xfrm>
        </p:grpSpPr>
        <p:sp>
          <p:nvSpPr>
            <p:cNvPr id="45" name="Down Arrow 44"/>
            <p:cNvSpPr/>
            <p:nvPr/>
          </p:nvSpPr>
          <p:spPr>
            <a:xfrm>
              <a:off x="914400" y="3962400"/>
              <a:ext cx="228600" cy="152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400" y="3505200"/>
              <a:ext cx="304800" cy="381000"/>
              <a:chOff x="457200" y="4953000"/>
              <a:chExt cx="304800" cy="5217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57200" y="4953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7200" y="5105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7200" y="50292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838200" y="4800600"/>
            <a:ext cx="304800" cy="381000"/>
            <a:chOff x="1066800" y="4800600"/>
            <a:chExt cx="304800" cy="381000"/>
          </a:xfrm>
        </p:grpSpPr>
        <p:grpSp>
          <p:nvGrpSpPr>
            <p:cNvPr id="58" name="Group 57"/>
            <p:cNvGrpSpPr/>
            <p:nvPr/>
          </p:nvGrpSpPr>
          <p:grpSpPr>
            <a:xfrm>
              <a:off x="1066800" y="4800600"/>
              <a:ext cx="304800" cy="381000"/>
              <a:chOff x="457200" y="4953000"/>
              <a:chExt cx="304800" cy="52173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57200" y="4953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5105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7200" y="50292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</p:grpSp>
        <p:sp>
          <p:nvSpPr>
            <p:cNvPr id="65" name="Down Arrow 64"/>
            <p:cNvSpPr/>
            <p:nvPr/>
          </p:nvSpPr>
          <p:spPr>
            <a:xfrm flipV="1">
              <a:off x="1066800" y="4800600"/>
              <a:ext cx="228600" cy="152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38200" y="5943600"/>
            <a:ext cx="304800" cy="609600"/>
            <a:chOff x="914400" y="3505200"/>
            <a:chExt cx="304800" cy="609600"/>
          </a:xfrm>
        </p:grpSpPr>
        <p:sp>
          <p:nvSpPr>
            <p:cNvPr id="70" name="Down Arrow 69"/>
            <p:cNvSpPr/>
            <p:nvPr/>
          </p:nvSpPr>
          <p:spPr>
            <a:xfrm>
              <a:off x="914400" y="3962400"/>
              <a:ext cx="228600" cy="152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48"/>
            <p:cNvGrpSpPr/>
            <p:nvPr/>
          </p:nvGrpSpPr>
          <p:grpSpPr>
            <a:xfrm>
              <a:off x="914400" y="3505191"/>
              <a:ext cx="304800" cy="380999"/>
              <a:chOff x="457200" y="4953000"/>
              <a:chExt cx="304800" cy="52173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57200" y="4953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57200" y="5105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57200" y="50292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838200" y="1752600"/>
            <a:ext cx="304800" cy="381000"/>
            <a:chOff x="1066800" y="4800600"/>
            <a:chExt cx="304800" cy="381000"/>
          </a:xfrm>
        </p:grpSpPr>
        <p:grpSp>
          <p:nvGrpSpPr>
            <p:cNvPr id="76" name="Group 57"/>
            <p:cNvGrpSpPr/>
            <p:nvPr/>
          </p:nvGrpSpPr>
          <p:grpSpPr>
            <a:xfrm>
              <a:off x="1066800" y="4800591"/>
              <a:ext cx="304800" cy="380999"/>
              <a:chOff x="457200" y="4953000"/>
              <a:chExt cx="304800" cy="521732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57200" y="4953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7200" y="5105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7200" y="50292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</p:txBody>
          </p:sp>
        </p:grpSp>
        <p:sp>
          <p:nvSpPr>
            <p:cNvPr id="77" name="Down Arrow 76"/>
            <p:cNvSpPr/>
            <p:nvPr/>
          </p:nvSpPr>
          <p:spPr>
            <a:xfrm flipV="1">
              <a:off x="1066800" y="4800600"/>
              <a:ext cx="228600" cy="152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04800" y="53340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Brochure (10)</a:t>
            </a:r>
          </a:p>
          <a:p>
            <a:r>
              <a:rPr lang="en-US" sz="1400" dirty="0" smtClean="0"/>
              <a:t>Presentation (5)</a:t>
            </a:r>
          </a:p>
          <a:p>
            <a:r>
              <a:rPr lang="en-US" sz="1400" dirty="0" smtClean="0"/>
              <a:t>Smart Kit (2)</a:t>
            </a:r>
            <a:endParaRPr lang="en-US" sz="1400" dirty="0" smtClean="0"/>
          </a:p>
        </p:txBody>
      </p:sp>
      <p:pic>
        <p:nvPicPr>
          <p:cNvPr id="1030" name="Picture 6" descr="Y:\icons\Picture 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381000"/>
            <a:ext cx="164592" cy="152400"/>
          </a:xfrm>
          <a:prstGeom prst="rect">
            <a:avLst/>
          </a:prstGeom>
          <a:noFill/>
        </p:spPr>
      </p:pic>
      <p:sp>
        <p:nvSpPr>
          <p:cNvPr id="83" name="TextBox 82"/>
          <p:cNvSpPr txBox="1"/>
          <p:nvPr/>
        </p:nvSpPr>
        <p:spPr>
          <a:xfrm>
            <a:off x="152400" y="53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MoHE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144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oracle</dc:creator>
  <cp:lastModifiedBy>oracle</cp:lastModifiedBy>
  <cp:revision>9</cp:revision>
  <dcterms:created xsi:type="dcterms:W3CDTF">2010-02-08T02:45:37Z</dcterms:created>
  <dcterms:modified xsi:type="dcterms:W3CDTF">2010-02-08T04:13:26Z</dcterms:modified>
</cp:coreProperties>
</file>