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847" y="1523999"/>
            <a:ext cx="6733059" cy="1724867"/>
          </a:xfrm>
        </p:spPr>
        <p:txBody>
          <a:bodyPr/>
          <a:lstStyle/>
          <a:p>
            <a:r>
              <a:rPr lang="en-US" dirty="0" smtClean="0"/>
              <a:t>Implementing Distributive Consensus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Fred </a:t>
            </a:r>
            <a:r>
              <a:rPr lang="en-US" dirty="0" err="1" smtClean="0"/>
              <a:t>Trelz</a:t>
            </a:r>
            <a:r>
              <a:rPr lang="en-US" dirty="0" smtClean="0"/>
              <a:t> and Jessie Cisneros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Mininet</a:t>
            </a:r>
            <a:r>
              <a:rPr lang="en-US" sz="4400" dirty="0" smtClean="0"/>
              <a:t> and Protocol Buffers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4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01" y="1457761"/>
            <a:ext cx="8042276" cy="1336956"/>
          </a:xfrm>
        </p:spPr>
        <p:txBody>
          <a:bodyPr/>
          <a:lstStyle/>
          <a:p>
            <a:r>
              <a:rPr lang="en-US" sz="4000" dirty="0" smtClean="0"/>
              <a:t>Multiple Languages use with Google Protocol Buffer?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485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Capstone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fully functional implementation on Raft with maybe other features included.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Raft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Normal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Minority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Majority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2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</TotalTime>
  <Words>67</Words>
  <Application>Microsoft Macintosh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Implementing Distributive Consensus</vt:lpstr>
      <vt:lpstr>Outline</vt:lpstr>
      <vt:lpstr>Overview of Project</vt:lpstr>
      <vt:lpstr>Our Raft Design</vt:lpstr>
      <vt:lpstr>UML: Basic Overview</vt:lpstr>
      <vt:lpstr>UML: Leader Election</vt:lpstr>
      <vt:lpstr>UML: Normal Operations</vt:lpstr>
      <vt:lpstr>UML: Minority Failure</vt:lpstr>
      <vt:lpstr>UML: Majority Failure</vt:lpstr>
      <vt:lpstr>Mininet and Protocol Buffers</vt:lpstr>
      <vt:lpstr>Leader Election Demo</vt:lpstr>
      <vt:lpstr>Multiple Languages use with Google Protocol Buffer?</vt:lpstr>
      <vt:lpstr>Goals For Capstone 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Distributive Consensus</dc:title>
  <dc:creator>Jessie Cisneros</dc:creator>
  <cp:lastModifiedBy>Jessie Cisneros</cp:lastModifiedBy>
  <cp:revision>2</cp:revision>
  <dcterms:created xsi:type="dcterms:W3CDTF">2016-12-01T23:45:03Z</dcterms:created>
  <dcterms:modified xsi:type="dcterms:W3CDTF">2016-12-01T23:59:12Z</dcterms:modified>
</cp:coreProperties>
</file>