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6" r:id="rId6"/>
    <p:sldId id="267" r:id="rId7"/>
    <p:sldId id="268" r:id="rId8"/>
    <p:sldId id="264" r:id="rId9"/>
    <p:sldId id="265"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E0359D6-085E-4215-8906-831E8F7C7D5E}" type="datetimeFigureOut">
              <a:rPr lang="id-ID" smtClean="0"/>
              <a:t>20/11/2018</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2408412-E524-47D2-BBD0-07CE468BD092}"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E0359D6-085E-4215-8906-831E8F7C7D5E}" type="datetimeFigureOut">
              <a:rPr lang="id-ID" smtClean="0"/>
              <a:t>20/11/2018</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2408412-E524-47D2-BBD0-07CE468BD09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E0359D6-085E-4215-8906-831E8F7C7D5E}" type="datetimeFigureOut">
              <a:rPr lang="id-ID" smtClean="0"/>
              <a:t>20/11/2018</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2408412-E524-47D2-BBD0-07CE468BD092}"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E0359D6-085E-4215-8906-831E8F7C7D5E}" type="datetimeFigureOut">
              <a:rPr lang="id-ID" smtClean="0"/>
              <a:t>20/11/2018</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2408412-E524-47D2-BBD0-07CE468BD092}"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E0359D6-085E-4215-8906-831E8F7C7D5E}" type="datetimeFigureOut">
              <a:rPr lang="id-ID" smtClean="0"/>
              <a:t>20/11/2018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2408412-E524-47D2-BBD0-07CE468BD092}" type="slidenum">
              <a:rPr lang="id-ID" smtClean="0"/>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E0359D6-085E-4215-8906-831E8F7C7D5E}" type="datetimeFigureOut">
              <a:rPr lang="id-ID" smtClean="0"/>
              <a:t>20/11/2018</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2408412-E524-47D2-BBD0-07CE468BD09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20888"/>
            <a:ext cx="7772400" cy="1470025"/>
          </a:xfrm>
        </p:spPr>
        <p:txBody>
          <a:bodyPr>
            <a:normAutofit fontScale="90000"/>
          </a:bodyPr>
          <a:lstStyle/>
          <a:p>
            <a:r>
              <a:rPr lang="id-ID" dirty="0" smtClean="0"/>
              <a:t>Menerapkan </a:t>
            </a:r>
            <a:r>
              <a:rPr lang="id-ID" dirty="0" smtClean="0"/>
              <a:t>pengetahuan tentang visualisasi konsep dalam bentuk simulasi visual</a:t>
            </a:r>
            <a:r>
              <a:rPr lang="id-ID" dirty="0"/>
              <a:t>.</a:t>
            </a:r>
          </a:p>
        </p:txBody>
      </p:sp>
    </p:spTree>
    <p:extLst>
      <p:ext uri="{BB962C8B-B14F-4D97-AF65-F5344CB8AC3E}">
        <p14:creationId xmlns:p14="http://schemas.microsoft.com/office/powerpoint/2010/main" val="413255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Simulasi Visual</a:t>
            </a:r>
            <a:endParaRPr lang="id-ID" dirty="0"/>
          </a:p>
        </p:txBody>
      </p:sp>
      <p:sp>
        <p:nvSpPr>
          <p:cNvPr id="3" name="Content Placeholder 2"/>
          <p:cNvSpPr>
            <a:spLocks noGrp="1"/>
          </p:cNvSpPr>
          <p:nvPr>
            <p:ph idx="1"/>
          </p:nvPr>
        </p:nvSpPr>
        <p:spPr>
          <a:xfrm>
            <a:off x="457200" y="1844824"/>
            <a:ext cx="8229600" cy="4281339"/>
          </a:xfrm>
        </p:spPr>
        <p:txBody>
          <a:bodyPr>
            <a:normAutofit/>
          </a:bodyPr>
          <a:lstStyle/>
          <a:p>
            <a:pPr marL="0" indent="0">
              <a:buNone/>
            </a:pPr>
            <a:r>
              <a:rPr lang="id-ID" dirty="0" smtClean="0"/>
              <a:t>Simulasi </a:t>
            </a:r>
            <a:r>
              <a:rPr lang="id-ID" dirty="0"/>
              <a:t>Visual adalah 3D </a:t>
            </a:r>
            <a:r>
              <a:rPr lang="id-ID" i="1" dirty="0"/>
              <a:t>visualization </a:t>
            </a:r>
            <a:r>
              <a:rPr lang="id-ID" dirty="0"/>
              <a:t>atau video animasi 3D yang mewujudkan gagasan secara visual untuk memecahkan suatu masalah yang sesuai dengan kebutuhan siswa. </a:t>
            </a:r>
            <a:endParaRPr lang="id-ID" dirty="0" smtClean="0"/>
          </a:p>
          <a:p>
            <a:pPr marL="0" indent="0">
              <a:buNone/>
            </a:pPr>
            <a:endParaRPr lang="id-ID" dirty="0"/>
          </a:p>
          <a:p>
            <a:pPr marL="0" indent="0">
              <a:buNone/>
            </a:pPr>
            <a:r>
              <a:rPr lang="id-ID" dirty="0"/>
              <a:t>Proses pembuatan animasi 3D terdiri atas proses: ide gambar, pemodelan, </a:t>
            </a:r>
            <a:r>
              <a:rPr lang="id-ID" i="1" dirty="0"/>
              <a:t>texture, </a:t>
            </a:r>
            <a:r>
              <a:rPr lang="id-ID" dirty="0"/>
              <a:t>menganimasikan dan </a:t>
            </a:r>
            <a:r>
              <a:rPr lang="id-ID" i="1" dirty="0"/>
              <a:t>rendering. </a:t>
            </a:r>
            <a:endParaRPr lang="id-ID" dirty="0"/>
          </a:p>
        </p:txBody>
      </p:sp>
    </p:spTree>
    <p:extLst>
      <p:ext uri="{BB962C8B-B14F-4D97-AF65-F5344CB8AC3E}">
        <p14:creationId xmlns:p14="http://schemas.microsoft.com/office/powerpoint/2010/main" val="151512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Pemanfaatan fitur perangkat lunak pengolah 3D.</a:t>
            </a:r>
            <a:endParaRPr lang="id-ID" dirty="0"/>
          </a:p>
        </p:txBody>
      </p:sp>
      <p:sp>
        <p:nvSpPr>
          <p:cNvPr id="3" name="Content Placeholder 2"/>
          <p:cNvSpPr>
            <a:spLocks noGrp="1"/>
          </p:cNvSpPr>
          <p:nvPr>
            <p:ph idx="1"/>
          </p:nvPr>
        </p:nvSpPr>
        <p:spPr/>
        <p:txBody>
          <a:bodyPr>
            <a:normAutofit/>
          </a:bodyPr>
          <a:lstStyle/>
          <a:p>
            <a:endParaRPr lang="id-ID" dirty="0"/>
          </a:p>
          <a:p>
            <a:pPr marL="0" indent="0">
              <a:buNone/>
            </a:pPr>
            <a:r>
              <a:rPr lang="id-ID" i="1" dirty="0"/>
              <a:t>Software </a:t>
            </a:r>
            <a:r>
              <a:rPr lang="id-ID" dirty="0"/>
              <a:t>pengolah animasi 3D yang dapat digunakan membuat simulasi visual tersedia beragam, antara lain 3DsMax, Cinema 4D, Maya, Blender. Simulasi Visual menggunakan </a:t>
            </a:r>
            <a:r>
              <a:rPr lang="id-ID" i="1" dirty="0"/>
              <a:t>software Blender </a:t>
            </a:r>
            <a:r>
              <a:rPr lang="id-ID" dirty="0"/>
              <a:t>karena merupakan </a:t>
            </a:r>
            <a:r>
              <a:rPr lang="id-ID" i="1" dirty="0"/>
              <a:t>freeware </a:t>
            </a:r>
            <a:r>
              <a:rPr lang="id-ID" dirty="0"/>
              <a:t>dengan </a:t>
            </a:r>
            <a:r>
              <a:rPr lang="id-ID" i="1" dirty="0"/>
              <a:t>file </a:t>
            </a:r>
            <a:r>
              <a:rPr lang="id-ID" dirty="0"/>
              <a:t>instalasi yang tidak besar. Blender dapat dijalankan menggunakan </a:t>
            </a:r>
            <a:r>
              <a:rPr lang="id-ID" i="1" dirty="0"/>
              <a:t>Operating System Linux</a:t>
            </a:r>
            <a:r>
              <a:rPr lang="id-ID" dirty="0"/>
              <a:t>, </a:t>
            </a:r>
            <a:r>
              <a:rPr lang="id-ID" i="1" dirty="0"/>
              <a:t>Windows </a:t>
            </a:r>
            <a:r>
              <a:rPr lang="id-ID" dirty="0"/>
              <a:t>dan </a:t>
            </a:r>
            <a:r>
              <a:rPr lang="id-ID" i="1" dirty="0"/>
              <a:t>Mac. </a:t>
            </a:r>
            <a:endParaRPr lang="id-ID" dirty="0"/>
          </a:p>
        </p:txBody>
      </p:sp>
    </p:spTree>
    <p:extLst>
      <p:ext uri="{BB962C8B-B14F-4D97-AF65-F5344CB8AC3E}">
        <p14:creationId xmlns:p14="http://schemas.microsoft.com/office/powerpoint/2010/main" val="240460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TEKNIK MEMBUAT ANIMASI</a:t>
            </a:r>
            <a:endParaRPr lang="id-ID" dirty="0"/>
          </a:p>
        </p:txBody>
      </p:sp>
      <p:sp>
        <p:nvSpPr>
          <p:cNvPr id="3" name="Content Placeholder 2"/>
          <p:cNvSpPr>
            <a:spLocks noGrp="1"/>
          </p:cNvSpPr>
          <p:nvPr>
            <p:ph idx="1"/>
          </p:nvPr>
        </p:nvSpPr>
        <p:spPr>
          <a:xfrm>
            <a:off x="467544" y="1772816"/>
            <a:ext cx="8229600" cy="4608512"/>
          </a:xfrm>
        </p:spPr>
        <p:txBody>
          <a:bodyPr>
            <a:normAutofit/>
          </a:bodyPr>
          <a:lstStyle/>
          <a:p>
            <a:pPr marL="514350" indent="-514350">
              <a:buAutoNum type="arabicPeriod"/>
            </a:pPr>
            <a:r>
              <a:rPr lang="id-ID" dirty="0" smtClean="0"/>
              <a:t>Pemodelan</a:t>
            </a:r>
          </a:p>
          <a:p>
            <a:pPr marL="514350" indent="-514350">
              <a:buAutoNum type="arabicPeriod"/>
            </a:pPr>
            <a:r>
              <a:rPr lang="id-ID" dirty="0" smtClean="0"/>
              <a:t>Pewarnaan objek</a:t>
            </a:r>
          </a:p>
          <a:p>
            <a:pPr marL="514350" indent="-514350">
              <a:buAutoNum type="arabicPeriod"/>
            </a:pPr>
            <a:r>
              <a:rPr lang="id-ID" dirty="0" smtClean="0"/>
              <a:t> Rigging </a:t>
            </a:r>
          </a:p>
          <a:p>
            <a:pPr marL="514350" indent="-514350">
              <a:buAutoNum type="arabicPeriod"/>
            </a:pPr>
            <a:r>
              <a:rPr lang="id-ID" dirty="0" smtClean="0"/>
              <a:t>Kamera </a:t>
            </a:r>
            <a:r>
              <a:rPr lang="id-ID" i="1" dirty="0" smtClean="0"/>
              <a:t>setting</a:t>
            </a:r>
          </a:p>
          <a:p>
            <a:pPr marL="514350" indent="-514350">
              <a:buAutoNum type="arabicPeriod"/>
            </a:pPr>
            <a:r>
              <a:rPr lang="id-ID" dirty="0"/>
              <a:t>Menganimasikan objek.</a:t>
            </a:r>
            <a:endParaRPr lang="id-ID" dirty="0" smtClean="0"/>
          </a:p>
        </p:txBody>
      </p:sp>
    </p:spTree>
    <p:extLst>
      <p:ext uri="{BB962C8B-B14F-4D97-AF65-F5344CB8AC3E}">
        <p14:creationId xmlns:p14="http://schemas.microsoft.com/office/powerpoint/2010/main" val="319107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Pemodelan</a:t>
            </a:r>
            <a:endParaRPr lang="id-ID" dirty="0"/>
          </a:p>
        </p:txBody>
      </p:sp>
      <p:sp>
        <p:nvSpPr>
          <p:cNvPr id="3" name="Content Placeholder 2"/>
          <p:cNvSpPr>
            <a:spLocks noGrp="1"/>
          </p:cNvSpPr>
          <p:nvPr>
            <p:ph idx="1"/>
          </p:nvPr>
        </p:nvSpPr>
        <p:spPr/>
        <p:txBody>
          <a:bodyPr/>
          <a:lstStyle/>
          <a:p>
            <a:endParaRPr lang="id-ID" dirty="0"/>
          </a:p>
          <a:p>
            <a:r>
              <a:rPr lang="id-ID" dirty="0"/>
              <a:t>Pemodelan 3D memiliki proses pembuatan yang panjang akan tetapi model dapat disimpan, dilihat dari berbagai sudutpandang dan proses animasinya menjadi mudah. Sementara itu pada animasi 2D, objek/karakter dapat dibuat dalam waktu singkat namun justru menganimasikannya memerlukan proses yang panjang karena harus dilakukan berulang-ulang. Untuk </a:t>
            </a:r>
          </a:p>
        </p:txBody>
      </p:sp>
    </p:spTree>
    <p:extLst>
      <p:ext uri="{BB962C8B-B14F-4D97-AF65-F5344CB8AC3E}">
        <p14:creationId xmlns:p14="http://schemas.microsoft.com/office/powerpoint/2010/main" val="213025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pewarnaan</a:t>
            </a:r>
            <a:endParaRPr lang="id-ID" dirty="0"/>
          </a:p>
        </p:txBody>
      </p:sp>
      <p:sp>
        <p:nvSpPr>
          <p:cNvPr id="3" name="Content Placeholder 2"/>
          <p:cNvSpPr>
            <a:spLocks noGrp="1"/>
          </p:cNvSpPr>
          <p:nvPr>
            <p:ph idx="1"/>
          </p:nvPr>
        </p:nvSpPr>
        <p:spPr/>
        <p:txBody>
          <a:bodyPr/>
          <a:lstStyle/>
          <a:p>
            <a:r>
              <a:rPr lang="id-ID" dirty="0"/>
              <a:t>merupakan proses pemberian warna atau pun material yang tampak pada permukaan objek tersebut.</a:t>
            </a:r>
          </a:p>
        </p:txBody>
      </p:sp>
    </p:spTree>
    <p:extLst>
      <p:ext uri="{BB962C8B-B14F-4D97-AF65-F5344CB8AC3E}">
        <p14:creationId xmlns:p14="http://schemas.microsoft.com/office/powerpoint/2010/main" val="162488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rigging</a:t>
            </a:r>
            <a:endParaRPr lang="id-ID" dirty="0"/>
          </a:p>
        </p:txBody>
      </p:sp>
      <p:sp>
        <p:nvSpPr>
          <p:cNvPr id="3" name="Content Placeholder 2"/>
          <p:cNvSpPr>
            <a:spLocks noGrp="1"/>
          </p:cNvSpPr>
          <p:nvPr>
            <p:ph idx="1"/>
          </p:nvPr>
        </p:nvSpPr>
        <p:spPr/>
        <p:txBody>
          <a:bodyPr/>
          <a:lstStyle/>
          <a:p>
            <a:r>
              <a:rPr lang="id-ID" dirty="0"/>
              <a:t>merupakan proses pemberian tulang (penulangan) yang tersusun dari beberapa potong tulang (Bone) yang saling berhubungan. Rigging sama fungsinya dengan kerangka manusia, fungsi penulangan pada kerangka ini adalah sebagai bagian pengerak untuk objek yang akan dianimasikan. Bone merupakan objek yang dapat melakukan manipulasi posisi sekumpulan vertex pada mesh object</a:t>
            </a:r>
            <a:r>
              <a:rPr lang="id-ID" dirty="0" smtClean="0"/>
              <a:t>.</a:t>
            </a:r>
            <a:endParaRPr lang="id-ID" dirty="0"/>
          </a:p>
        </p:txBody>
      </p:sp>
    </p:spTree>
    <p:extLst>
      <p:ext uri="{BB962C8B-B14F-4D97-AF65-F5344CB8AC3E}">
        <p14:creationId xmlns:p14="http://schemas.microsoft.com/office/powerpoint/2010/main" val="16886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239000" cy="1143000"/>
          </a:xfrm>
        </p:spPr>
        <p:txBody>
          <a:bodyPr>
            <a:normAutofit/>
          </a:bodyPr>
          <a:lstStyle/>
          <a:p>
            <a:r>
              <a:rPr lang="id-ID" dirty="0" smtClean="0"/>
              <a:t>Menganimasikan objek.</a:t>
            </a:r>
            <a:endParaRPr lang="id-ID" dirty="0"/>
          </a:p>
        </p:txBody>
      </p:sp>
      <p:sp>
        <p:nvSpPr>
          <p:cNvPr id="3" name="Content Placeholder 2"/>
          <p:cNvSpPr>
            <a:spLocks noGrp="1"/>
          </p:cNvSpPr>
          <p:nvPr>
            <p:ph idx="1"/>
          </p:nvPr>
        </p:nvSpPr>
        <p:spPr>
          <a:xfrm>
            <a:off x="467544" y="1700808"/>
            <a:ext cx="8229600" cy="4824536"/>
          </a:xfrm>
        </p:spPr>
        <p:txBody>
          <a:bodyPr>
            <a:normAutofit/>
          </a:bodyPr>
          <a:lstStyle/>
          <a:p>
            <a:r>
              <a:rPr lang="id-ID" dirty="0" smtClean="0"/>
              <a:t>Untuk membuat efek-efek pada animasi 3 Dimensi dapat memanfaatkan fitur partikel yang telah disediakan. Efek animasi dengan partikel banyak penerapannya pada Blender 3D. Contohnya pada animasi nyala api, asap, ledakan, debu, awan, dan lain sebagainya. </a:t>
            </a:r>
          </a:p>
          <a:p>
            <a:pPr marL="0" indent="0">
              <a:buNone/>
            </a:pPr>
            <a:endParaRPr lang="id-ID" dirty="0" smtClean="0"/>
          </a:p>
          <a:p>
            <a:r>
              <a:rPr lang="id-ID" dirty="0" smtClean="0"/>
              <a:t>File suara (wav, mp3) dapat digunakan untuk menggerakkan atau menganimasikan objek dengan menggunakan fasilitas bake sound yang diubah menjadi kurva pergerakan animasi. </a:t>
            </a:r>
            <a:endParaRPr lang="id-ID" dirty="0"/>
          </a:p>
        </p:txBody>
      </p:sp>
    </p:spTree>
    <p:extLst>
      <p:ext uri="{BB962C8B-B14F-4D97-AF65-F5344CB8AC3E}">
        <p14:creationId xmlns:p14="http://schemas.microsoft.com/office/powerpoint/2010/main" val="33247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dirty="0"/>
          </a:p>
          <a:p>
            <a:r>
              <a:rPr lang="id-ID" dirty="0"/>
              <a:t>Sebagai 3D </a:t>
            </a:r>
            <a:r>
              <a:rPr lang="id-ID" i="1" dirty="0"/>
              <a:t>visualization, </a:t>
            </a:r>
            <a:r>
              <a:rPr lang="id-ID" dirty="0"/>
              <a:t>Simulasi Visual hanya memvisualkan objek benda yang akan dikomunikasikan. Hasil visualisasi dapat berdiri sendiri sebagai penjelas atau ilustrasi animasi dari bagian Buku Digital atau pendukung Presentasi Video pada bagian yang tidak dapat dikasatmatakan. </a:t>
            </a:r>
          </a:p>
        </p:txBody>
      </p:sp>
    </p:spTree>
    <p:extLst>
      <p:ext uri="{BB962C8B-B14F-4D97-AF65-F5344CB8AC3E}">
        <p14:creationId xmlns:p14="http://schemas.microsoft.com/office/powerpoint/2010/main" val="360071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1726</TotalTime>
  <Words>359</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Menerapkan pengetahuan tentang visualisasi konsep dalam bentuk simulasi visual.</vt:lpstr>
      <vt:lpstr> Simulasi Visual</vt:lpstr>
      <vt:lpstr>Pemanfaatan fitur perangkat lunak pengolah 3D.</vt:lpstr>
      <vt:lpstr>TEKNIK MEMBUAT ANIMASI</vt:lpstr>
      <vt:lpstr>Pemodelan</vt:lpstr>
      <vt:lpstr>pewarnaan</vt:lpstr>
      <vt:lpstr>rigging</vt:lpstr>
      <vt:lpstr>Menganimasikan objek.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Menerapkan pengetahuan tentang visualisasi konsep dalam bentuk simulasi visual.</dc:title>
  <dc:creator>LENOVO</dc:creator>
  <cp:lastModifiedBy>Windows User</cp:lastModifiedBy>
  <cp:revision>4</cp:revision>
  <dcterms:created xsi:type="dcterms:W3CDTF">2018-11-19T07:40:44Z</dcterms:created>
  <dcterms:modified xsi:type="dcterms:W3CDTF">2018-11-20T13:46:49Z</dcterms:modified>
</cp:coreProperties>
</file>