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6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2C192C-96BE-4C4B-84E6-650F22DB460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263212-4DDB-4487-9252-3DFB0D8C5A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2"/>
            <a:ext cx="8229600" cy="965718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Uraian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Materi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pengajuan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topik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orang lain.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unsur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berpengaruh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pembicara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penyaji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penyaji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2. Pihak peserta presentasi, hadirin, atau pendengar (</a:t>
            </a:r>
            <a:r>
              <a:rPr lang="it-IT" sz="2400" i="1" dirty="0">
                <a:latin typeface="Times New Roman" pitchFamily="18" charset="0"/>
                <a:cs typeface="Times New Roman" pitchFamily="18" charset="0"/>
              </a:rPr>
              <a:t>hadirince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3. Media atau perangkat presentasi.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Peserta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hadirin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pendengar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menilai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keberhasilan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penguasaan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pembicara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penyaji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materi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dipaparkan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keterbacaan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keindahan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keseharian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profesinya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89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menggantikan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kata-kata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peserta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Shape,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diagram.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Panel Insert,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Illustration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dialog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95600"/>
            <a:ext cx="8172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996543"/>
            <a:ext cx="54292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5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OK.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 Microsoft Excel,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Chart Tool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 Design.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Change Chart Type,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dialog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OK.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97" y="1143000"/>
            <a:ext cx="643880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6629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07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Animasi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Supaya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monoton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efek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animasi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perpindahan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yang lain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efek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efek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transitions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Ribbon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Effect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ikon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dropdown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Effect Option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sv-SE" sz="2600" dirty="0">
                <a:latin typeface="Times New Roman" pitchFamily="18" charset="0"/>
                <a:cs typeface="Times New Roman" pitchFamily="18" charset="0"/>
              </a:rPr>
              <a:t>d. Jika Anda ingin menambahkan suara untuk transisi, klik ikon </a:t>
            </a:r>
            <a:r>
              <a:rPr lang="sv-SE" sz="2600" i="1" dirty="0">
                <a:latin typeface="Times New Roman" pitchFamily="18" charset="0"/>
                <a:cs typeface="Times New Roman" pitchFamily="18" charset="0"/>
              </a:rPr>
              <a:t>dropdown </a:t>
            </a:r>
            <a:r>
              <a:rPr lang="sv-SE" sz="2600" dirty="0">
                <a:latin typeface="Times New Roman" pitchFamily="18" charset="0"/>
                <a:cs typeface="Times New Roman" pitchFamily="18" charset="0"/>
              </a:rPr>
              <a:t>Sound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durasi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Duration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tuliskan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durasi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detik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transisi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Apply All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63" y="2209800"/>
            <a:ext cx="36766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9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. Multimedia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video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video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Insert.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endParaRPr lang="en-US" sz="2600" dirty="0" smtClean="0"/>
          </a:p>
          <a:p>
            <a:pPr marL="457200" indent="-457200">
              <a:buAutoNum type="arabicParenR"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video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sisipkan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• Video From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video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tersimpan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sperti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flashdisk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cakram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• Video From Website: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video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berlokasi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online,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Facebook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429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96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video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dialog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video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Video From Website,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dialog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400"/>
            <a:ext cx="65055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50196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21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Menyisipkan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audio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Lakukan langkah-langkah berikut untuk menyisipkan </a:t>
            </a:r>
            <a:r>
              <a:rPr lang="nn-NO" sz="24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audio ke dalam </a:t>
            </a:r>
            <a:r>
              <a:rPr lang="nn-NO" sz="24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audio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audio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ditambahkan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3) Lakukan langkah pada poin 1 b – d.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asli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" y="3048001"/>
            <a:ext cx="9144000" cy="129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33" y="4876800"/>
            <a:ext cx="9172576" cy="181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6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Slide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keberhasilan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satunya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dimengerti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peserta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monoton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peserta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dibahas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96085"/>
              </p:ext>
            </p:extLst>
          </p:nvPr>
        </p:nvGraphicFramePr>
        <p:xfrm>
          <a:off x="1752600" y="3581400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13360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PowerPoint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hanyalah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alat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bantu,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kompetensi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utama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terletak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bagaimana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memaparkan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dengan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menarik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bergairah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tepat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sasaran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9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dibahas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penyaji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Microsoft PowerPoint 2010.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PowerPoint 2010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Microsoft PowerPoint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400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6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Bagian-bagian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PowerPoint 2010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Quick Access Toolbar,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pintas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relatif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Title Bar,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Backstage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Ribbon,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tombol-tombol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pintas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pekerjaan-pekerjaan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Ribbon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isinya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dipilah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berdasar-kan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Control Box,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mengelola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jendela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PowerPoint, Ribbon,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format 𝑥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𝑦.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𝑥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mewakili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𝑦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mewakili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- 7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Zoom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memperbesar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memperkecil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- 9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Tata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Layout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tersusun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terorganisir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mempelajari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mengorganisir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tertata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memaparkan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paparan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69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menulis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Layout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Layout yang lain. 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Layout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Akan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item-item layout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Title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/>
              <a:t>3</a:t>
            </a:r>
            <a:r>
              <a:rPr lang="en-US" sz="2400" dirty="0"/>
              <a:t>) </a:t>
            </a:r>
            <a:r>
              <a:rPr lang="en-US" sz="2400" dirty="0" err="1"/>
              <a:t>Tuliskan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i="1" dirty="0"/>
              <a:t>Click to add title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4) </a:t>
            </a:r>
            <a:r>
              <a:rPr lang="en-US" sz="2400" dirty="0" err="1"/>
              <a:t>Tuliskan</a:t>
            </a:r>
            <a:r>
              <a:rPr lang="en-US" sz="2400" dirty="0"/>
              <a:t> sub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i="1" dirty="0"/>
              <a:t>Click to add subtitle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5)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i="1" dirty="0"/>
              <a:t>slide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mengklik</a:t>
            </a:r>
            <a:r>
              <a:rPr lang="en-US" sz="2400" dirty="0"/>
              <a:t> </a:t>
            </a:r>
            <a:r>
              <a:rPr lang="en-US" sz="2400" i="1" dirty="0"/>
              <a:t>New Slide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i="1" dirty="0"/>
              <a:t>slide </a:t>
            </a:r>
            <a:r>
              <a:rPr lang="en-US" sz="2400" dirty="0"/>
              <a:t>tab </a:t>
            </a:r>
            <a:r>
              <a:rPr lang="en-US" sz="2400" i="1" dirty="0"/>
              <a:t>Home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i="1" dirty="0"/>
              <a:t>Title and Content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fi-FI" sz="2400" dirty="0"/>
              <a:t>6) Tuliskan judul dan isi </a:t>
            </a:r>
            <a:r>
              <a:rPr lang="fi-FI" sz="2400" i="1" dirty="0"/>
              <a:t>slide </a:t>
            </a:r>
            <a:r>
              <a:rPr lang="fi-FI" sz="2400" dirty="0"/>
              <a:t>presentasi.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514600"/>
            <a:ext cx="26479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0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Penandaan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Penomoran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Bullet and Numbering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sederet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butiran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bulatan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(),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(),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wajik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(),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centang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(),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lain,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Bullets,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temukan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tab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penomoran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Numbering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sebelah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Bullets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jenjang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Increase List Level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Bullet and Numbering.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mengembalikan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Decrease Indent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Shift + Tab.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7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Perataan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paragraf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Perataan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paragraf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paragraf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Placeholder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horizontal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vertikal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perataan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paragraf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) Letakkan kursor pada kalimat yang ingin diatur paragrafnya.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perataan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paragraf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horizontal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vertikal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tab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Paragraph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tertera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Ribbon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antarspasi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Spacing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Placeholder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Columns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pula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51" y="3200400"/>
            <a:ext cx="695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10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Keserasian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PowerPoint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dilengkapi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mendesain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pemaparan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Design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Ribbon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7358 Tab Design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3933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40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page setup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dialog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mengklik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panah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dropdown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Sized For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orientasi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tegak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mendatar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Orientation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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OK.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galeri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Themes Tab Design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Atur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dropdown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dihadapkan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disiapkan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PowerPoint.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Atur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ikon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dropdown Fonts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tab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Atur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dropdown Background Styles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4362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41398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1079</TotalTime>
  <Words>1429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Uraian Materi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</dc:creator>
  <cp:lastModifiedBy>Windows User</cp:lastModifiedBy>
  <cp:revision>9</cp:revision>
  <dcterms:created xsi:type="dcterms:W3CDTF">2018-11-15T09:34:55Z</dcterms:created>
  <dcterms:modified xsi:type="dcterms:W3CDTF">2018-11-19T16:09:01Z</dcterms:modified>
</cp:coreProperties>
</file>