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2"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4AFB7748-7A4D-46C7-A0A6-30FC6C4DBEBF}" type="datetimeFigureOut">
              <a:rPr lang="id-ID" smtClean="0"/>
              <a:t>20/11/2018</a:t>
            </a:fld>
            <a:endParaRPr lang="id-ID"/>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1F17B04-A99D-4EA0-9324-E1813C6C3964}" type="slidenum">
              <a:rPr lang="id-ID" smtClean="0"/>
              <a:t>‹#›</a:t>
            </a:fld>
            <a:endParaRPr lang="id-ID"/>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B7748-7A4D-46C7-A0A6-30FC6C4DBEBF}" type="datetimeFigureOut">
              <a:rPr lang="id-ID" smtClean="0"/>
              <a:t>20/11/2018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41F17B04-A99D-4EA0-9324-E1813C6C396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B7748-7A4D-46C7-A0A6-30FC6C4DBEBF}" type="datetimeFigureOut">
              <a:rPr lang="id-ID" smtClean="0"/>
              <a:t>20/11/2018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41F17B04-A99D-4EA0-9324-E1813C6C396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B7748-7A4D-46C7-A0A6-30FC6C4DBEBF}" type="datetimeFigureOut">
              <a:rPr lang="id-ID" smtClean="0"/>
              <a:t>20/11/2018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41F17B04-A99D-4EA0-9324-E1813C6C396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AFB7748-7A4D-46C7-A0A6-30FC6C4DBEBF}" type="datetimeFigureOut">
              <a:rPr lang="id-ID" smtClean="0"/>
              <a:t>20/11/2018</a:t>
            </a:fld>
            <a:endParaRPr lang="id-ID"/>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1F17B04-A99D-4EA0-9324-E1813C6C3964}" type="slidenum">
              <a:rPr lang="id-ID" smtClean="0"/>
              <a:t>‹#›</a:t>
            </a:fld>
            <a:endParaRPr lang="id-ID"/>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FB7748-7A4D-46C7-A0A6-30FC6C4DBEBF}" type="datetimeFigureOut">
              <a:rPr lang="id-ID" smtClean="0"/>
              <a:t>20/11/2018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1F17B04-A99D-4EA0-9324-E1813C6C3964}" type="slidenum">
              <a:rPr lang="id-ID" smtClean="0"/>
              <a:t>‹#›</a:t>
            </a:fld>
            <a:endParaRPr lang="id-ID"/>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FB7748-7A4D-46C7-A0A6-30FC6C4DBEBF}" type="datetimeFigureOut">
              <a:rPr lang="id-ID" smtClean="0"/>
              <a:t>20/11/2018</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1F17B04-A99D-4EA0-9324-E1813C6C3964}"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FB7748-7A4D-46C7-A0A6-30FC6C4DBEBF}" type="datetimeFigureOut">
              <a:rPr lang="id-ID" smtClean="0"/>
              <a:t>20/11/2018</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41F17B04-A99D-4EA0-9324-E1813C6C3964}" type="slidenum">
              <a:rPr lang="id-ID" smtClean="0"/>
              <a:t>‹#›</a:t>
            </a:fld>
            <a:endParaRPr lang="id-ID"/>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AFB7748-7A4D-46C7-A0A6-30FC6C4DBEBF}" type="datetimeFigureOut">
              <a:rPr lang="id-ID" smtClean="0"/>
              <a:t>20/11/2018</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41F17B04-A99D-4EA0-9324-E1813C6C396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AFB7748-7A4D-46C7-A0A6-30FC6C4DBEBF}" type="datetimeFigureOut">
              <a:rPr lang="id-ID" smtClean="0"/>
              <a:t>20/11/2018</a:t>
            </a:fld>
            <a:endParaRPr lang="id-ID"/>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1F17B04-A99D-4EA0-9324-E1813C6C3964}" type="slidenum">
              <a:rPr lang="id-ID" smtClean="0"/>
              <a:t>‹#›</a:t>
            </a:fld>
            <a:endParaRPr lang="id-ID"/>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4AFB7748-7A4D-46C7-A0A6-30FC6C4DBEBF}" type="datetimeFigureOut">
              <a:rPr lang="id-ID" smtClean="0"/>
              <a:t>20/11/2018</a:t>
            </a:fld>
            <a:endParaRPr lang="id-ID"/>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1F17B04-A99D-4EA0-9324-E1813C6C3964}" type="slidenum">
              <a:rPr lang="id-ID" smtClean="0"/>
              <a:t>‹#›</a:t>
            </a:fld>
            <a:endParaRPr lang="id-ID"/>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id-ID"/>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AFB7748-7A4D-46C7-A0A6-30FC6C4DBEBF}" type="datetimeFigureOut">
              <a:rPr lang="id-ID" smtClean="0"/>
              <a:t>20/11/2018</a:t>
            </a:fld>
            <a:endParaRPr lang="id-ID"/>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1F17B04-A99D-4EA0-9324-E1813C6C3964}" type="slidenum">
              <a:rPr lang="id-ID" smtClean="0"/>
              <a:t>‹#›</a:t>
            </a:fld>
            <a:endParaRPr lang="id-ID"/>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20888"/>
            <a:ext cx="7772400" cy="1470025"/>
          </a:xfrm>
        </p:spPr>
        <p:txBody>
          <a:bodyPr>
            <a:normAutofit fontScale="90000"/>
          </a:bodyPr>
          <a:lstStyle/>
          <a:p>
            <a:r>
              <a:rPr lang="id-ID" dirty="0" smtClean="0"/>
              <a:t>Menerapkan pengetahuan tentang visualisasi konsep dalam bentuk presentasi video</a:t>
            </a:r>
            <a:endParaRPr lang="id-ID" dirty="0"/>
          </a:p>
        </p:txBody>
      </p:sp>
    </p:spTree>
    <p:extLst>
      <p:ext uri="{BB962C8B-B14F-4D97-AF65-F5344CB8AC3E}">
        <p14:creationId xmlns:p14="http://schemas.microsoft.com/office/powerpoint/2010/main" val="28740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 yang dipelajari:</a:t>
            </a:r>
            <a:endParaRPr lang="id-ID" dirty="0"/>
          </a:p>
        </p:txBody>
      </p:sp>
      <p:sp>
        <p:nvSpPr>
          <p:cNvPr id="3" name="Content Placeholder 2"/>
          <p:cNvSpPr>
            <a:spLocks noGrp="1"/>
          </p:cNvSpPr>
          <p:nvPr>
            <p:ph idx="1"/>
          </p:nvPr>
        </p:nvSpPr>
        <p:spPr/>
        <p:txBody>
          <a:bodyPr>
            <a:normAutofit/>
          </a:bodyPr>
          <a:lstStyle/>
          <a:p>
            <a:r>
              <a:rPr lang="id-ID" dirty="0" smtClean="0"/>
              <a:t>Jenis-jenis video</a:t>
            </a:r>
          </a:p>
          <a:p>
            <a:r>
              <a:rPr lang="id-ID" dirty="0" smtClean="0"/>
              <a:t>Ciri dan fungsi </a:t>
            </a:r>
            <a:r>
              <a:rPr lang="id-ID" dirty="0"/>
              <a:t>presentasi video.</a:t>
            </a:r>
          </a:p>
          <a:p>
            <a:r>
              <a:rPr lang="id-ID" dirty="0" smtClean="0"/>
              <a:t>Tahapan produksi video</a:t>
            </a:r>
            <a:r>
              <a:rPr lang="id-ID" dirty="0"/>
              <a:t>.</a:t>
            </a:r>
          </a:p>
          <a:p>
            <a:r>
              <a:rPr lang="id-ID" dirty="0" smtClean="0"/>
              <a:t>Produksi video menggunakankamera</a:t>
            </a:r>
            <a:r>
              <a:rPr lang="id-ID" dirty="0"/>
              <a:t>.</a:t>
            </a:r>
          </a:p>
          <a:p>
            <a:r>
              <a:rPr lang="id-ID" dirty="0" smtClean="0"/>
              <a:t>Produksi video menggunakan aplikasi </a:t>
            </a:r>
            <a:r>
              <a:rPr lang="id-ID" i="1" dirty="0" smtClean="0"/>
              <a:t>screen recording</a:t>
            </a:r>
            <a:r>
              <a:rPr lang="id-ID" i="1" dirty="0"/>
              <a:t>.</a:t>
            </a:r>
          </a:p>
          <a:p>
            <a:r>
              <a:rPr lang="id-ID" i="1" dirty="0" smtClean="0"/>
              <a:t>Editing </a:t>
            </a:r>
            <a:r>
              <a:rPr lang="id-ID" dirty="0" smtClean="0"/>
              <a:t>dan finalisasi </a:t>
            </a:r>
            <a:r>
              <a:rPr lang="id-ID" dirty="0"/>
              <a:t>video.</a:t>
            </a:r>
          </a:p>
        </p:txBody>
      </p:sp>
    </p:spTree>
    <p:extLst>
      <p:ext uri="{BB962C8B-B14F-4D97-AF65-F5344CB8AC3E}">
        <p14:creationId xmlns:p14="http://schemas.microsoft.com/office/powerpoint/2010/main" val="217846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Jenis-jenis Video berdasarkan Tujuan Pembuatan</a:t>
            </a:r>
            <a:endParaRPr lang="id-ID"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id-ID" dirty="0" smtClean="0"/>
              <a:t>Video cerita </a:t>
            </a:r>
            <a:r>
              <a:rPr lang="id-ID" dirty="0"/>
              <a:t>:video yang bertujuan untuk memaparkan </a:t>
            </a:r>
            <a:r>
              <a:rPr lang="id-ID" dirty="0" smtClean="0"/>
              <a:t>cerita</a:t>
            </a:r>
          </a:p>
          <a:p>
            <a:pPr marL="514350" indent="-514350">
              <a:buAutoNum type="arabicPeriod"/>
            </a:pPr>
            <a:r>
              <a:rPr lang="id-ID" dirty="0" smtClean="0"/>
              <a:t>video </a:t>
            </a:r>
            <a:r>
              <a:rPr lang="id-ID" dirty="0"/>
              <a:t>berita : video yang bertujuan untuk memaparkan </a:t>
            </a:r>
            <a:r>
              <a:rPr lang="id-ID" dirty="0" smtClean="0"/>
              <a:t>berita</a:t>
            </a:r>
          </a:p>
          <a:p>
            <a:pPr marL="514350" indent="-514350">
              <a:buAutoNum type="arabicPeriod"/>
            </a:pPr>
            <a:r>
              <a:rPr lang="id-ID" dirty="0" smtClean="0"/>
              <a:t>video </a:t>
            </a:r>
            <a:r>
              <a:rPr lang="id-ID" dirty="0"/>
              <a:t>pembelajaran </a:t>
            </a:r>
            <a:r>
              <a:rPr lang="id-ID" dirty="0" smtClean="0"/>
              <a:t>: video</a:t>
            </a:r>
            <a:r>
              <a:rPr lang="id-ID" dirty="0"/>
              <a:t> yang bertujuan untuk memberikan materi pembelajaranagar mudah di serat dan dapat di mainkan ulang</a:t>
            </a:r>
            <a:r>
              <a:rPr lang="id-ID" dirty="0" smtClean="0"/>
              <a:t>.</a:t>
            </a:r>
          </a:p>
          <a:p>
            <a:pPr marL="514350" indent="-514350">
              <a:buAutoNum type="arabicPeriod"/>
            </a:pPr>
            <a:r>
              <a:rPr lang="id-ID" dirty="0" smtClean="0"/>
              <a:t>video </a:t>
            </a:r>
            <a:r>
              <a:rPr lang="id-ID" dirty="0"/>
              <a:t>dokumenter : video yang bertujuan merekam sebuah kejadian / peristiwa dalamkehidupan nyata </a:t>
            </a:r>
          </a:p>
          <a:p>
            <a:pPr marL="514350" indent="-514350">
              <a:buAutoNum type="arabicPeriod"/>
            </a:pPr>
            <a:r>
              <a:rPr lang="id-ID" dirty="0" smtClean="0"/>
              <a:t>video </a:t>
            </a:r>
            <a:r>
              <a:rPr lang="id-ID" dirty="0"/>
              <a:t>presentasi : video untuk mengkomunikasikan ide/gagasan </a:t>
            </a:r>
          </a:p>
          <a:p>
            <a:endParaRPr lang="id-ID" dirty="0"/>
          </a:p>
        </p:txBody>
      </p:sp>
    </p:spTree>
    <p:extLst>
      <p:ext uri="{BB962C8B-B14F-4D97-AF65-F5344CB8AC3E}">
        <p14:creationId xmlns:p14="http://schemas.microsoft.com/office/powerpoint/2010/main" val="73121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Ciri dan Fungsi Presentasi </a:t>
            </a:r>
            <a:r>
              <a:rPr lang="id-ID" dirty="0" smtClean="0"/>
              <a:t>Video</a:t>
            </a:r>
            <a:endParaRPr lang="id-ID" dirty="0"/>
          </a:p>
        </p:txBody>
      </p:sp>
      <p:sp>
        <p:nvSpPr>
          <p:cNvPr id="3" name="Content Placeholder 2"/>
          <p:cNvSpPr>
            <a:spLocks noGrp="1"/>
          </p:cNvSpPr>
          <p:nvPr>
            <p:ph idx="1"/>
          </p:nvPr>
        </p:nvSpPr>
        <p:spPr/>
        <p:txBody>
          <a:bodyPr>
            <a:normAutofit fontScale="70000" lnSpcReduction="20000"/>
          </a:bodyPr>
          <a:lstStyle/>
          <a:p>
            <a:pPr marL="0" indent="0">
              <a:buNone/>
            </a:pPr>
            <a:r>
              <a:rPr lang="id-ID" b="1" dirty="0"/>
              <a:t>ciri-ciri presentasi video adalah:</a:t>
            </a:r>
          </a:p>
          <a:p>
            <a:r>
              <a:rPr lang="id-ID" dirty="0"/>
              <a:t> Mengkomunikasikan ide</a:t>
            </a:r>
          </a:p>
          <a:p>
            <a:r>
              <a:rPr lang="id-ID" dirty="0"/>
              <a:t> Menunjukan Solusi</a:t>
            </a:r>
          </a:p>
          <a:p>
            <a:r>
              <a:rPr lang="id-ID" dirty="0"/>
              <a:t> Mengkomunikasikan Produk dan Jasa</a:t>
            </a:r>
          </a:p>
          <a:p>
            <a:r>
              <a:rPr lang="id-ID" dirty="0"/>
              <a:t> Menunjukkan cara </a:t>
            </a:r>
            <a:r>
              <a:rPr lang="id-ID" dirty="0" smtClean="0"/>
              <a:t>kerja</a:t>
            </a:r>
          </a:p>
          <a:p>
            <a:pPr marL="0" indent="0">
              <a:buNone/>
            </a:pPr>
            <a:endParaRPr lang="id-ID" dirty="0" smtClean="0"/>
          </a:p>
          <a:p>
            <a:pPr marL="0" indent="0">
              <a:buNone/>
            </a:pPr>
            <a:r>
              <a:rPr lang="id-ID" b="1" dirty="0"/>
              <a:t> Fungsi Presentasi </a:t>
            </a:r>
            <a:r>
              <a:rPr lang="id-ID" b="1" dirty="0" smtClean="0"/>
              <a:t>Video</a:t>
            </a:r>
            <a:endParaRPr lang="id-ID" dirty="0"/>
          </a:p>
          <a:p>
            <a:r>
              <a:rPr lang="id-ID" dirty="0"/>
              <a:t>Presentasi video berfungsi sebagai sarana untuk mengomunikasikan ide atau gagasan melalui penyajian suatu produk yang telah dihasilkan. Sebagai sarana untuk mengomunikasikan ide atau gagasan, presentasi video harus mengemukakan keunggulan ide atau gagasan yang akan disampaikan. Ide atau gagasan merupakan upaya untuk mengatasi masalah yang dihadapi dalam kehidupan sehari-hari.</a:t>
            </a:r>
          </a:p>
          <a:p>
            <a:pPr marL="0" indent="0">
              <a:buNone/>
            </a:pPr>
            <a:endParaRPr lang="id-ID" dirty="0"/>
          </a:p>
          <a:p>
            <a:endParaRPr lang="id-ID" dirty="0"/>
          </a:p>
        </p:txBody>
      </p:sp>
    </p:spTree>
    <p:extLst>
      <p:ext uri="{BB962C8B-B14F-4D97-AF65-F5344CB8AC3E}">
        <p14:creationId xmlns:p14="http://schemas.microsoft.com/office/powerpoint/2010/main" val="50767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Tahapan Poduksi Video Presentasi</a:t>
            </a:r>
            <a:endParaRPr lang="id-ID" dirty="0"/>
          </a:p>
        </p:txBody>
      </p:sp>
      <p:sp>
        <p:nvSpPr>
          <p:cNvPr id="3" name="Content Placeholder 2"/>
          <p:cNvSpPr>
            <a:spLocks noGrp="1"/>
          </p:cNvSpPr>
          <p:nvPr>
            <p:ph idx="1"/>
          </p:nvPr>
        </p:nvSpPr>
        <p:spPr/>
        <p:txBody>
          <a:bodyPr>
            <a:normAutofit fontScale="92500" lnSpcReduction="20000"/>
          </a:bodyPr>
          <a:lstStyle/>
          <a:p>
            <a:pPr marL="0" indent="0">
              <a:buNone/>
            </a:pPr>
            <a:r>
              <a:rPr lang="id-ID" dirty="0" smtClean="0"/>
              <a:t>Proses </a:t>
            </a:r>
            <a:r>
              <a:rPr lang="id-ID" dirty="0"/>
              <a:t>dalam pembuatan presentasi video </a:t>
            </a:r>
            <a:r>
              <a:rPr lang="id-ID" dirty="0" smtClean="0"/>
              <a:t>dimulai </a:t>
            </a:r>
            <a:r>
              <a:rPr lang="id-ID" dirty="0"/>
              <a:t>dari pencarian ide, pembuatan sinopsis, pembuatan naskah, shooting dan editing proses ini biasa di namakan praproduksi, produksi dan pascaproduksi, adapun prosesnya terdiri dari pengambilan gambarnya dilakukan dengan kamera video, baik yang terpasang pada telpon genggam dan perangkat </a:t>
            </a:r>
            <a:r>
              <a:rPr lang="id-ID" i="1" dirty="0"/>
              <a:t>gaget </a:t>
            </a:r>
            <a:r>
              <a:rPr lang="id-ID" dirty="0"/>
              <a:t>lainnya, maupun pada kamera khusus untuk perekaman video, termasuk </a:t>
            </a:r>
            <a:r>
              <a:rPr lang="id-ID" i="1" dirty="0"/>
              <a:t>camcorder.</a:t>
            </a:r>
            <a:endParaRPr lang="id-ID" dirty="0"/>
          </a:p>
        </p:txBody>
      </p:sp>
    </p:spTree>
    <p:extLst>
      <p:ext uri="{BB962C8B-B14F-4D97-AF65-F5344CB8AC3E}">
        <p14:creationId xmlns:p14="http://schemas.microsoft.com/office/powerpoint/2010/main" val="951399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Produksi Video menggunakan Kamera</a:t>
            </a:r>
            <a:endParaRPr lang="id-ID" dirty="0"/>
          </a:p>
        </p:txBody>
      </p:sp>
      <p:sp>
        <p:nvSpPr>
          <p:cNvPr id="3" name="Content Placeholder 2"/>
          <p:cNvSpPr>
            <a:spLocks noGrp="1"/>
          </p:cNvSpPr>
          <p:nvPr>
            <p:ph idx="1"/>
          </p:nvPr>
        </p:nvSpPr>
        <p:spPr>
          <a:xfrm>
            <a:off x="457200" y="1600200"/>
            <a:ext cx="8229600" cy="4781128"/>
          </a:xfrm>
        </p:spPr>
        <p:txBody>
          <a:bodyPr>
            <a:normAutofit fontScale="32500" lnSpcReduction="20000"/>
          </a:bodyPr>
          <a:lstStyle/>
          <a:p>
            <a:pPr marL="0" indent="0">
              <a:buNone/>
            </a:pPr>
            <a:r>
              <a:rPr lang="id-ID" b="1" dirty="0" smtClean="0"/>
              <a:t>1. Teknik </a:t>
            </a:r>
            <a:r>
              <a:rPr lang="id-ID" b="1" dirty="0"/>
              <a:t>memegang kamera </a:t>
            </a:r>
            <a:r>
              <a:rPr lang="id-ID" b="1" dirty="0" smtClean="0"/>
              <a:t>video</a:t>
            </a:r>
            <a:endParaRPr lang="id-ID" dirty="0" smtClean="0"/>
          </a:p>
          <a:p>
            <a:pPr marL="0" indent="0">
              <a:buNone/>
            </a:pPr>
            <a:r>
              <a:rPr lang="id-ID" dirty="0" smtClean="0"/>
              <a:t>Peganglah </a:t>
            </a:r>
            <a:r>
              <a:rPr lang="id-ID" dirty="0"/>
              <a:t>kamera dengan mantap. Gunakan satu tangan untuk memegang kamera dan mengoperasikan kontrol zoom, dan tangan yang lain untuk menjaga agar posisi kamera </a:t>
            </a:r>
            <a:r>
              <a:rPr lang="id-ID" dirty="0" smtClean="0"/>
              <a:t>bergoyang</a:t>
            </a:r>
            <a:r>
              <a:rPr lang="id-ID" dirty="0"/>
              <a:t>. Dapat digerakkan ke berbagai posisi, tergantung dari sudut pengambilan yang diinginkan atau gunakan selalu tripod untuk menjaga gambar tetap stabil.  </a:t>
            </a:r>
          </a:p>
          <a:p>
            <a:pPr marL="0" indent="0">
              <a:buNone/>
            </a:pPr>
            <a:endParaRPr lang="id-ID" dirty="0" smtClean="0"/>
          </a:p>
          <a:p>
            <a:pPr marL="0" indent="0">
              <a:buNone/>
            </a:pPr>
            <a:r>
              <a:rPr lang="id-ID" b="1" dirty="0" smtClean="0"/>
              <a:t>2. Zoom</a:t>
            </a:r>
            <a:endParaRPr lang="id-ID" dirty="0"/>
          </a:p>
          <a:p>
            <a:pPr marL="0" indent="0">
              <a:buNone/>
            </a:pPr>
            <a:r>
              <a:rPr lang="id-ID" dirty="0"/>
              <a:t>Hindarkan penggunaan teknik zoom untuk merekam pemandangan yang luas tanpa menggunakan tripod. Ini adalah cara dasar untuk menghindari terjadinya guncangan pada gambar. Dalam proses melakuan zoom in dan zoom out kamerawan terlebih dahulu harus memastikan angel terakhir dari angel zoom tersebut.  </a:t>
            </a:r>
          </a:p>
          <a:p>
            <a:pPr marL="0" indent="0">
              <a:buNone/>
            </a:pPr>
            <a:endParaRPr lang="id-ID" dirty="0"/>
          </a:p>
          <a:p>
            <a:pPr marL="0" indent="0">
              <a:buNone/>
            </a:pPr>
            <a:r>
              <a:rPr lang="id-ID" b="1" dirty="0" smtClean="0"/>
              <a:t>3. Peraturan </a:t>
            </a:r>
            <a:r>
              <a:rPr lang="id-ID" b="1" dirty="0"/>
              <a:t>5 detik</a:t>
            </a:r>
            <a:endParaRPr lang="id-ID" dirty="0"/>
          </a:p>
          <a:p>
            <a:pPr marL="0" indent="0">
              <a:buNone/>
            </a:pPr>
            <a:r>
              <a:rPr lang="id-ID" dirty="0"/>
              <a:t>Peraturan penting dalam merekam adalah, rekamlah dalam waktu yang lebih lama dan hindarkan gerakan kemera yang tidak perlu. Selalu rekam satu adegan sekurang – kurangnya dalam 5 detik. Ini akan memudahkan editor untuk mengambil potongan-potongan gambar yang diperlukan.</a:t>
            </a:r>
          </a:p>
          <a:p>
            <a:pPr marL="0" indent="0">
              <a:buNone/>
            </a:pPr>
            <a:endParaRPr lang="id-ID" dirty="0"/>
          </a:p>
          <a:p>
            <a:pPr marL="0" indent="0">
              <a:buNone/>
            </a:pPr>
            <a:r>
              <a:rPr lang="id-ID" b="1" dirty="0" smtClean="0"/>
              <a:t>4. Fokus</a:t>
            </a:r>
            <a:r>
              <a:rPr lang="id-ID" b="1" dirty="0"/>
              <a:t>, Exposure and keseimbangan cerah putih (White Balance) </a:t>
            </a:r>
            <a:endParaRPr lang="id-ID" dirty="0"/>
          </a:p>
          <a:p>
            <a:pPr marL="0" indent="0">
              <a:buNone/>
            </a:pPr>
            <a:r>
              <a:rPr lang="id-ID" dirty="0"/>
              <a:t>Periksa selalu fokus dan exposure. Bila menggunakan zoom jauh dan dekat, fokuskan selalu pada jarak ideal ke objek yang Anda inginkan untuk direkam. Setiap kali kamerawan mengubah lokasi pengambilan gambar maka kondisi cahaya pasti juga akan berubah, maka kamerawan perlu menyesuaikan keseimbangan warna putih pada kamera. Proses ini disebut dengan mengatur keseimbangan cerah putih (</a:t>
            </a:r>
            <a:r>
              <a:rPr lang="id-ID" i="1" dirty="0"/>
              <a:t>white balance</a:t>
            </a:r>
            <a:r>
              <a:rPr lang="id-ID" dirty="0"/>
              <a:t>) kamera. </a:t>
            </a:r>
            <a:br>
              <a:rPr lang="id-ID" dirty="0"/>
            </a:br>
            <a:endParaRPr lang="id-ID" dirty="0"/>
          </a:p>
          <a:p>
            <a:pPr marL="0" indent="0">
              <a:buNone/>
            </a:pPr>
            <a:r>
              <a:rPr lang="id-ID" b="1" dirty="0" smtClean="0"/>
              <a:t>5. Tanggal </a:t>
            </a:r>
            <a:r>
              <a:rPr lang="id-ID" b="1" dirty="0"/>
              <a:t>dan Waktu</a:t>
            </a:r>
            <a:endParaRPr lang="id-ID" dirty="0"/>
          </a:p>
          <a:p>
            <a:pPr marL="0" indent="0">
              <a:buNone/>
            </a:pPr>
            <a:r>
              <a:rPr lang="id-ID" dirty="0" smtClean="0"/>
              <a:t>Jangan </a:t>
            </a:r>
            <a:r>
              <a:rPr lang="id-ID" dirty="0"/>
              <a:t>pernah memasang tanda tanggal dan waktu pada layar yang terekam, ini akan membuat video sama sekali tidak dapat digunakan. Namun, sebaiknya Anda selalu merekam suara Anda pada awal pengambilan gambar yang menjelaskan kapan gambar tersebut direkam, lokasi Anda merekam gambar.  </a:t>
            </a:r>
          </a:p>
          <a:p>
            <a:pPr marL="0" indent="0">
              <a:buNone/>
            </a:pPr>
            <a:endParaRPr lang="id-ID" dirty="0"/>
          </a:p>
          <a:p>
            <a:pPr marL="0" indent="0">
              <a:buNone/>
            </a:pPr>
            <a:r>
              <a:rPr lang="id-ID" b="1" dirty="0" smtClean="0"/>
              <a:t>6. Gambarpengisi </a:t>
            </a:r>
            <a:r>
              <a:rPr lang="id-ID" b="1" dirty="0"/>
              <a:t>(Cutaways)</a:t>
            </a:r>
            <a:endParaRPr lang="id-ID" dirty="0"/>
          </a:p>
          <a:p>
            <a:pPr marL="0" indent="0">
              <a:buNone/>
            </a:pPr>
            <a:r>
              <a:rPr lang="id-ID" dirty="0"/>
              <a:t>Bila Anda merekam sebuah objek, kegiatan ataupun wawancara Anda perlu mengambil gambar yang lain. Sebagai contoh, bila Anda merekam sebuah wawancara Anda perlu untuk </a:t>
            </a:r>
            <a:r>
              <a:rPr lang="id-ID" dirty="0" smtClean="0"/>
              <a:t>merekam juga </a:t>
            </a:r>
            <a:r>
              <a:rPr lang="id-ID" dirty="0"/>
              <a:t>kantor orang yang Anda wawancarai atau sesuatu yang lain untuk memberikan penjelasan tambahan bagi video wawancara Anda. Contoh lain, bila Anda membuat video tentang orang </a:t>
            </a:r>
            <a:r>
              <a:rPr lang="id-ID" dirty="0" smtClean="0"/>
              <a:t>utan, jangan </a:t>
            </a:r>
            <a:r>
              <a:rPr lang="id-ID" dirty="0"/>
              <a:t>lupa untuk merekam hutan tempat mereka tinggal dan kebakaran hutan yang merusakkan habitatnya, bila ada Ini akan membuat sebuah video lebih informatif</a:t>
            </a:r>
            <a:r>
              <a:rPr lang="id-ID" dirty="0" smtClean="0"/>
              <a:t>.</a:t>
            </a:r>
          </a:p>
        </p:txBody>
      </p:sp>
    </p:spTree>
    <p:extLst>
      <p:ext uri="{BB962C8B-B14F-4D97-AF65-F5344CB8AC3E}">
        <p14:creationId xmlns:p14="http://schemas.microsoft.com/office/powerpoint/2010/main" val="4116685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r>
              <a:rPr lang="id-ID" dirty="0" smtClean="0"/>
              <a:t>Produksi video menggunakan aplikasi </a:t>
            </a:r>
            <a:r>
              <a:rPr lang="id-ID" i="1" dirty="0" smtClean="0"/>
              <a:t>screen recording.</a:t>
            </a:r>
            <a:endParaRPr lang="id-ID" dirty="0"/>
          </a:p>
        </p:txBody>
      </p:sp>
      <p:sp>
        <p:nvSpPr>
          <p:cNvPr id="3" name="Content Placeholder 2"/>
          <p:cNvSpPr>
            <a:spLocks noGrp="1"/>
          </p:cNvSpPr>
          <p:nvPr>
            <p:ph idx="1"/>
          </p:nvPr>
        </p:nvSpPr>
        <p:spPr/>
        <p:txBody>
          <a:bodyPr>
            <a:normAutofit fontScale="92500" lnSpcReduction="20000"/>
          </a:bodyPr>
          <a:lstStyle/>
          <a:p>
            <a:endParaRPr lang="id-ID" dirty="0"/>
          </a:p>
          <a:p>
            <a:r>
              <a:rPr lang="id-ID" dirty="0"/>
              <a:t>Selain menggunakan perangkat pengambil gambar dengan perangkat gaget, Anda juga dapat menggunakan </a:t>
            </a:r>
            <a:r>
              <a:rPr lang="id-ID" i="1" dirty="0"/>
              <a:t>Screen recording, screen recording </a:t>
            </a:r>
            <a:r>
              <a:rPr lang="id-ID" dirty="0"/>
              <a:t>adalah pengambilan gambar dari layar komputer dengan menggunakan aplikasi </a:t>
            </a:r>
            <a:r>
              <a:rPr lang="id-ID" dirty="0" smtClean="0"/>
              <a:t>rekam layar </a:t>
            </a:r>
            <a:r>
              <a:rPr lang="id-ID" dirty="0"/>
              <a:t>dan dapat ditambahkan penggunaan lensa yang terpasang pada laptop atau </a:t>
            </a:r>
            <a:r>
              <a:rPr lang="id-ID" i="1" dirty="0"/>
              <a:t>webcam </a:t>
            </a:r>
            <a:r>
              <a:rPr lang="id-ID" dirty="0"/>
              <a:t>yang sengaja dipasang untuk perekaman gambar. </a:t>
            </a:r>
            <a:endParaRPr lang="id-ID" dirty="0" smtClean="0"/>
          </a:p>
          <a:p>
            <a:pPr marL="0" indent="0">
              <a:buNone/>
            </a:pPr>
            <a:endParaRPr lang="id-ID" dirty="0"/>
          </a:p>
        </p:txBody>
      </p:sp>
    </p:spTree>
    <p:extLst>
      <p:ext uri="{BB962C8B-B14F-4D97-AF65-F5344CB8AC3E}">
        <p14:creationId xmlns:p14="http://schemas.microsoft.com/office/powerpoint/2010/main" val="427213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r>
              <a:rPr lang="id-ID" i="1" dirty="0" smtClean="0"/>
              <a:t>Editing </a:t>
            </a:r>
            <a:r>
              <a:rPr lang="id-ID" dirty="0" smtClean="0"/>
              <a:t>dan finalisasi video.</a:t>
            </a:r>
            <a:endParaRPr lang="id-ID" dirty="0"/>
          </a:p>
        </p:txBody>
      </p:sp>
      <p:sp>
        <p:nvSpPr>
          <p:cNvPr id="3" name="Content Placeholder 2"/>
          <p:cNvSpPr>
            <a:spLocks noGrp="1"/>
          </p:cNvSpPr>
          <p:nvPr>
            <p:ph idx="1"/>
          </p:nvPr>
        </p:nvSpPr>
        <p:spPr/>
        <p:txBody>
          <a:bodyPr/>
          <a:lstStyle/>
          <a:p>
            <a:endParaRPr lang="id-ID" dirty="0" smtClean="0"/>
          </a:p>
          <a:p>
            <a:pPr marL="0" indent="0">
              <a:buNone/>
            </a:pPr>
            <a:r>
              <a:rPr lang="id-ID" dirty="0" smtClean="0"/>
              <a:t>Setelah mendapatkan hasil rekaman maka gambar akan diedit, disatukan, tambahkan unsur text dan lain sebagainya, untuk proses editing akan menggunakan </a:t>
            </a:r>
            <a:r>
              <a:rPr lang="id-ID" i="1" dirty="0" smtClean="0"/>
              <a:t>windows movie maker.</a:t>
            </a:r>
            <a:endParaRPr lang="id-ID" dirty="0" smtClean="0"/>
          </a:p>
        </p:txBody>
      </p:sp>
    </p:spTree>
    <p:extLst>
      <p:ext uri="{BB962C8B-B14F-4D97-AF65-F5344CB8AC3E}">
        <p14:creationId xmlns:p14="http://schemas.microsoft.com/office/powerpoint/2010/main" val="3552869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267</TotalTime>
  <Words>272</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Foundry</vt:lpstr>
      <vt:lpstr>Menerapkan pengetahuan tentang visualisasi konsep dalam bentuk presentasi video</vt:lpstr>
      <vt:lpstr>Materi yang dipelajari:</vt:lpstr>
      <vt:lpstr>Jenis-jenis Video berdasarkan Tujuan Pembuatan</vt:lpstr>
      <vt:lpstr>Ciri dan Fungsi Presentasi Video</vt:lpstr>
      <vt:lpstr>Tahapan Poduksi Video Presentasi</vt:lpstr>
      <vt:lpstr>Produksi Video menggunakan Kamera</vt:lpstr>
      <vt:lpstr>Produksi video menggunakan aplikasi screen recording.</vt:lpstr>
      <vt:lpstr>Editing dan finalisasi video.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Menerapkan pengetahuan tentang visualisasi konsep dalam bentuk presentasi video</dc:title>
  <dc:creator>LENOVO</dc:creator>
  <cp:lastModifiedBy>LENOVO</cp:lastModifiedBy>
  <cp:revision>4</cp:revision>
  <dcterms:created xsi:type="dcterms:W3CDTF">2018-11-19T03:23:12Z</dcterms:created>
  <dcterms:modified xsi:type="dcterms:W3CDTF">2018-11-20T12:05:33Z</dcterms:modified>
</cp:coreProperties>
</file>