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71" r:id="rId2"/>
    <p:sldId id="256" r:id="rId3"/>
    <p:sldId id="276" r:id="rId4"/>
    <p:sldId id="27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5" r:id="rId21"/>
    <p:sldId id="274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0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CE4B-7192-4202-A62B-D9B70FD36A5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CE4469D-1ADC-4288-8CD7-4D9769903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096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CE4B-7192-4202-A62B-D9B70FD36A5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CE4469D-1ADC-4288-8CD7-4D9769903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7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CE4B-7192-4202-A62B-D9B70FD36A5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CE4469D-1ADC-4288-8CD7-4D9769903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168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CE4B-7192-4202-A62B-D9B70FD36A5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CE4469D-1ADC-4288-8CD7-4D9769903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97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CE4B-7192-4202-A62B-D9B70FD36A5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CE4469D-1ADC-4288-8CD7-4D9769903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253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CE4B-7192-4202-A62B-D9B70FD36A5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CE4469D-1ADC-4288-8CD7-4D9769903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08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CE4B-7192-4202-A62B-D9B70FD36A5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469D-1ADC-4288-8CD7-4D9769903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64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CE4B-7192-4202-A62B-D9B70FD36A5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469D-1ADC-4288-8CD7-4D9769903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21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CE4B-7192-4202-A62B-D9B70FD36A5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469D-1ADC-4288-8CD7-4D9769903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5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CE4B-7192-4202-A62B-D9B70FD36A5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CE4469D-1ADC-4288-8CD7-4D9769903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5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CE4B-7192-4202-A62B-D9B70FD36A5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CE4469D-1ADC-4288-8CD7-4D9769903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7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CE4B-7192-4202-A62B-D9B70FD36A5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CE4469D-1ADC-4288-8CD7-4D9769903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CE4B-7192-4202-A62B-D9B70FD36A5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469D-1ADC-4288-8CD7-4D9769903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CE4B-7192-4202-A62B-D9B70FD36A5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469D-1ADC-4288-8CD7-4D9769903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068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CE4B-7192-4202-A62B-D9B70FD36A5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469D-1ADC-4288-8CD7-4D9769903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97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CE4B-7192-4202-A62B-D9B70FD36A5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CE4469D-1ADC-4288-8CD7-4D9769903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04"/>
            <a:ext cx="1952272" cy="6853049"/>
            <a:chOff x="6627813" y="195650"/>
            <a:chExt cx="1952625" cy="5678101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65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9CE4B-7192-4202-A62B-D9B70FD36A5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E4469D-1ADC-4288-8CD7-4D9769903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2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C3EP8HDsa0" TargetMode="External"/><Relationship Id="rId7" Type="http://schemas.openxmlformats.org/officeDocument/2006/relationships/hyperlink" Target="https://www.youtube.com/watch?v=HG0epdN9cA8" TargetMode="External"/><Relationship Id="rId2" Type="http://schemas.openxmlformats.org/officeDocument/2006/relationships/hyperlink" Target="https://www.youtube.com/watch?v=KL6BQsWmo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Gg_aLDiZ3I4&amp;t=11s" TargetMode="External"/><Relationship Id="rId5" Type="http://schemas.openxmlformats.org/officeDocument/2006/relationships/hyperlink" Target="https://www.youtube.com/watch?v=FbVfWWYxNKM" TargetMode="External"/><Relationship Id="rId4" Type="http://schemas.openxmlformats.org/officeDocument/2006/relationships/hyperlink" Target="https://www.youtube.com/watch?v=Hbz4Tbz1Km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774" y="692696"/>
            <a:ext cx="6600451" cy="2262781"/>
          </a:xfrm>
        </p:spPr>
        <p:txBody>
          <a:bodyPr/>
          <a:lstStyle/>
          <a:p>
            <a:r>
              <a:rPr lang="en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 KREATIF KEWIRAUSAHAN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3462" y="5642070"/>
            <a:ext cx="6600451" cy="1126283"/>
          </a:xfrm>
        </p:spPr>
        <p:txBody>
          <a:bodyPr/>
          <a:lstStyle/>
          <a:p>
            <a:pPr algn="ctr"/>
            <a:r>
              <a:rPr lang="en-ID" b="1" dirty="0" smtClean="0">
                <a:solidFill>
                  <a:srgbClr val="FF0000"/>
                </a:solidFill>
              </a:rPr>
              <a:t>PERTEMUAN 1 (JAM 4 – 8)</a:t>
            </a:r>
          </a:p>
          <a:p>
            <a:pPr algn="ctr"/>
            <a:r>
              <a:rPr lang="en-ID" b="1" dirty="0" smtClean="0">
                <a:solidFill>
                  <a:srgbClr val="FF0000"/>
                </a:solidFill>
              </a:rPr>
              <a:t>KELAS XII</a:t>
            </a:r>
          </a:p>
          <a:p>
            <a:pPr algn="ctr"/>
            <a:endParaRPr lang="en-ID" b="1" dirty="0" smtClean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95736" y="3546558"/>
            <a:ext cx="6560234" cy="1752600"/>
          </a:xfrm>
          <a:prstGeom prst="rect">
            <a:avLst/>
          </a:prstGeom>
        </p:spPr>
        <p:txBody>
          <a:bodyPr lIns="45720" rIns="246888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ID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ALI BASYAH, ST., </a:t>
            </a:r>
            <a:r>
              <a:rPr kumimoji="0" lang="en-ID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M.Pd</a:t>
            </a:r>
            <a:endParaRPr kumimoji="0" lang="en-ID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ID" sz="3200" b="1" dirty="0" smtClean="0"/>
              <a:t>SMK NEGERI 1 MOJOKERTO</a:t>
            </a:r>
            <a:endParaRPr kumimoji="0" lang="en-ID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ID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5" name="Sunshin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5536" y="18864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9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40768"/>
            <a:ext cx="8229600" cy="1143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D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PILIHLAH SALAH SATU DARI PILIHAN DI BAWAH INI YANG MERUPAKAN KEKUATAN ANDA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3573016"/>
            <a:ext cx="8229600" cy="4526280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BEBAS DAN MANDIRI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SENSITIF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RASA HUMOR YANG TAJAM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SUKA BICARA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484784"/>
            <a:ext cx="8229600" cy="1143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D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PILIHLAH SALAH SATU DARI PILIHAN DI BAWAH INI YANG MERUPAKAN KEKUATAN ANDA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3717032"/>
            <a:ext cx="8229600" cy="4526280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 BEGITU PERLU TEMAN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BERTEMAN DENGAN HATI </a:t>
            </a:r>
            <a:r>
              <a:rPr lang="en-ID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HATI</a:t>
            </a:r>
            <a:endParaRPr lang="en-ID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MUDAH DIAJAK RUKUN DAN DAMAI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ANTUSIAS DAN EKSPRESIF</a:t>
            </a:r>
          </a:p>
          <a:p>
            <a:pPr marL="514350" indent="-514350">
              <a:buFont typeface="+mj-lt"/>
              <a:buAutoNum type="alphaUcPeriod"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484784"/>
            <a:ext cx="8229600" cy="1143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D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PILIHLAH SALAH SATU DARI PILIHAN DI BAWAH INI YANG MERUPAKAN KEKUATAN ANDA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3429000"/>
            <a:ext cx="8229600" cy="4526280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MAMPU MEMIMPIN DAN MENGORGANISASIKAN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SANGAT MEMPERHATIKAN ORANG LAIN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BERBELAS KASIHAN DAN PEDULI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HIDUP DI MASA SEKARANG</a:t>
            </a:r>
          </a:p>
          <a:p>
            <a:pPr marL="514350" indent="-514350">
              <a:buFont typeface="+mj-lt"/>
              <a:buAutoNum type="alphaUcPeriod"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340768"/>
            <a:ext cx="8229600" cy="1143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D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PILIHLAH SALAH SATU DARI PILIHAN DI BAWAH INI YANG MERUPAKAN KEKUATAN ANDA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3861048"/>
            <a:ext cx="8229600" cy="4526280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MEMBUAT DAN MENENTUKAN TUJUAN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MAU MENGORBANKAN DIRI DAN IDEALIS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PENENGAH MASALAH YANG BAIK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CERIA DAN PERLU RASA INGIN TAHU</a:t>
            </a: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412776"/>
            <a:ext cx="8229600" cy="1143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D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PILIHLAH SALAH SATU DARI PILIHAN DI BAWAH INI YANG MERUPAKAN KEKUATAN ANDA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3445453"/>
            <a:ext cx="8229600" cy="4526280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SENANG MEMIMPIN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MAU MENDENGAR KELUHAN, SETIA DAN MENGABDI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MENYENANGKAN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UMUMNYA HEBAT DI PERMUKAAN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lphaUcPeriod"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b="1" dirty="0" smtClean="0">
                <a:solidFill>
                  <a:srgbClr val="C00000"/>
                </a:solidFill>
              </a:rPr>
              <a:t>JUMLAHKAH JAWABAN MANA YANG PALING BANYAK?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8" y="1918770"/>
            <a:ext cx="6591985" cy="3777622"/>
          </a:xfrm>
        </p:spPr>
        <p:txBody>
          <a:bodyPr>
            <a:noAutofit/>
          </a:bodyPr>
          <a:lstStyle/>
          <a:p>
            <a:r>
              <a:rPr lang="en-ID" sz="2000" b="1" dirty="0" smtClean="0"/>
              <a:t>JIKA BANYAK JAWABAN A, ANDA TIPE KOLERIS</a:t>
            </a:r>
          </a:p>
          <a:p>
            <a:r>
              <a:rPr lang="en-ID" sz="2000" b="1" dirty="0" err="1" smtClean="0"/>
              <a:t>Orang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koleris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merupakan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orang</a:t>
            </a:r>
            <a:r>
              <a:rPr lang="en-ID" sz="2000" b="1" dirty="0" smtClean="0"/>
              <a:t> yang </a:t>
            </a:r>
            <a:r>
              <a:rPr lang="en-ID" sz="2000" b="1" dirty="0" err="1" smtClean="0"/>
              <a:t>sangat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dominan</a:t>
            </a:r>
            <a:r>
              <a:rPr lang="en-ID" sz="2000" b="1" dirty="0" smtClean="0"/>
              <a:t>, </a:t>
            </a:r>
            <a:r>
              <a:rPr lang="en-ID" sz="2000" b="1" dirty="0" err="1" smtClean="0"/>
              <a:t>orang</a:t>
            </a:r>
            <a:r>
              <a:rPr lang="en-ID" sz="2000" b="1" dirty="0" smtClean="0"/>
              <a:t> yang </a:t>
            </a:r>
            <a:r>
              <a:rPr lang="en-ID" sz="2000" b="1" dirty="0" err="1" smtClean="0"/>
              <a:t>sangat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tegas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dalam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cara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bicara</a:t>
            </a:r>
            <a:r>
              <a:rPr lang="en-ID" sz="2000" b="1" dirty="0" smtClean="0"/>
              <a:t>. </a:t>
            </a:r>
            <a:r>
              <a:rPr lang="en-ID" sz="2000" b="1" dirty="0" err="1" smtClean="0"/>
              <a:t>Orang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tipe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ini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tidak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suka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basa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basi</a:t>
            </a:r>
            <a:r>
              <a:rPr lang="en-ID" sz="2000" b="1" dirty="0" smtClean="0"/>
              <a:t>. </a:t>
            </a:r>
            <a:r>
              <a:rPr lang="en-ID" sz="2000" b="1" dirty="0" err="1" smtClean="0"/>
              <a:t>Ia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lebih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suka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obrolan</a:t>
            </a:r>
            <a:r>
              <a:rPr lang="en-ID" sz="2000" b="1" dirty="0" smtClean="0"/>
              <a:t> yang to the point. </a:t>
            </a:r>
            <a:r>
              <a:rPr lang="en-ID" sz="2000" b="1" dirty="0" err="1" smtClean="0"/>
              <a:t>Dalam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organisasi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ia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memiliki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jiwa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pemimpin</a:t>
            </a:r>
            <a:r>
              <a:rPr lang="en-ID" sz="2000" b="1" dirty="0" smtClean="0"/>
              <a:t> yang </a:t>
            </a:r>
            <a:r>
              <a:rPr lang="en-ID" sz="2000" b="1" dirty="0" err="1" smtClean="0"/>
              <a:t>tinggi</a:t>
            </a:r>
            <a:r>
              <a:rPr lang="en-ID" sz="2000" b="1" dirty="0" smtClean="0"/>
              <a:t>. </a:t>
            </a:r>
            <a:r>
              <a:rPr lang="en-ID" sz="2000" b="1" dirty="0" err="1" smtClean="0"/>
              <a:t>Baginya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segala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sesuatu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harus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berjalan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sesuai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keinginannya</a:t>
            </a:r>
            <a:r>
              <a:rPr lang="en-ID" sz="2000" b="1" dirty="0" smtClean="0"/>
              <a:t>.</a:t>
            </a:r>
          </a:p>
          <a:p>
            <a:r>
              <a:rPr lang="en-ID" sz="2000" b="1" dirty="0" err="1" smtClean="0"/>
              <a:t>Sangat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mudah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marah</a:t>
            </a:r>
            <a:r>
              <a:rPr lang="en-ID" sz="2000" b="1" dirty="0" smtClean="0"/>
              <a:t>, </a:t>
            </a:r>
            <a:r>
              <a:rPr lang="en-ID" sz="2000" b="1" dirty="0" err="1" smtClean="0"/>
              <a:t>apabila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jika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ada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seseorang</a:t>
            </a:r>
            <a:r>
              <a:rPr lang="en-ID" sz="2000" b="1" dirty="0" smtClean="0"/>
              <a:t> yang </a:t>
            </a:r>
            <a:r>
              <a:rPr lang="en-ID" sz="2000" b="1" dirty="0" err="1" smtClean="0"/>
              <a:t>memancing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kemarahannya</a:t>
            </a:r>
            <a:r>
              <a:rPr lang="en-ID" sz="2000" b="1" dirty="0" smtClean="0"/>
              <a:t>. </a:t>
            </a:r>
            <a:r>
              <a:rPr lang="en-ID" sz="2000" b="1" dirty="0" err="1" smtClean="0"/>
              <a:t>Orang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koleris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adalah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orang</a:t>
            </a:r>
            <a:r>
              <a:rPr lang="en-ID" sz="2000" b="1" dirty="0" smtClean="0"/>
              <a:t> yang paling </a:t>
            </a:r>
            <a:r>
              <a:rPr lang="en-ID" sz="2000" b="1" dirty="0" err="1" smtClean="0"/>
              <a:t>tidak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suka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didebat</a:t>
            </a:r>
            <a:r>
              <a:rPr lang="en-ID" sz="2000" b="1" dirty="0" smtClean="0"/>
              <a:t>, </a:t>
            </a:r>
            <a:r>
              <a:rPr lang="en-ID" sz="2000" b="1" dirty="0" err="1" smtClean="0"/>
              <a:t>ia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lebih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mengharapkan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jawaban</a:t>
            </a:r>
            <a:r>
              <a:rPr lang="en-ID" sz="2000" b="1" dirty="0" smtClean="0"/>
              <a:t> “</a:t>
            </a:r>
            <a:r>
              <a:rPr lang="en-ID" sz="2000" b="1" dirty="0" err="1" smtClean="0"/>
              <a:t>Ya</a:t>
            </a:r>
            <a:r>
              <a:rPr lang="en-ID" sz="2000" b="1" dirty="0" smtClean="0"/>
              <a:t>” </a:t>
            </a:r>
            <a:r>
              <a:rPr lang="en-ID" sz="2000" b="1" dirty="0" err="1" smtClean="0"/>
              <a:t>dari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lawan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bicaranya</a:t>
            </a:r>
            <a:r>
              <a:rPr lang="en-ID" sz="2000" b="1" dirty="0" smtClean="0"/>
              <a:t>.</a:t>
            </a:r>
            <a:endParaRPr lang="en-US" sz="2000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285860"/>
            <a:ext cx="8229600" cy="11430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ID" b="1" dirty="0">
                <a:solidFill>
                  <a:srgbClr val="C00000"/>
                </a:solidFill>
              </a:rPr>
              <a:t>JIKA BANYAK JAWABAN B, ANDA TIPE MELANKOLIS</a:t>
            </a:r>
            <a:br>
              <a:rPr lang="en-ID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331720"/>
            <a:ext cx="8229600" cy="452628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ID" sz="2500" b="1" dirty="0" err="1"/>
              <a:t>Orang</a:t>
            </a:r>
            <a:r>
              <a:rPr lang="en-ID" sz="2500" b="1" dirty="0"/>
              <a:t> </a:t>
            </a:r>
            <a:r>
              <a:rPr lang="en-ID" sz="2500" b="1" dirty="0" err="1"/>
              <a:t>melankolis</a:t>
            </a:r>
            <a:r>
              <a:rPr lang="en-ID" sz="2500" b="1" dirty="0"/>
              <a:t> </a:t>
            </a:r>
            <a:r>
              <a:rPr lang="en-ID" sz="2500" b="1" dirty="0" err="1"/>
              <a:t>adalah</a:t>
            </a:r>
            <a:r>
              <a:rPr lang="en-ID" sz="2500" b="1" dirty="0"/>
              <a:t> </a:t>
            </a:r>
            <a:r>
              <a:rPr lang="en-ID" sz="2500" b="1" dirty="0" err="1"/>
              <a:t>orang</a:t>
            </a:r>
            <a:r>
              <a:rPr lang="en-ID" sz="2500" b="1" dirty="0"/>
              <a:t> yang </a:t>
            </a:r>
            <a:r>
              <a:rPr lang="en-ID" sz="2500" b="1" dirty="0" err="1"/>
              <a:t>serius</a:t>
            </a:r>
            <a:r>
              <a:rPr lang="en-ID" sz="2500" b="1" dirty="0"/>
              <a:t> </a:t>
            </a:r>
            <a:r>
              <a:rPr lang="en-ID" sz="2500" b="1" dirty="0" err="1"/>
              <a:t>dan</a:t>
            </a:r>
            <a:r>
              <a:rPr lang="en-ID" sz="2500" b="1" dirty="0"/>
              <a:t> </a:t>
            </a:r>
            <a:r>
              <a:rPr lang="en-ID" sz="2500" b="1" dirty="0" err="1"/>
              <a:t>tertutup</a:t>
            </a:r>
            <a:r>
              <a:rPr lang="en-ID" sz="2500" b="1" dirty="0"/>
              <a:t>, </a:t>
            </a:r>
            <a:r>
              <a:rPr lang="en-ID" sz="2500" b="1" dirty="0" err="1"/>
              <a:t>namun</a:t>
            </a:r>
            <a:r>
              <a:rPr lang="en-ID" sz="2500" b="1" dirty="0"/>
              <a:t> </a:t>
            </a:r>
            <a:r>
              <a:rPr lang="en-ID" sz="2500" b="1" dirty="0" err="1"/>
              <a:t>cerdas</a:t>
            </a:r>
            <a:r>
              <a:rPr lang="en-ID" sz="2500" b="1" dirty="0"/>
              <a:t> </a:t>
            </a:r>
            <a:r>
              <a:rPr lang="en-ID" sz="2500" b="1" dirty="0" err="1"/>
              <a:t>dan</a:t>
            </a:r>
            <a:r>
              <a:rPr lang="en-ID" sz="2500" b="1" dirty="0"/>
              <a:t> </a:t>
            </a:r>
            <a:r>
              <a:rPr lang="en-ID" sz="2500" b="1" dirty="0" err="1"/>
              <a:t>sangat</a:t>
            </a:r>
            <a:r>
              <a:rPr lang="en-ID" sz="2500" b="1" dirty="0"/>
              <a:t> </a:t>
            </a:r>
            <a:r>
              <a:rPr lang="en-ID" sz="2500" b="1" dirty="0" err="1"/>
              <a:t>kritis</a:t>
            </a:r>
            <a:r>
              <a:rPr lang="en-ID" sz="2500" b="1" dirty="0"/>
              <a:t> </a:t>
            </a:r>
            <a:r>
              <a:rPr lang="en-ID" sz="2500" b="1" dirty="0" err="1"/>
              <a:t>dalam</a:t>
            </a:r>
            <a:r>
              <a:rPr lang="en-ID" sz="2500" b="1" dirty="0"/>
              <a:t> </a:t>
            </a:r>
            <a:r>
              <a:rPr lang="en-ID" sz="2500" b="1" dirty="0" err="1"/>
              <a:t>berfikir</a:t>
            </a:r>
            <a:r>
              <a:rPr lang="en-ID" sz="2500" b="1" dirty="0"/>
              <a:t>, </a:t>
            </a:r>
            <a:r>
              <a:rPr lang="en-ID" sz="2500" b="1" dirty="0" err="1"/>
              <a:t>sangat</a:t>
            </a:r>
            <a:r>
              <a:rPr lang="en-ID" sz="2500" b="1" dirty="0"/>
              <a:t> </a:t>
            </a:r>
            <a:r>
              <a:rPr lang="en-ID" sz="2500" b="1" dirty="0" err="1"/>
              <a:t>berhati</a:t>
            </a:r>
            <a:r>
              <a:rPr lang="en-ID" sz="2500" b="1" dirty="0"/>
              <a:t> </a:t>
            </a:r>
            <a:r>
              <a:rPr lang="en-ID" sz="2500" b="1" dirty="0" err="1"/>
              <a:t>hati</a:t>
            </a:r>
            <a:r>
              <a:rPr lang="en-ID" sz="2500" b="1" dirty="0"/>
              <a:t>, </a:t>
            </a:r>
            <a:r>
              <a:rPr lang="en-ID" sz="2500" b="1" dirty="0" err="1"/>
              <a:t>teliti</a:t>
            </a:r>
            <a:r>
              <a:rPr lang="en-ID" sz="2500" b="1" dirty="0"/>
              <a:t> </a:t>
            </a:r>
            <a:r>
              <a:rPr lang="en-ID" sz="2500" b="1" dirty="0" err="1"/>
              <a:t>dan</a:t>
            </a:r>
            <a:r>
              <a:rPr lang="en-ID" sz="2500" b="1" dirty="0"/>
              <a:t> </a:t>
            </a:r>
            <a:r>
              <a:rPr lang="en-ID" sz="2500" b="1" dirty="0" err="1"/>
              <a:t>suka</a:t>
            </a:r>
            <a:r>
              <a:rPr lang="en-ID" sz="2500" b="1" dirty="0"/>
              <a:t> </a:t>
            </a:r>
            <a:r>
              <a:rPr lang="en-ID" sz="2500" b="1" dirty="0" err="1"/>
              <a:t>curiga</a:t>
            </a:r>
            <a:r>
              <a:rPr lang="en-ID" sz="2500" b="1" dirty="0"/>
              <a:t>. </a:t>
            </a:r>
            <a:r>
              <a:rPr lang="en-ID" sz="2500" b="1" dirty="0" err="1"/>
              <a:t>Mempunyai</a:t>
            </a:r>
            <a:r>
              <a:rPr lang="en-ID" sz="2500" b="1" dirty="0"/>
              <a:t>  </a:t>
            </a:r>
            <a:r>
              <a:rPr lang="en-ID" sz="2500" b="1" dirty="0" err="1"/>
              <a:t>perasaan</a:t>
            </a:r>
            <a:r>
              <a:rPr lang="en-ID" sz="2500" b="1" dirty="0"/>
              <a:t> yang </a:t>
            </a:r>
            <a:r>
              <a:rPr lang="en-ID" sz="2500" b="1" dirty="0" err="1"/>
              <a:t>halus</a:t>
            </a:r>
            <a:r>
              <a:rPr lang="en-ID" sz="2500" b="1" dirty="0"/>
              <a:t>, </a:t>
            </a:r>
            <a:r>
              <a:rPr lang="en-ID" sz="2500" b="1" dirty="0" err="1"/>
              <a:t>tidak</a:t>
            </a:r>
            <a:r>
              <a:rPr lang="en-ID" sz="2500" b="1" dirty="0"/>
              <a:t> </a:t>
            </a:r>
            <a:r>
              <a:rPr lang="en-ID" sz="2500" b="1" dirty="0" err="1"/>
              <a:t>mau</a:t>
            </a:r>
            <a:r>
              <a:rPr lang="en-ID" sz="2500" b="1" dirty="0"/>
              <a:t> </a:t>
            </a:r>
            <a:r>
              <a:rPr lang="en-ID" sz="2500" b="1" dirty="0" err="1"/>
              <a:t>menyinggung</a:t>
            </a:r>
            <a:r>
              <a:rPr lang="en-ID" sz="2500" b="1" dirty="0"/>
              <a:t> </a:t>
            </a:r>
            <a:r>
              <a:rPr lang="en-ID" sz="2500" b="1" dirty="0" err="1"/>
              <a:t>perasaan</a:t>
            </a:r>
            <a:r>
              <a:rPr lang="en-ID" sz="2500" b="1" dirty="0"/>
              <a:t> </a:t>
            </a:r>
            <a:r>
              <a:rPr lang="en-ID" sz="2500" b="1" dirty="0" err="1"/>
              <a:t>orang</a:t>
            </a:r>
            <a:r>
              <a:rPr lang="en-ID" sz="2500" b="1" dirty="0"/>
              <a:t> lain, </a:t>
            </a:r>
            <a:r>
              <a:rPr lang="en-ID" sz="2500" b="1" dirty="0" err="1"/>
              <a:t>dan</a:t>
            </a:r>
            <a:r>
              <a:rPr lang="en-ID" sz="2500" b="1" dirty="0"/>
              <a:t> </a:t>
            </a:r>
            <a:r>
              <a:rPr lang="en-ID" sz="2500" b="1" dirty="0" err="1"/>
              <a:t>sebaliknya</a:t>
            </a:r>
            <a:r>
              <a:rPr lang="en-ID" sz="2500" b="1" dirty="0"/>
              <a:t>. </a:t>
            </a:r>
            <a:r>
              <a:rPr lang="en-ID" sz="2500" b="1" dirty="0" err="1"/>
              <a:t>Tidak</a:t>
            </a:r>
            <a:r>
              <a:rPr lang="en-ID" sz="2500" b="1" dirty="0"/>
              <a:t> </a:t>
            </a:r>
            <a:r>
              <a:rPr lang="en-ID" sz="2500" b="1" dirty="0" err="1"/>
              <a:t>suka</a:t>
            </a:r>
            <a:r>
              <a:rPr lang="en-ID" sz="2500" b="1" dirty="0"/>
              <a:t> </a:t>
            </a:r>
            <a:r>
              <a:rPr lang="en-ID" sz="2500" b="1" dirty="0" err="1"/>
              <a:t>bersosialisasi</a:t>
            </a:r>
            <a:r>
              <a:rPr lang="en-ID" sz="2500" b="1" dirty="0"/>
              <a:t>, </a:t>
            </a:r>
            <a:r>
              <a:rPr lang="en-ID" sz="2500" b="1" dirty="0" err="1"/>
              <a:t>mereka</a:t>
            </a:r>
            <a:r>
              <a:rPr lang="en-ID" sz="2500" b="1" dirty="0"/>
              <a:t> </a:t>
            </a:r>
            <a:r>
              <a:rPr lang="en-ID" sz="2500" b="1" dirty="0" err="1"/>
              <a:t>lebih</a:t>
            </a:r>
            <a:r>
              <a:rPr lang="en-ID" sz="2500" b="1" dirty="0"/>
              <a:t> </a:t>
            </a:r>
            <a:r>
              <a:rPr lang="en-ID" sz="2500" b="1" dirty="0" err="1"/>
              <a:t>merasa</a:t>
            </a:r>
            <a:r>
              <a:rPr lang="en-ID" sz="2500" b="1" dirty="0"/>
              <a:t> </a:t>
            </a:r>
            <a:r>
              <a:rPr lang="en-ID" sz="2500" b="1" dirty="0" err="1"/>
              <a:t>damai</a:t>
            </a:r>
            <a:r>
              <a:rPr lang="en-ID" sz="2500" b="1" dirty="0"/>
              <a:t> </a:t>
            </a:r>
            <a:r>
              <a:rPr lang="en-ID" sz="2500" b="1" dirty="0" err="1"/>
              <a:t>dan</a:t>
            </a:r>
            <a:r>
              <a:rPr lang="en-ID" sz="2500" b="1" dirty="0"/>
              <a:t> </a:t>
            </a:r>
            <a:r>
              <a:rPr lang="en-ID" sz="2500" b="1" dirty="0" err="1"/>
              <a:t>bahagia</a:t>
            </a:r>
            <a:r>
              <a:rPr lang="en-ID" sz="2500" b="1" dirty="0"/>
              <a:t> </a:t>
            </a:r>
            <a:r>
              <a:rPr lang="en-ID" sz="2500" b="1" dirty="0" err="1"/>
              <a:t>dengan</a:t>
            </a:r>
            <a:r>
              <a:rPr lang="en-ID" sz="2500" b="1" dirty="0"/>
              <a:t> </a:t>
            </a:r>
            <a:r>
              <a:rPr lang="en-ID" sz="2500" b="1" dirty="0" err="1"/>
              <a:t>diri</a:t>
            </a:r>
            <a:r>
              <a:rPr lang="en-ID" sz="2500" b="1" dirty="0"/>
              <a:t> </a:t>
            </a:r>
            <a:r>
              <a:rPr lang="en-ID" sz="2500" b="1" dirty="0" err="1"/>
              <a:t>mereka</a:t>
            </a:r>
            <a:r>
              <a:rPr lang="en-ID" sz="2500" b="1" dirty="0"/>
              <a:t> </a:t>
            </a:r>
            <a:r>
              <a:rPr lang="en-ID" sz="2500" b="1" dirty="0" err="1"/>
              <a:t>sendiri</a:t>
            </a:r>
            <a:r>
              <a:rPr lang="en-ID" sz="2500" b="1" dirty="0"/>
              <a:t>. </a:t>
            </a:r>
            <a:r>
              <a:rPr lang="en-ID" sz="2500" b="1" dirty="0" err="1"/>
              <a:t>Tidak</a:t>
            </a:r>
            <a:r>
              <a:rPr lang="en-ID" sz="2500" b="1" dirty="0"/>
              <a:t> </a:t>
            </a:r>
            <a:r>
              <a:rPr lang="en-ID" sz="2500" b="1" dirty="0" err="1"/>
              <a:t>suka</a:t>
            </a:r>
            <a:r>
              <a:rPr lang="en-ID" sz="2500" b="1" dirty="0"/>
              <a:t> </a:t>
            </a:r>
            <a:r>
              <a:rPr lang="en-ID" sz="2500" b="1" dirty="0" err="1"/>
              <a:t>mengambil</a:t>
            </a:r>
            <a:r>
              <a:rPr lang="en-ID" sz="2500" b="1" dirty="0"/>
              <a:t> </a:t>
            </a:r>
            <a:r>
              <a:rPr lang="en-ID" sz="2500" b="1" dirty="0" err="1"/>
              <a:t>resiko</a:t>
            </a:r>
            <a:r>
              <a:rPr lang="en-ID" sz="2500" b="1" dirty="0"/>
              <a:t>, </a:t>
            </a:r>
            <a:r>
              <a:rPr lang="en-ID" sz="2500" b="1" dirty="0" err="1"/>
              <a:t>karena</a:t>
            </a:r>
            <a:r>
              <a:rPr lang="en-ID" sz="2500" b="1" dirty="0"/>
              <a:t> </a:t>
            </a:r>
            <a:r>
              <a:rPr lang="en-ID" sz="2500" b="1" dirty="0" err="1"/>
              <a:t>takut</a:t>
            </a:r>
            <a:r>
              <a:rPr lang="en-ID" sz="2500" b="1" dirty="0"/>
              <a:t> </a:t>
            </a:r>
            <a:r>
              <a:rPr lang="en-ID" sz="2500" b="1" dirty="0" err="1"/>
              <a:t>akan</a:t>
            </a:r>
            <a:r>
              <a:rPr lang="en-ID" sz="2500" b="1" dirty="0"/>
              <a:t> </a:t>
            </a:r>
            <a:r>
              <a:rPr lang="en-ID" sz="2500" b="1" dirty="0" err="1"/>
              <a:t>kegagalan</a:t>
            </a:r>
            <a:endParaRPr lang="en-US" sz="2500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285860"/>
            <a:ext cx="8229600" cy="11430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ID" b="1" dirty="0">
                <a:solidFill>
                  <a:srgbClr val="C00000"/>
                </a:solidFill>
              </a:rPr>
              <a:t>JIKA BANYAK JAWABAN C, ANDA TIPE PLEGMATIS</a:t>
            </a:r>
            <a:br>
              <a:rPr lang="en-ID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852936"/>
            <a:ext cx="8229600" cy="452628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ID" sz="2500" b="1" dirty="0" err="1"/>
              <a:t>Orang</a:t>
            </a:r>
            <a:r>
              <a:rPr lang="en-ID" sz="2500" b="1" dirty="0"/>
              <a:t> </a:t>
            </a:r>
            <a:r>
              <a:rPr lang="en-ID" sz="2500" b="1" dirty="0" err="1"/>
              <a:t>dengan</a:t>
            </a:r>
            <a:r>
              <a:rPr lang="en-ID" sz="2500" b="1" dirty="0"/>
              <a:t> </a:t>
            </a:r>
            <a:r>
              <a:rPr lang="en-ID" sz="2500" b="1" dirty="0" err="1"/>
              <a:t>kepribadian</a:t>
            </a:r>
            <a:r>
              <a:rPr lang="en-ID" sz="2500" b="1" dirty="0"/>
              <a:t> </a:t>
            </a:r>
            <a:r>
              <a:rPr lang="en-ID" sz="2500" b="1" dirty="0" err="1"/>
              <a:t>Plegmatis</a:t>
            </a:r>
            <a:r>
              <a:rPr lang="en-ID" sz="2500" b="1" dirty="0"/>
              <a:t> </a:t>
            </a:r>
            <a:r>
              <a:rPr lang="en-ID" sz="2500" b="1" dirty="0" err="1"/>
              <a:t>adalah</a:t>
            </a:r>
            <a:r>
              <a:rPr lang="en-ID" sz="2500" b="1" dirty="0"/>
              <a:t> </a:t>
            </a:r>
            <a:r>
              <a:rPr lang="en-ID" sz="2500" b="1" dirty="0" err="1"/>
              <a:t>tipe</a:t>
            </a:r>
            <a:r>
              <a:rPr lang="en-ID" sz="2500" b="1" dirty="0"/>
              <a:t> </a:t>
            </a:r>
            <a:r>
              <a:rPr lang="en-ID" sz="2500" b="1" dirty="0" err="1"/>
              <a:t>orang</a:t>
            </a:r>
            <a:r>
              <a:rPr lang="en-ID" sz="2500" b="1" dirty="0"/>
              <a:t> yang paling </a:t>
            </a:r>
            <a:r>
              <a:rPr lang="en-ID" sz="2500" b="1" dirty="0" err="1"/>
              <a:t>menyenangkan</a:t>
            </a:r>
            <a:r>
              <a:rPr lang="en-ID" sz="2500" b="1" dirty="0"/>
              <a:t> </a:t>
            </a:r>
            <a:r>
              <a:rPr lang="en-ID" sz="2500" b="1" dirty="0" err="1"/>
              <a:t>untuk</a:t>
            </a:r>
            <a:r>
              <a:rPr lang="en-ID" sz="2500" b="1" dirty="0"/>
              <a:t> </a:t>
            </a:r>
            <a:r>
              <a:rPr lang="en-ID" sz="2500" b="1" dirty="0" err="1"/>
              <a:t>dijadikan</a:t>
            </a:r>
            <a:r>
              <a:rPr lang="en-ID" sz="2500" b="1" dirty="0"/>
              <a:t> </a:t>
            </a:r>
            <a:r>
              <a:rPr lang="en-ID" sz="2500" b="1" dirty="0" err="1"/>
              <a:t>teman</a:t>
            </a:r>
            <a:r>
              <a:rPr lang="en-ID" sz="2500" b="1" dirty="0"/>
              <a:t>. </a:t>
            </a:r>
            <a:r>
              <a:rPr lang="en-ID" sz="2500" b="1" dirty="0" err="1"/>
              <a:t>Tidak</a:t>
            </a:r>
            <a:r>
              <a:rPr lang="en-ID" sz="2500" b="1" dirty="0"/>
              <a:t> </a:t>
            </a:r>
            <a:r>
              <a:rPr lang="en-ID" sz="2500" b="1" dirty="0" err="1"/>
              <a:t>suka</a:t>
            </a:r>
            <a:r>
              <a:rPr lang="en-ID" sz="2500" b="1" dirty="0"/>
              <a:t> </a:t>
            </a:r>
            <a:r>
              <a:rPr lang="en-ID" sz="2500" b="1" dirty="0" err="1"/>
              <a:t>memerintah</a:t>
            </a:r>
            <a:r>
              <a:rPr lang="en-ID" sz="2500" b="1" dirty="0"/>
              <a:t>, </a:t>
            </a:r>
            <a:r>
              <a:rPr lang="en-ID" sz="2500" b="1" dirty="0" err="1"/>
              <a:t>pemalu</a:t>
            </a:r>
            <a:r>
              <a:rPr lang="en-ID" sz="2500" b="1" dirty="0"/>
              <a:t>, </a:t>
            </a:r>
            <a:r>
              <a:rPr lang="en-ID" sz="2500" b="1" dirty="0" err="1"/>
              <a:t>dan</a:t>
            </a:r>
            <a:r>
              <a:rPr lang="en-ID" sz="2500" b="1" dirty="0"/>
              <a:t> </a:t>
            </a:r>
            <a:r>
              <a:rPr lang="en-ID" sz="2500" b="1" dirty="0" err="1"/>
              <a:t>relatif</a:t>
            </a:r>
            <a:r>
              <a:rPr lang="en-ID" sz="2500" b="1" dirty="0"/>
              <a:t> </a:t>
            </a:r>
            <a:r>
              <a:rPr lang="en-ID" sz="2500" b="1" dirty="0" err="1"/>
              <a:t>tertutup</a:t>
            </a:r>
            <a:r>
              <a:rPr lang="en-ID" sz="2500" b="1" dirty="0"/>
              <a:t>. </a:t>
            </a:r>
            <a:r>
              <a:rPr lang="en-ID" sz="2500" b="1" dirty="0" err="1"/>
              <a:t>Menyukai</a:t>
            </a:r>
            <a:r>
              <a:rPr lang="en-ID" sz="2500" b="1" dirty="0"/>
              <a:t> </a:t>
            </a:r>
            <a:r>
              <a:rPr lang="en-ID" sz="2500" b="1" dirty="0" err="1"/>
              <a:t>keramaian</a:t>
            </a:r>
            <a:r>
              <a:rPr lang="en-ID" sz="2500" b="1" dirty="0"/>
              <a:t> </a:t>
            </a:r>
            <a:r>
              <a:rPr lang="en-ID" sz="2500" b="1" dirty="0" err="1"/>
              <a:t>dan</a:t>
            </a:r>
            <a:r>
              <a:rPr lang="en-ID" sz="2500" b="1" dirty="0"/>
              <a:t> </a:t>
            </a:r>
            <a:r>
              <a:rPr lang="en-ID" sz="2500" b="1" dirty="0" err="1"/>
              <a:t>sosialisasi</a:t>
            </a:r>
            <a:r>
              <a:rPr lang="en-ID" sz="2500" b="1" dirty="0"/>
              <a:t>, </a:t>
            </a:r>
            <a:r>
              <a:rPr lang="en-ID" sz="2500" b="1" dirty="0" err="1"/>
              <a:t>sejauh</a:t>
            </a:r>
            <a:r>
              <a:rPr lang="en-ID" sz="2500" b="1" dirty="0"/>
              <a:t> </a:t>
            </a:r>
            <a:r>
              <a:rPr lang="en-ID" sz="2500" b="1" dirty="0" err="1"/>
              <a:t>keramaian</a:t>
            </a:r>
            <a:r>
              <a:rPr lang="en-ID" sz="2500" b="1" dirty="0"/>
              <a:t> </a:t>
            </a:r>
            <a:r>
              <a:rPr lang="en-ID" sz="2500" b="1" dirty="0" err="1"/>
              <a:t>itu</a:t>
            </a:r>
            <a:r>
              <a:rPr lang="en-ID" sz="2500" b="1" dirty="0"/>
              <a:t> </a:t>
            </a:r>
            <a:r>
              <a:rPr lang="en-ID" sz="2500" b="1" dirty="0" err="1"/>
              <a:t>tidak</a:t>
            </a:r>
            <a:r>
              <a:rPr lang="en-ID" sz="2500" b="1" dirty="0"/>
              <a:t> </a:t>
            </a:r>
            <a:r>
              <a:rPr lang="en-ID" sz="2500" b="1" dirty="0" err="1"/>
              <a:t>berpusat</a:t>
            </a:r>
            <a:r>
              <a:rPr lang="en-ID" sz="2500" b="1" dirty="0"/>
              <a:t> </a:t>
            </a:r>
            <a:r>
              <a:rPr lang="en-ID" sz="2500" b="1" dirty="0" err="1"/>
              <a:t>pada</a:t>
            </a:r>
            <a:r>
              <a:rPr lang="en-ID" sz="2500" b="1" dirty="0"/>
              <a:t> </a:t>
            </a:r>
            <a:r>
              <a:rPr lang="en-ID" sz="2500" b="1" dirty="0" err="1"/>
              <a:t>diri</a:t>
            </a:r>
            <a:r>
              <a:rPr lang="en-ID" sz="2500" b="1" dirty="0"/>
              <a:t> </a:t>
            </a:r>
            <a:r>
              <a:rPr lang="en-ID" sz="2500" b="1" dirty="0" err="1"/>
              <a:t>mereka</a:t>
            </a:r>
            <a:r>
              <a:rPr lang="en-ID" sz="2500" b="1" dirty="0"/>
              <a:t>. </a:t>
            </a:r>
            <a:r>
              <a:rPr lang="en-ID" sz="2500" b="1" dirty="0" err="1"/>
              <a:t>Seorang</a:t>
            </a:r>
            <a:r>
              <a:rPr lang="en-ID" sz="2500" b="1" dirty="0"/>
              <a:t> </a:t>
            </a:r>
            <a:r>
              <a:rPr lang="en-ID" sz="2500" b="1" dirty="0" err="1"/>
              <a:t>pendengar</a:t>
            </a:r>
            <a:r>
              <a:rPr lang="en-ID" sz="2500" b="1" dirty="0"/>
              <a:t> yang </a:t>
            </a:r>
            <a:r>
              <a:rPr lang="en-ID" sz="2500" b="1" dirty="0" err="1"/>
              <a:t>baik</a:t>
            </a:r>
            <a:r>
              <a:rPr lang="en-ID" sz="2500" b="1" dirty="0"/>
              <a:t> </a:t>
            </a:r>
            <a:r>
              <a:rPr lang="en-ID" sz="2500" b="1" dirty="0" err="1"/>
              <a:t>dengan</a:t>
            </a:r>
            <a:r>
              <a:rPr lang="en-ID" sz="2500" b="1" dirty="0"/>
              <a:t> </a:t>
            </a:r>
            <a:r>
              <a:rPr lang="en-ID" sz="2500" b="1" dirty="0" err="1"/>
              <a:t>selera</a:t>
            </a:r>
            <a:r>
              <a:rPr lang="en-ID" sz="2500" b="1" dirty="0"/>
              <a:t> </a:t>
            </a:r>
            <a:r>
              <a:rPr lang="en-ID" sz="2500" b="1" dirty="0" err="1"/>
              <a:t>humor</a:t>
            </a:r>
            <a:r>
              <a:rPr lang="en-ID" sz="2500" b="1" dirty="0"/>
              <a:t> yang </a:t>
            </a:r>
            <a:r>
              <a:rPr lang="en-ID" sz="2500" b="1" dirty="0" err="1"/>
              <a:t>menggigit</a:t>
            </a:r>
            <a:r>
              <a:rPr lang="en-ID" sz="2500" b="1" dirty="0"/>
              <a:t>, </a:t>
            </a:r>
            <a:r>
              <a:rPr lang="en-ID" sz="2500" b="1" dirty="0" err="1"/>
              <a:t>sopan</a:t>
            </a:r>
            <a:r>
              <a:rPr lang="en-ID" sz="2500" b="1" dirty="0"/>
              <a:t> </a:t>
            </a:r>
            <a:r>
              <a:rPr lang="en-ID" sz="2500" b="1" dirty="0" err="1"/>
              <a:t>dan</a:t>
            </a:r>
            <a:r>
              <a:rPr lang="en-ID" sz="2500" b="1" dirty="0"/>
              <a:t> </a:t>
            </a:r>
            <a:r>
              <a:rPr lang="en-ID" sz="2500" b="1" dirty="0" err="1"/>
              <a:t>mempunyai</a:t>
            </a:r>
            <a:r>
              <a:rPr lang="en-ID" sz="2500" b="1" dirty="0"/>
              <a:t> </a:t>
            </a:r>
            <a:r>
              <a:rPr lang="en-ID" sz="2500" b="1" dirty="0" err="1"/>
              <a:t>aturan</a:t>
            </a:r>
            <a:r>
              <a:rPr lang="en-ID" sz="2500" b="1" dirty="0"/>
              <a:t> yang </a:t>
            </a:r>
            <a:r>
              <a:rPr lang="en-ID" sz="2500" b="1" dirty="0" err="1"/>
              <a:t>baik</a:t>
            </a:r>
            <a:r>
              <a:rPr lang="en-ID" sz="2500" b="1" dirty="0"/>
              <a:t> </a:t>
            </a:r>
            <a:r>
              <a:rPr lang="en-ID" sz="2500" b="1" dirty="0" err="1"/>
              <a:t>dalam</a:t>
            </a:r>
            <a:r>
              <a:rPr lang="en-ID" sz="2500" b="1" dirty="0"/>
              <a:t> </a:t>
            </a:r>
            <a:r>
              <a:rPr lang="en-ID" sz="2500" b="1" dirty="0" err="1"/>
              <a:t>pergaulan</a:t>
            </a:r>
            <a:r>
              <a:rPr lang="en-ID" sz="2500" b="1" dirty="0"/>
              <a:t>, </a:t>
            </a:r>
            <a:r>
              <a:rPr lang="en-ID" sz="2500" b="1" dirty="0" err="1"/>
              <a:t>tidak</a:t>
            </a:r>
            <a:r>
              <a:rPr lang="en-ID" sz="2500" b="1" dirty="0"/>
              <a:t> </a:t>
            </a:r>
            <a:r>
              <a:rPr lang="en-ID" sz="2500" b="1" dirty="0" err="1"/>
              <a:t>suka</a:t>
            </a:r>
            <a:r>
              <a:rPr lang="en-ID" sz="2500" b="1" dirty="0"/>
              <a:t> </a:t>
            </a:r>
            <a:r>
              <a:rPr lang="en-ID" sz="2500" b="1" dirty="0" err="1"/>
              <a:t>dengan</a:t>
            </a:r>
            <a:r>
              <a:rPr lang="en-ID" sz="2500" b="1" dirty="0"/>
              <a:t> </a:t>
            </a:r>
            <a:r>
              <a:rPr lang="en-ID" sz="2500" b="1" dirty="0" err="1"/>
              <a:t>konflik</a:t>
            </a:r>
            <a:r>
              <a:rPr lang="en-ID" sz="2500" b="1" dirty="0"/>
              <a:t>.</a:t>
            </a:r>
            <a:endParaRPr lang="en-US" sz="2500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285860"/>
            <a:ext cx="8229600" cy="11430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ID" b="1" dirty="0">
                <a:solidFill>
                  <a:srgbClr val="C00000"/>
                </a:solidFill>
              </a:rPr>
              <a:t>JIKA BANYAK JAWABAN D, ANDA TIPE SANGUINIS</a:t>
            </a:r>
            <a:br>
              <a:rPr lang="en-ID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331720"/>
            <a:ext cx="8229600" cy="452628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ID" sz="2400" b="1" dirty="0" err="1"/>
              <a:t>Orang</a:t>
            </a:r>
            <a:r>
              <a:rPr lang="en-ID" sz="2400" b="1" dirty="0"/>
              <a:t> </a:t>
            </a:r>
            <a:r>
              <a:rPr lang="en-ID" sz="2400" b="1" dirty="0" err="1"/>
              <a:t>sanguinis</a:t>
            </a:r>
            <a:r>
              <a:rPr lang="en-ID" sz="2400" b="1" dirty="0"/>
              <a:t> </a:t>
            </a:r>
            <a:r>
              <a:rPr lang="en-ID" sz="2400" b="1" dirty="0" err="1"/>
              <a:t>biasanya</a:t>
            </a:r>
            <a:r>
              <a:rPr lang="en-ID" sz="2400" b="1" dirty="0"/>
              <a:t> </a:t>
            </a:r>
            <a:r>
              <a:rPr lang="en-ID" sz="2400" b="1" dirty="0" err="1"/>
              <a:t>mudah</a:t>
            </a:r>
            <a:r>
              <a:rPr lang="en-ID" sz="2400" b="1" dirty="0"/>
              <a:t> </a:t>
            </a:r>
            <a:r>
              <a:rPr lang="en-ID" sz="2400" b="1" dirty="0" err="1"/>
              <a:t>bergaul</a:t>
            </a:r>
            <a:r>
              <a:rPr lang="en-ID" sz="2400" b="1" dirty="0"/>
              <a:t>, </a:t>
            </a:r>
            <a:r>
              <a:rPr lang="en-ID" sz="2400" b="1" dirty="0" err="1"/>
              <a:t>selalu</a:t>
            </a:r>
            <a:r>
              <a:rPr lang="en-ID" sz="2400" b="1" dirty="0"/>
              <a:t> </a:t>
            </a:r>
            <a:r>
              <a:rPr lang="en-ID" sz="2400" b="1" dirty="0" err="1"/>
              <a:t>optimis</a:t>
            </a:r>
            <a:r>
              <a:rPr lang="en-ID" sz="2400" b="1" dirty="0"/>
              <a:t> </a:t>
            </a:r>
            <a:r>
              <a:rPr lang="en-ID" sz="2400" b="1" dirty="0" err="1"/>
              <a:t>dan</a:t>
            </a:r>
            <a:r>
              <a:rPr lang="en-ID" sz="2400" b="1" dirty="0"/>
              <a:t> </a:t>
            </a:r>
            <a:r>
              <a:rPr lang="en-ID" sz="2400" b="1" dirty="0" err="1"/>
              <a:t>terbuka</a:t>
            </a:r>
            <a:r>
              <a:rPr lang="en-ID" sz="2400" b="1" dirty="0"/>
              <a:t>. </a:t>
            </a:r>
            <a:r>
              <a:rPr lang="en-ID" sz="2400" b="1" dirty="0" err="1"/>
              <a:t>Murah</a:t>
            </a:r>
            <a:r>
              <a:rPr lang="en-ID" sz="2400" b="1" dirty="0"/>
              <a:t> </a:t>
            </a:r>
            <a:r>
              <a:rPr lang="en-ID" sz="2400" b="1" dirty="0" err="1"/>
              <a:t>senyum</a:t>
            </a:r>
            <a:r>
              <a:rPr lang="en-ID" sz="2400" b="1" dirty="0"/>
              <a:t> </a:t>
            </a:r>
            <a:r>
              <a:rPr lang="en-ID" sz="2400" b="1" dirty="0" err="1"/>
              <a:t>dan</a:t>
            </a:r>
            <a:r>
              <a:rPr lang="en-ID" sz="2400" b="1" dirty="0"/>
              <a:t> ceria, </a:t>
            </a:r>
            <a:r>
              <a:rPr lang="en-ID" sz="2400" b="1" dirty="0" err="1"/>
              <a:t>mudah</a:t>
            </a:r>
            <a:r>
              <a:rPr lang="en-ID" sz="2400" b="1" dirty="0"/>
              <a:t> </a:t>
            </a:r>
            <a:r>
              <a:rPr lang="en-ID" sz="2400" b="1" dirty="0" err="1"/>
              <a:t>tertawa</a:t>
            </a:r>
            <a:r>
              <a:rPr lang="en-ID" sz="2400" b="1" dirty="0"/>
              <a:t> </a:t>
            </a:r>
            <a:r>
              <a:rPr lang="en-ID" sz="2400" b="1" dirty="0" err="1"/>
              <a:t>lepas</a:t>
            </a:r>
            <a:r>
              <a:rPr lang="en-ID" sz="2400" b="1" dirty="0"/>
              <a:t>, </a:t>
            </a:r>
            <a:r>
              <a:rPr lang="en-ID" sz="2400" b="1" dirty="0" err="1"/>
              <a:t>suka</a:t>
            </a:r>
            <a:r>
              <a:rPr lang="en-ID" sz="2400" b="1" dirty="0"/>
              <a:t> </a:t>
            </a:r>
            <a:r>
              <a:rPr lang="en-ID" sz="2400" b="1" dirty="0" err="1"/>
              <a:t>bicara</a:t>
            </a:r>
            <a:r>
              <a:rPr lang="en-ID" sz="2400" b="1" dirty="0"/>
              <a:t> </a:t>
            </a:r>
            <a:r>
              <a:rPr lang="en-ID" sz="2400" b="1" dirty="0" err="1"/>
              <a:t>apa</a:t>
            </a:r>
            <a:r>
              <a:rPr lang="en-ID" sz="2400" b="1" dirty="0"/>
              <a:t> </a:t>
            </a:r>
            <a:r>
              <a:rPr lang="en-ID" sz="2400" b="1" dirty="0" err="1"/>
              <a:t>saja</a:t>
            </a:r>
            <a:r>
              <a:rPr lang="en-ID" sz="2400" b="1" dirty="0"/>
              <a:t>. </a:t>
            </a:r>
            <a:r>
              <a:rPr lang="en-ID" sz="2400" b="1" dirty="0" err="1"/>
              <a:t>Sangat</a:t>
            </a:r>
            <a:r>
              <a:rPr lang="en-ID" sz="2400" b="1" dirty="0"/>
              <a:t> </a:t>
            </a:r>
            <a:r>
              <a:rPr lang="en-ID" sz="2400" b="1" dirty="0" err="1"/>
              <a:t>memperhatikan</a:t>
            </a:r>
            <a:r>
              <a:rPr lang="en-ID" sz="2400" b="1" dirty="0"/>
              <a:t> fashion. </a:t>
            </a:r>
            <a:r>
              <a:rPr lang="en-ID" sz="2400" b="1" dirty="0" err="1"/>
              <a:t>Orang</a:t>
            </a:r>
            <a:r>
              <a:rPr lang="en-ID" sz="2400" b="1" dirty="0"/>
              <a:t> </a:t>
            </a:r>
            <a:r>
              <a:rPr lang="en-ID" sz="2400" b="1" dirty="0" err="1"/>
              <a:t>tipe</a:t>
            </a:r>
            <a:r>
              <a:rPr lang="en-ID" sz="2400" b="1" dirty="0"/>
              <a:t> </a:t>
            </a:r>
            <a:r>
              <a:rPr lang="en-ID" sz="2400" b="1" dirty="0" err="1"/>
              <a:t>sanguinis</a:t>
            </a:r>
            <a:r>
              <a:rPr lang="en-ID" sz="2400" b="1" dirty="0"/>
              <a:t> </a:t>
            </a:r>
            <a:r>
              <a:rPr lang="en-ID" sz="2400" b="1" dirty="0" err="1"/>
              <a:t>cenderung</a:t>
            </a:r>
            <a:r>
              <a:rPr lang="en-ID" sz="2400" b="1" dirty="0"/>
              <a:t> </a:t>
            </a:r>
            <a:r>
              <a:rPr lang="en-ID" sz="2400" b="1" dirty="0" err="1"/>
              <a:t>kurang</a:t>
            </a:r>
            <a:r>
              <a:rPr lang="en-ID" sz="2400" b="1" dirty="0"/>
              <a:t> </a:t>
            </a:r>
            <a:r>
              <a:rPr lang="en-ID" sz="2400" b="1" dirty="0" err="1"/>
              <a:t>disiplin</a:t>
            </a:r>
            <a:r>
              <a:rPr lang="en-ID" sz="2400" b="1" dirty="0"/>
              <a:t>, </a:t>
            </a:r>
            <a:r>
              <a:rPr lang="en-ID" sz="2400" b="1" dirty="0" err="1"/>
              <a:t>kadang</a:t>
            </a:r>
            <a:r>
              <a:rPr lang="en-ID" sz="2400" b="1" dirty="0"/>
              <a:t> </a:t>
            </a:r>
            <a:r>
              <a:rPr lang="en-ID" sz="2400" b="1" dirty="0" err="1"/>
              <a:t>kadang</a:t>
            </a:r>
            <a:r>
              <a:rPr lang="en-ID" sz="2400" b="1" dirty="0"/>
              <a:t> </a:t>
            </a:r>
            <a:r>
              <a:rPr lang="en-ID" sz="2400" b="1" dirty="0" err="1"/>
              <a:t>suka</a:t>
            </a:r>
            <a:r>
              <a:rPr lang="en-ID" sz="2400" b="1" dirty="0"/>
              <a:t> </a:t>
            </a:r>
            <a:r>
              <a:rPr lang="en-ID" sz="2400" b="1" dirty="0" err="1"/>
              <a:t>melebih</a:t>
            </a:r>
            <a:r>
              <a:rPr lang="en-ID" sz="2400" b="1" dirty="0"/>
              <a:t> </a:t>
            </a:r>
            <a:r>
              <a:rPr lang="en-ID" sz="2400" b="1" dirty="0" err="1"/>
              <a:t>lebihkan</a:t>
            </a:r>
            <a:r>
              <a:rPr lang="en-ID" sz="2400" b="1" dirty="0"/>
              <a:t> </a:t>
            </a:r>
            <a:r>
              <a:rPr lang="en-ID" sz="2400" b="1" dirty="0" err="1"/>
              <a:t>perkataannya</a:t>
            </a:r>
            <a:r>
              <a:rPr lang="en-ID" sz="2400" b="1" dirty="0"/>
              <a:t>, </a:t>
            </a:r>
            <a:r>
              <a:rPr lang="en-ID" sz="2400" b="1" dirty="0" err="1"/>
              <a:t>dan</a:t>
            </a:r>
            <a:r>
              <a:rPr lang="en-ID" sz="2400" b="1" dirty="0"/>
              <a:t> </a:t>
            </a:r>
            <a:r>
              <a:rPr lang="en-ID" sz="2400" b="1" dirty="0" err="1"/>
              <a:t>mudah</a:t>
            </a:r>
            <a:r>
              <a:rPr lang="en-ID" sz="2400" b="1" dirty="0"/>
              <a:t> </a:t>
            </a:r>
            <a:r>
              <a:rPr lang="en-ID" sz="2400" b="1" dirty="0" err="1"/>
              <a:t>dipengaruhi</a:t>
            </a:r>
            <a:r>
              <a:rPr lang="en-ID" sz="2400" b="1" dirty="0"/>
              <a:t> </a:t>
            </a:r>
            <a:r>
              <a:rPr lang="en-ID" sz="2400" b="1" dirty="0" err="1"/>
              <a:t>orang</a:t>
            </a:r>
            <a:r>
              <a:rPr lang="en-ID" sz="2400" b="1" dirty="0"/>
              <a:t> lain. </a:t>
            </a:r>
            <a:r>
              <a:rPr lang="en-ID" sz="2400" b="1" dirty="0" err="1"/>
              <a:t>Mudah</a:t>
            </a:r>
            <a:r>
              <a:rPr lang="en-ID" sz="2400" b="1" dirty="0"/>
              <a:t> </a:t>
            </a:r>
            <a:r>
              <a:rPr lang="en-ID" sz="2400" b="1" dirty="0" err="1"/>
              <a:t>tertekan</a:t>
            </a:r>
            <a:r>
              <a:rPr lang="en-ID" sz="2400" b="1" dirty="0"/>
              <a:t> / stress </a:t>
            </a:r>
            <a:r>
              <a:rPr lang="en-ID" sz="2400" b="1" dirty="0" err="1"/>
              <a:t>apabila</a:t>
            </a:r>
            <a:r>
              <a:rPr lang="en-ID" sz="2400" b="1" dirty="0"/>
              <a:t> </a:t>
            </a:r>
            <a:r>
              <a:rPr lang="en-ID" sz="2400" b="1" dirty="0" err="1"/>
              <a:t>terjebak</a:t>
            </a:r>
            <a:r>
              <a:rPr lang="en-ID" sz="2400" b="1" dirty="0"/>
              <a:t> </a:t>
            </a:r>
            <a:r>
              <a:rPr lang="en-ID" sz="2400" b="1" dirty="0" err="1"/>
              <a:t>pada</a:t>
            </a:r>
            <a:r>
              <a:rPr lang="en-ID" sz="2400" b="1" dirty="0"/>
              <a:t> </a:t>
            </a:r>
            <a:r>
              <a:rPr lang="en-ID" sz="2400" b="1" dirty="0" err="1"/>
              <a:t>pekerjaan</a:t>
            </a:r>
            <a:r>
              <a:rPr lang="en-ID" sz="2400" b="1" dirty="0"/>
              <a:t> yang </a:t>
            </a:r>
            <a:r>
              <a:rPr lang="en-ID" sz="2400" b="1" dirty="0" err="1"/>
              <a:t>monoton</a:t>
            </a:r>
            <a:r>
              <a:rPr lang="en-ID" sz="2400" b="1" dirty="0"/>
              <a:t>.</a:t>
            </a:r>
            <a:endParaRPr 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D" b="1" dirty="0">
                <a:solidFill>
                  <a:srgbClr val="C00000"/>
                </a:solidFill>
              </a:rPr>
              <a:t>TUGAS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905000"/>
            <a:ext cx="7704855" cy="426030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ID" sz="2400" b="1" dirty="0"/>
              <a:t>BENTUKLAH KELOMPOK KERJA </a:t>
            </a:r>
            <a:r>
              <a:rPr lang="en-ID" sz="2400" b="1" dirty="0" smtClean="0"/>
              <a:t>3 ORANG DENGAN </a:t>
            </a:r>
            <a:r>
              <a:rPr lang="en-ID" sz="2400" b="1" dirty="0"/>
              <a:t>MEMPERHATIKAN KARAKTER MASING </a:t>
            </a:r>
            <a:r>
              <a:rPr lang="en-ID" sz="2400" b="1" dirty="0" err="1"/>
              <a:t>MASING</a:t>
            </a:r>
            <a:r>
              <a:rPr lang="en-ID" sz="2400" b="1" dirty="0"/>
              <a:t> ANGGOTA</a:t>
            </a:r>
          </a:p>
          <a:p>
            <a:r>
              <a:rPr lang="en-ID" sz="2400" b="1" dirty="0"/>
              <a:t>USAHAKAN ANGGOTA KELOMPOK MEMILIKI KERAGAMAN KARAKTER</a:t>
            </a:r>
          </a:p>
          <a:p>
            <a:r>
              <a:rPr lang="en-ID" sz="2400" b="1" dirty="0"/>
              <a:t>JANGAN MENGELOMPOK DENGAN KARAKTER YANG SAMA, KARENA AKAN MENGHAMBAT KERJASAMA</a:t>
            </a:r>
            <a:endParaRPr lang="en-US" sz="2400" b="1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1556792"/>
            <a:ext cx="6600451" cy="2262781"/>
          </a:xfrm>
        </p:spPr>
        <p:txBody>
          <a:bodyPr>
            <a:normAutofit/>
          </a:bodyPr>
          <a:lstStyle/>
          <a:p>
            <a:r>
              <a:rPr lang="en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 KEPRIBADIAN </a:t>
            </a:r>
            <a:r>
              <a:rPr lang="en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HIPPOCRATES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lIns="45720" rIns="246888">
            <a:normAutofit/>
          </a:bodyPr>
          <a:lstStyle/>
          <a:p>
            <a:pPr algn="r" defTabSz="914400">
              <a:spcBef>
                <a:spcPts val="0"/>
              </a:spcBef>
              <a:buSzPct val="70000"/>
              <a:buFont typeface="Wingdings 2"/>
            </a:pPr>
            <a:r>
              <a:rPr lang="en-ID" sz="3200" b="1" dirty="0">
                <a:solidFill>
                  <a:schemeClr val="tx1"/>
                </a:solidFill>
              </a:rPr>
              <a:t>JAWABLAH PERTANYAAN BERIKUT</a:t>
            </a:r>
            <a:endParaRPr lang="en-US" sz="3200" b="1" dirty="0">
              <a:solidFill>
                <a:schemeClr val="tx1"/>
              </a:solidFill>
            </a:endParaRPr>
          </a:p>
          <a:p>
            <a:pPr algn="r" defTabSz="914400">
              <a:spcBef>
                <a:spcPts val="0"/>
              </a:spcBef>
              <a:buSzPct val="70000"/>
              <a:buFont typeface="Wingdings 2"/>
            </a:pP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48897" y="2554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defTabSz="457200">
              <a:spcBef>
                <a:spcPct val="0"/>
              </a:spcBef>
              <a:buNone/>
              <a:defRPr sz="36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 smtClean="0"/>
              <a:t>Hippocrates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57290" y="3429000"/>
            <a:ext cx="6357982" cy="0"/>
          </a:xfrm>
          <a:prstGeom prst="straightConnector1">
            <a:avLst/>
          </a:prstGeom>
          <a:ln w="412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00892" y="3571876"/>
            <a:ext cx="93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feeling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3571876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thinking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412793" y="3802257"/>
            <a:ext cx="4320000" cy="1588"/>
          </a:xfrm>
          <a:prstGeom prst="straightConnector1">
            <a:avLst/>
          </a:prstGeom>
          <a:ln w="412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4876" y="1643050"/>
            <a:ext cx="810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active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6314" y="5643578"/>
            <a:ext cx="97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passive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71670" y="2285992"/>
            <a:ext cx="12729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 err="1" smtClean="0"/>
              <a:t>K</a:t>
            </a:r>
            <a:r>
              <a:rPr lang="en-ID" dirty="0" err="1" smtClean="0"/>
              <a:t>oleris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00694" y="2143116"/>
            <a:ext cx="14959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 err="1" smtClean="0"/>
              <a:t>S</a:t>
            </a:r>
            <a:r>
              <a:rPr lang="en-ID" dirty="0" err="1" smtClean="0"/>
              <a:t>anguinis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86380" y="4143380"/>
            <a:ext cx="1534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 err="1" smtClean="0"/>
              <a:t>P</a:t>
            </a:r>
            <a:r>
              <a:rPr lang="en-ID" dirty="0" err="1" smtClean="0"/>
              <a:t>legmatis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00232" y="4286256"/>
            <a:ext cx="1812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 err="1" smtClean="0"/>
              <a:t>M</a:t>
            </a:r>
            <a:r>
              <a:rPr lang="en-ID" dirty="0" err="1" smtClean="0"/>
              <a:t>elankolis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8992" y="1785926"/>
            <a:ext cx="105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Extrovet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57554" y="5715016"/>
            <a:ext cx="9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Introvet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D" b="1" dirty="0">
                <a:solidFill>
                  <a:srgbClr val="C00000"/>
                </a:solidFill>
              </a:rPr>
              <a:t>Erwin </a:t>
            </a:r>
            <a:r>
              <a:rPr lang="en-ID" b="1" dirty="0" err="1">
                <a:solidFill>
                  <a:srgbClr val="C00000"/>
                </a:solidFill>
              </a:rPr>
              <a:t>Parengkuan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13870" y="3575505"/>
            <a:ext cx="6357982" cy="0"/>
          </a:xfrm>
          <a:prstGeom prst="straightConnector1">
            <a:avLst/>
          </a:prstGeom>
          <a:ln w="412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00892" y="3571876"/>
            <a:ext cx="93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feeling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3571876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thinking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2412793" y="3802257"/>
            <a:ext cx="4320000" cy="1588"/>
          </a:xfrm>
          <a:prstGeom prst="straightConnector1">
            <a:avLst/>
          </a:prstGeom>
          <a:ln w="412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14876" y="1643050"/>
            <a:ext cx="810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active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86314" y="5643578"/>
            <a:ext cx="97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passive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71670" y="2285992"/>
            <a:ext cx="986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 err="1" smtClean="0"/>
              <a:t>K</a:t>
            </a:r>
            <a:r>
              <a:rPr lang="en-ID" dirty="0" err="1" smtClean="0"/>
              <a:t>uat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00694" y="2143116"/>
            <a:ext cx="11769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 err="1" smtClean="0"/>
              <a:t>G</a:t>
            </a:r>
            <a:r>
              <a:rPr lang="en-ID" dirty="0" err="1" smtClean="0"/>
              <a:t>esit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86380" y="4143380"/>
            <a:ext cx="1257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 err="1" smtClean="0"/>
              <a:t>D</a:t>
            </a:r>
            <a:r>
              <a:rPr lang="en-ID" dirty="0" err="1" smtClean="0"/>
              <a:t>amai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00232" y="4286256"/>
            <a:ext cx="1037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 err="1" smtClean="0"/>
              <a:t>R</a:t>
            </a:r>
            <a:r>
              <a:rPr lang="en-ID" dirty="0" err="1" smtClean="0"/>
              <a:t>inci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8992" y="1785926"/>
            <a:ext cx="105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Extrovet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57554" y="5715016"/>
            <a:ext cx="9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Introvet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188640"/>
            <a:ext cx="658919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D" b="1" dirty="0">
                <a:solidFill>
                  <a:srgbClr val="C00000"/>
                </a:solidFill>
              </a:rPr>
              <a:t>REFERENSI ONLINE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980728"/>
            <a:ext cx="7490792" cy="4282422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en-ID" sz="2400" dirty="0" err="1" smtClean="0"/>
              <a:t>Empat</a:t>
            </a:r>
            <a:r>
              <a:rPr lang="en-ID" sz="2400" dirty="0" smtClean="0"/>
              <a:t> </a:t>
            </a:r>
            <a:r>
              <a:rPr lang="en-ID" sz="2400" dirty="0" err="1" smtClean="0"/>
              <a:t>kepribadian</a:t>
            </a:r>
            <a:r>
              <a:rPr lang="en-ID" sz="2400" dirty="0" smtClean="0"/>
              <a:t> </a:t>
            </a:r>
            <a:r>
              <a:rPr lang="en-ID" sz="2400" dirty="0" err="1" smtClean="0"/>
              <a:t>manusia</a:t>
            </a:r>
            <a:endParaRPr lang="en-US" sz="2400" dirty="0" smtClean="0"/>
          </a:p>
          <a:p>
            <a:pPr>
              <a:spcBef>
                <a:spcPts val="600"/>
              </a:spcBef>
              <a:buNone/>
            </a:pPr>
            <a:r>
              <a:rPr lang="en-ID" sz="2000" u="sng" dirty="0" smtClean="0">
                <a:hlinkClick r:id="rId2"/>
              </a:rPr>
              <a:t>https://www.youtube.com/watch?v=KL6BQsWmoeM</a:t>
            </a:r>
            <a:endParaRPr lang="en-US" sz="2000" dirty="0" smtClean="0"/>
          </a:p>
          <a:p>
            <a:pPr lvl="0">
              <a:spcBef>
                <a:spcPts val="600"/>
              </a:spcBef>
            </a:pPr>
            <a:r>
              <a:rPr lang="en-ID" sz="2400" dirty="0" err="1" smtClean="0"/>
              <a:t>Koleris</a:t>
            </a:r>
            <a:r>
              <a:rPr lang="en-ID" sz="2400" dirty="0" smtClean="0"/>
              <a:t> (3%)</a:t>
            </a:r>
            <a:endParaRPr lang="en-US" sz="2400" dirty="0" smtClean="0"/>
          </a:p>
          <a:p>
            <a:pPr>
              <a:spcBef>
                <a:spcPts val="600"/>
              </a:spcBef>
              <a:buNone/>
            </a:pPr>
            <a:r>
              <a:rPr lang="en-ID" sz="2000" u="sng" dirty="0" smtClean="0">
                <a:hlinkClick r:id="rId3"/>
              </a:rPr>
              <a:t>https://www.youtube.com/watch?v=pC3EP8HDsa0</a:t>
            </a:r>
            <a:endParaRPr lang="en-US" sz="2000" dirty="0" smtClean="0"/>
          </a:p>
          <a:p>
            <a:pPr lvl="0">
              <a:spcBef>
                <a:spcPts val="600"/>
              </a:spcBef>
            </a:pPr>
            <a:r>
              <a:rPr lang="en-ID" sz="2400" dirty="0" err="1" smtClean="0"/>
              <a:t>Sanguin</a:t>
            </a:r>
            <a:r>
              <a:rPr lang="en-ID" sz="2400" dirty="0" smtClean="0"/>
              <a:t> (11%)</a:t>
            </a:r>
            <a:endParaRPr lang="en-US" sz="2400" dirty="0" smtClean="0"/>
          </a:p>
          <a:p>
            <a:pPr>
              <a:spcBef>
                <a:spcPts val="600"/>
              </a:spcBef>
              <a:buNone/>
            </a:pPr>
            <a:r>
              <a:rPr lang="en-ID" sz="2000" u="sng" dirty="0" smtClean="0">
                <a:hlinkClick r:id="rId4"/>
              </a:rPr>
              <a:t>https://www.youtube.com/watch?v=Hbz4Tbz1Kmc</a:t>
            </a:r>
            <a:endParaRPr lang="en-US" sz="2000" dirty="0" smtClean="0"/>
          </a:p>
          <a:p>
            <a:pPr lvl="0">
              <a:spcBef>
                <a:spcPts val="600"/>
              </a:spcBef>
            </a:pPr>
            <a:r>
              <a:rPr lang="en-ID" sz="2400" dirty="0" err="1" smtClean="0"/>
              <a:t>Plegmatis</a:t>
            </a:r>
            <a:r>
              <a:rPr lang="en-ID" sz="2400" dirty="0" smtClean="0"/>
              <a:t> (69%)</a:t>
            </a:r>
            <a:endParaRPr lang="en-US" sz="2400" dirty="0" smtClean="0"/>
          </a:p>
          <a:p>
            <a:pPr>
              <a:spcBef>
                <a:spcPts val="600"/>
              </a:spcBef>
              <a:buNone/>
            </a:pPr>
            <a:r>
              <a:rPr lang="en-ID" sz="2000" u="sng" dirty="0" smtClean="0">
                <a:hlinkClick r:id="rId5"/>
              </a:rPr>
              <a:t>https://www.youtube.com/watch?v=FbVfWWYxNKM</a:t>
            </a:r>
            <a:endParaRPr lang="en-US" sz="2000" dirty="0" smtClean="0"/>
          </a:p>
          <a:p>
            <a:pPr lvl="0">
              <a:spcBef>
                <a:spcPts val="600"/>
              </a:spcBef>
            </a:pPr>
            <a:r>
              <a:rPr lang="en-ID" sz="2400" dirty="0" err="1" smtClean="0"/>
              <a:t>Melankolis</a:t>
            </a:r>
            <a:r>
              <a:rPr lang="en-ID" sz="2400" dirty="0" smtClean="0"/>
              <a:t> (17%)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D" sz="2000" u="sng" dirty="0">
                <a:hlinkClick r:id="rId6"/>
              </a:rPr>
              <a:t>https</a:t>
            </a:r>
            <a:r>
              <a:rPr lang="en-ID" sz="2000" u="sng" dirty="0">
                <a:hlinkClick r:id="rId6"/>
              </a:rPr>
              <a:t>://www.youtube.com/watch?v=Gg_aLDiZ3I4&amp;t=11s</a:t>
            </a:r>
            <a:endParaRPr lang="en-ID" sz="2000" u="sng" dirty="0"/>
          </a:p>
          <a:p>
            <a:pPr>
              <a:spcBef>
                <a:spcPts val="600"/>
              </a:spcBef>
            </a:pPr>
            <a:r>
              <a:rPr lang="en-ID" sz="2400" dirty="0" err="1" smtClean="0"/>
              <a:t>Menguji</a:t>
            </a:r>
            <a:r>
              <a:rPr lang="en-ID" sz="2400" u="sng" dirty="0" smtClean="0"/>
              <a:t> </a:t>
            </a:r>
            <a:r>
              <a:rPr lang="en-ID" sz="2400" u="sng" dirty="0" err="1" smtClean="0"/>
              <a:t>Kepribadian</a:t>
            </a:r>
            <a:endParaRPr lang="en-ID" sz="2400" u="sng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hlinkClick r:id="rId7"/>
              </a:rPr>
              <a:t>https://www.youtube.com/watch?v=HG0epdN9cA8</a:t>
            </a:r>
            <a:endParaRPr lang="en-US" sz="2400" dirty="0"/>
          </a:p>
          <a:p>
            <a:pPr lvl="0">
              <a:spcBef>
                <a:spcPts val="600"/>
              </a:spcBef>
            </a:pPr>
            <a:endParaRPr lang="en-US" sz="2400" dirty="0" smtClean="0"/>
          </a:p>
          <a:p>
            <a:pPr>
              <a:spcBef>
                <a:spcPts val="600"/>
              </a:spcBef>
            </a:pPr>
            <a:endParaRPr lang="en-US" sz="24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980728"/>
            <a:ext cx="74888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PERTEMUAN INI KITA MEMBAHAS TENTANG KEPRIBADIAN MANUSIA. INI BERGUNA UNTUK MENGGALI POTENSI APA YANG ADA PADA DIRI KITA DAN POSISI YANG TEPAT DALAM MENEMPATKAN SESEORANG PADA TUGASNYA.</a:t>
            </a:r>
          </a:p>
          <a:p>
            <a:pPr algn="ctr"/>
            <a:r>
              <a:rPr lang="en-ID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 INI PENTING DIKETAHUI OLEH CALON PENGUSAHA, KARENA APABILA MENEMPATKAN ORANG YANG TIDAK TEPAT PADA JABATAN TERTENTU MAKA AKAN MENJADI PENYEBAB TIDAK BERJALANNYA SUATU ORGANISASI.</a:t>
            </a:r>
          </a:p>
          <a:p>
            <a:pPr algn="ctr"/>
            <a:r>
              <a:rPr lang="en-ID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 SEBELUM MEMBUAT KELOMPOK KERJA PADA PROJEK WIRAUSAHA, KITA BELAJAR MEMPERHATIKAN KEPRIBADIAN MANUSIA MENURUT TEORI HIPOKRATES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85122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980728"/>
            <a:ext cx="74888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TUGAS SISWA SEKARANG ADALAH MENILAI DIRI SENDIRI PADA BEBERAPA PILIHAN YANG AKAN DITAMPILKAN. </a:t>
            </a:r>
          </a:p>
          <a:p>
            <a:pPr algn="ctr"/>
            <a:endParaRPr lang="en-ID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ID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CUKUP MENULISKAN A, B, C, ATAU D PADA SETIAP PERTANYAAN YANG DISAJIKAN</a:t>
            </a:r>
          </a:p>
          <a:p>
            <a:pPr algn="ctr"/>
            <a:endParaRPr lang="en-ID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ID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APABILA MERASA OPSI YANG DISAJIKAN ITU SEMUA ADA PADA DIRI ANDA, MAKA PILIHLAH OPSI YANG PALING DOMINAN ADA PADA DIRI ANDA.</a:t>
            </a:r>
          </a:p>
          <a:p>
            <a:pPr algn="ctr"/>
            <a:endParaRPr lang="en-ID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ID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 KITA MULAI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02174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340768"/>
            <a:ext cx="8229600" cy="1143000"/>
          </a:xfrm>
        </p:spPr>
        <p:txBody>
          <a:bodyPr>
            <a:noAutofit/>
          </a:bodyPr>
          <a:lstStyle/>
          <a:p>
            <a:r>
              <a:rPr lang="en-ID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PILIHLAH SALAH SATU DARI PILIHAN DI BAWAH INI YANG MERUPAKAN KELEMAHAN ANDA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3645024"/>
            <a:ext cx="8229600" cy="45262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ID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 SABARAN DAN CEPAT MARAH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MENGINGAT YANG NEGATIF DAN PENDENDAM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TAKUT DAN KHAWATIR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SUSAH UNTUK DIAM</a:t>
            </a:r>
          </a:p>
          <a:p>
            <a:pPr marL="514350" indent="-514350">
              <a:buFont typeface="+mj-lt"/>
              <a:buAutoNum type="alphaUcPeriod"/>
            </a:pPr>
            <a:endParaRPr lang="en-ID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lphaUcPeriod"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4127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PILIHLAH SALAH SATU DARI PILIHAN DI BAWAH INI YANG MERUPAKAN KELEMAHAN ANDA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3573016"/>
            <a:ext cx="8229600" cy="4526280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SENANG MEMERINTAH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SULIT BERSOSIALISASI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TERLALU PEMALU DAN PENDIAM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MUDAH BERUBAH UBAH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6792"/>
            <a:ext cx="8229600" cy="1143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D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PILIHLAH SALAH SATU DARI PILIHAN DI BAWAH INI YANG MERUPAKAN KELEMAHAN ANDA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3861048"/>
            <a:ext cx="8229600" cy="4526280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TERLALU KAKU DAN KUAT / KERAS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HIDUP BERDASARKAN DIFINISI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 SENANG DI DESAK </a:t>
            </a:r>
            <a:r>
              <a:rPr lang="en-ID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DESAK</a:t>
            </a:r>
            <a:endParaRPr lang="en-ID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EGOISTIS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1143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D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PILIHLAH SALAH SATU DARI PILIHAN DI BAWAH INI YANG MERUPAKAN KELEMAHAN ANDA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3212976"/>
            <a:ext cx="8229600" cy="4526280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AMAT SULIT MENGAKU SALAH DAN MEMINTA MAAF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RASA CURIGA YANG BESAR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LEBIH SUKA SEBAGAI PENONTON DARI PADA TERLIBAT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SUSAH DATANG TEPAT WAKTU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412776"/>
            <a:ext cx="8229600" cy="1143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D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PILIHLAH SALAH SATU DARI PILIHAN DI BAWAH INI YANG MERUPAKAN KELEMAHAN ANDA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0" y="3573016"/>
            <a:ext cx="8229600" cy="4526280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MENUHANKAN PEKERJAAN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SULIT MENGUNGKAPKAN PERASAAN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MENUNDA NUNDA PEKERJAAN</a:t>
            </a:r>
          </a:p>
          <a:p>
            <a:pPr marL="514350" indent="-514350">
              <a:buFont typeface="+mj-lt"/>
              <a:buAutoNum type="alphaUcPeriod"/>
            </a:pPr>
            <a:r>
              <a:rPr lang="en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MEMBESAR BESARKAN SUATU HAL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647252"/>
    </a:dk2>
    <a:lt2>
      <a:srgbClr val="EAE8CF"/>
    </a:lt2>
    <a:accent1>
      <a:srgbClr val="E78712"/>
    </a:accent1>
    <a:accent2>
      <a:srgbClr val="B73C26"/>
    </a:accent2>
    <a:accent3>
      <a:srgbClr val="865331"/>
    </a:accent3>
    <a:accent4>
      <a:srgbClr val="B38648"/>
    </a:accent4>
    <a:accent5>
      <a:srgbClr val="BBB473"/>
    </a:accent5>
    <a:accent6>
      <a:srgbClr val="849276"/>
    </a:accent6>
    <a:hlink>
      <a:srgbClr val="FDAB2A"/>
    </a:hlink>
    <a:folHlink>
      <a:srgbClr val="CCB182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647252"/>
    </a:dk2>
    <a:lt2>
      <a:srgbClr val="EAE8CF"/>
    </a:lt2>
    <a:accent1>
      <a:srgbClr val="E78712"/>
    </a:accent1>
    <a:accent2>
      <a:srgbClr val="B73C26"/>
    </a:accent2>
    <a:accent3>
      <a:srgbClr val="865331"/>
    </a:accent3>
    <a:accent4>
      <a:srgbClr val="B38648"/>
    </a:accent4>
    <a:accent5>
      <a:srgbClr val="BBB473"/>
    </a:accent5>
    <a:accent6>
      <a:srgbClr val="849276"/>
    </a:accent6>
    <a:hlink>
      <a:srgbClr val="FDAB2A"/>
    </a:hlink>
    <a:folHlink>
      <a:srgbClr val="CCB182"/>
    </a:folHlink>
  </a:clrScheme>
</a:themeOverride>
</file>

<file path=ppt/theme/themeOverride3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647252"/>
    </a:dk2>
    <a:lt2>
      <a:srgbClr val="EAE8CF"/>
    </a:lt2>
    <a:accent1>
      <a:srgbClr val="E78712"/>
    </a:accent1>
    <a:accent2>
      <a:srgbClr val="B73C26"/>
    </a:accent2>
    <a:accent3>
      <a:srgbClr val="865331"/>
    </a:accent3>
    <a:accent4>
      <a:srgbClr val="B38648"/>
    </a:accent4>
    <a:accent5>
      <a:srgbClr val="BBB473"/>
    </a:accent5>
    <a:accent6>
      <a:srgbClr val="849276"/>
    </a:accent6>
    <a:hlink>
      <a:srgbClr val="FDAB2A"/>
    </a:hlink>
    <a:folHlink>
      <a:srgbClr val="CCB18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831</Words>
  <Application>Microsoft Office PowerPoint</Application>
  <PresentationFormat>On-screen Show (4:3)</PresentationFormat>
  <Paragraphs>116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Wingdings 2</vt:lpstr>
      <vt:lpstr>Wingdings 3</vt:lpstr>
      <vt:lpstr>Wisp</vt:lpstr>
      <vt:lpstr>PRODUK KREATIF KEWIRAUSAHAN</vt:lpstr>
      <vt:lpstr>TEORI KEPRIBADIAN HIPPOCRATES</vt:lpstr>
      <vt:lpstr>PowerPoint Presentation</vt:lpstr>
      <vt:lpstr>PowerPoint Presentation</vt:lpstr>
      <vt:lpstr>PILIHLAH SALAH SATU DARI PILIHAN DI BAWAH INI YANG MERUPAKAN KELEMAHAN ANDA</vt:lpstr>
      <vt:lpstr>PILIHLAH SALAH SATU DARI PILIHAN DI BAWAH INI YANG MERUPAKAN KELEMAHAN ANDA</vt:lpstr>
      <vt:lpstr>PILIHLAH SALAH SATU DARI PILIHAN DI BAWAH INI YANG MERUPAKAN KELEMAHAN ANDA</vt:lpstr>
      <vt:lpstr>PILIHLAH SALAH SATU DARI PILIHAN DI BAWAH INI YANG MERUPAKAN KELEMAHAN ANDA</vt:lpstr>
      <vt:lpstr>PILIHLAH SALAH SATU DARI PILIHAN DI BAWAH INI YANG MERUPAKAN KELEMAHAN ANDA</vt:lpstr>
      <vt:lpstr>PILIHLAH SALAH SATU DARI PILIHAN DI BAWAH INI YANG MERUPAKAN KEKUATAN ANDA</vt:lpstr>
      <vt:lpstr>PILIHLAH SALAH SATU DARI PILIHAN DI BAWAH INI YANG MERUPAKAN KEKUATAN ANDA</vt:lpstr>
      <vt:lpstr>PILIHLAH SALAH SATU DARI PILIHAN DI BAWAH INI YANG MERUPAKAN KEKUATAN ANDA</vt:lpstr>
      <vt:lpstr>PILIHLAH SALAH SATU DARI PILIHAN DI BAWAH INI YANG MERUPAKAN KEKUATAN ANDA</vt:lpstr>
      <vt:lpstr>PILIHLAH SALAH SATU DARI PILIHAN DI BAWAH INI YANG MERUPAKAN KEKUATAN ANDA</vt:lpstr>
      <vt:lpstr>JUMLAHKAH JAWABAN MANA YANG PALING BANYAK?</vt:lpstr>
      <vt:lpstr>JIKA BANYAK JAWABAN B, ANDA TIPE MELANKOLIS </vt:lpstr>
      <vt:lpstr>JIKA BANYAK JAWABAN C, ANDA TIPE PLEGMATIS </vt:lpstr>
      <vt:lpstr>JIKA BANYAK JAWABAN D, ANDA TIPE SANGUINIS </vt:lpstr>
      <vt:lpstr>TUGAS</vt:lpstr>
      <vt:lpstr>PowerPoint Presentation</vt:lpstr>
      <vt:lpstr>Erwin Parengkuan</vt:lpstr>
      <vt:lpstr>REFERENSI ONLINE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JAWABLAH PERTANYAAN BERIKUT</dc:title>
  <dc:creator>Windows User</dc:creator>
  <cp:lastModifiedBy>Ali Basyah</cp:lastModifiedBy>
  <cp:revision>28</cp:revision>
  <dcterms:created xsi:type="dcterms:W3CDTF">2019-07-23T01:31:16Z</dcterms:created>
  <dcterms:modified xsi:type="dcterms:W3CDTF">2019-07-24T14:15:53Z</dcterms:modified>
</cp:coreProperties>
</file>