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2"/>
  </p:notesMasterIdLst>
  <p:sldIdLst>
    <p:sldId id="256" r:id="rId2"/>
    <p:sldId id="258" r:id="rId3"/>
    <p:sldId id="271" r:id="rId4"/>
    <p:sldId id="260" r:id="rId5"/>
    <p:sldId id="279" r:id="rId6"/>
    <p:sldId id="261" r:id="rId7"/>
    <p:sldId id="313" r:id="rId8"/>
    <p:sldId id="267" r:id="rId9"/>
    <p:sldId id="266" r:id="rId10"/>
    <p:sldId id="314" r:id="rId11"/>
  </p:sldIdLst>
  <p:sldSz cx="9144000" cy="5143500" type="screen16x9"/>
  <p:notesSz cx="6858000" cy="9144000"/>
  <p:embeddedFontLst>
    <p:embeddedFont>
      <p:font typeface="Barlow SemiBold" panose="020F0502020204030204" pitchFamily="2" charset="0"/>
      <p:regular r:id="rId13"/>
      <p:bold r:id="rId14"/>
      <p:italic r:id="rId15"/>
      <p:boldItalic r:id="rId16"/>
    </p:embeddedFont>
    <p:embeddedFont>
      <p:font typeface="Commissioner" panose="020B0604020202020204" charset="0"/>
      <p:regular r:id="rId17"/>
      <p:bold r:id="rId18"/>
    </p:embeddedFont>
    <p:embeddedFont>
      <p:font typeface="Commissioner ExtraBold" panose="020B0604020202020204" charset="0"/>
      <p:bold r:id="rId19"/>
    </p:embeddedFont>
    <p:embeddedFont>
      <p:font typeface="Syne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CBEBCD-EA8E-45BC-A929-55AAAE555E40}">
  <a:tblStyle styleId="{E8CBEBCD-EA8E-45BC-A929-55AAAE555E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710ee6ade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710ee6ade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87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710ee6ad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e710ee6ad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710ee6ade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e710ee6ade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710ee6ade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710ee6ade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e710ee6ade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e710ee6ade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710ee6ad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710ee6ad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e710ee6ade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e710ee6ade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1717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e710ee6ade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e710ee6ade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e710ee6ade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e710ee6ade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30625" y="4473225"/>
            <a:ext cx="4115987" cy="769394"/>
          </a:xfrm>
          <a:custGeom>
            <a:avLst/>
            <a:gdLst/>
            <a:ahLst/>
            <a:cxnLst/>
            <a:rect l="l" t="t" r="r" b="b"/>
            <a:pathLst>
              <a:path w="85129" h="15913" extrusionOk="0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965275" y="-156625"/>
            <a:ext cx="2453450" cy="1580500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36925" y="-539850"/>
            <a:ext cx="3075550" cy="1928900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3995726">
            <a:off x="-130622" y="3655115"/>
            <a:ext cx="2199510" cy="1987525"/>
          </a:xfrm>
          <a:custGeom>
            <a:avLst/>
            <a:gdLst/>
            <a:ahLst/>
            <a:cxnLst/>
            <a:rect l="l" t="t" r="r" b="b"/>
            <a:pathLst>
              <a:path w="69217" h="62546" extrusionOk="0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644234">
            <a:off x="6088289" y="3622766"/>
            <a:ext cx="3520410" cy="1799358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798250" y="-738525"/>
            <a:ext cx="3075543" cy="2222829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430479">
            <a:off x="48915" y="-222860"/>
            <a:ext cx="2155859" cy="1948081"/>
          </a:xfrm>
          <a:custGeom>
            <a:avLst/>
            <a:gdLst/>
            <a:ahLst/>
            <a:cxnLst/>
            <a:rect l="l" t="t" r="r" b="b"/>
            <a:pathLst>
              <a:path w="69217" h="62546" extrusionOk="0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098900" y="3115900"/>
            <a:ext cx="2290125" cy="2206451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597000" y="1369050"/>
            <a:ext cx="5115900" cy="19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50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762900" y="3607600"/>
            <a:ext cx="3563100" cy="2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7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/>
          <p:nvPr/>
        </p:nvSpPr>
        <p:spPr>
          <a:xfrm>
            <a:off x="6430655" y="1855978"/>
            <a:ext cx="6884659" cy="4975843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3"/>
          <p:cNvSpPr/>
          <p:nvPr/>
        </p:nvSpPr>
        <p:spPr>
          <a:xfrm>
            <a:off x="-362825" y="-320375"/>
            <a:ext cx="5841347" cy="2519468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3"/>
          <p:cNvSpPr/>
          <p:nvPr/>
        </p:nvSpPr>
        <p:spPr>
          <a:xfrm>
            <a:off x="6705700" y="2199100"/>
            <a:ext cx="3543224" cy="3413764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7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/>
          <p:nvPr/>
        </p:nvSpPr>
        <p:spPr>
          <a:xfrm>
            <a:off x="-2872720" y="3172028"/>
            <a:ext cx="6884659" cy="4975843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4"/>
          <p:cNvSpPr/>
          <p:nvPr/>
        </p:nvSpPr>
        <p:spPr>
          <a:xfrm flipH="1">
            <a:off x="4764725" y="-224775"/>
            <a:ext cx="5841347" cy="2519468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4"/>
          <p:cNvSpPr/>
          <p:nvPr/>
        </p:nvSpPr>
        <p:spPr>
          <a:xfrm rot="4500029">
            <a:off x="93659" y="2718207"/>
            <a:ext cx="3543161" cy="3413704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flipH="1">
            <a:off x="-2339200" y="-202835"/>
            <a:ext cx="3678948" cy="2369960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7277150" y="2601950"/>
            <a:ext cx="2933467" cy="2884739"/>
          </a:xfrm>
          <a:custGeom>
            <a:avLst/>
            <a:gdLst/>
            <a:ahLst/>
            <a:cxnLst/>
            <a:rect l="l" t="t" r="r" b="b"/>
            <a:pathLst>
              <a:path w="28054" h="27588" extrusionOk="0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7158125" y="-793875"/>
            <a:ext cx="3075550" cy="1928900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020206" y="1932275"/>
            <a:ext cx="5107800" cy="131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6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018406" y="3408100"/>
            <a:ext cx="5111400" cy="2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6004594" y="1530150"/>
            <a:ext cx="21210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1276825" y="-338425"/>
            <a:ext cx="3566904" cy="891281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 rot="10800000">
            <a:off x="6888750" y="4295000"/>
            <a:ext cx="3566904" cy="891281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-758875" y="-493000"/>
            <a:ext cx="2531000" cy="1293450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7916175" y="4193400"/>
            <a:ext cx="1538510" cy="1000431"/>
          </a:xfrm>
          <a:custGeom>
            <a:avLst/>
            <a:gdLst/>
            <a:ahLst/>
            <a:cxnLst/>
            <a:rect l="l" t="t" r="r" b="b"/>
            <a:pathLst>
              <a:path w="27509" h="17888" extrusionOk="0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 rot="5400000">
            <a:off x="213009" y="3380700"/>
            <a:ext cx="1000431" cy="2971193"/>
          </a:xfrm>
          <a:custGeom>
            <a:avLst/>
            <a:gdLst/>
            <a:ahLst/>
            <a:cxnLst/>
            <a:rect l="l" t="t" r="r" b="b"/>
            <a:pathLst>
              <a:path w="8941" h="26554" extrusionOk="0">
                <a:moveTo>
                  <a:pt x="4437" y="535"/>
                </a:moveTo>
                <a:cubicBezTo>
                  <a:pt x="2269" y="1335"/>
                  <a:pt x="701" y="3570"/>
                  <a:pt x="334" y="5938"/>
                </a:cubicBezTo>
                <a:cubicBezTo>
                  <a:pt x="0" y="8340"/>
                  <a:pt x="834" y="10775"/>
                  <a:pt x="2402" y="12510"/>
                </a:cubicBezTo>
                <a:cubicBezTo>
                  <a:pt x="3469" y="13711"/>
                  <a:pt x="4870" y="14611"/>
                  <a:pt x="5571" y="16079"/>
                </a:cubicBezTo>
                <a:cubicBezTo>
                  <a:pt x="6538" y="18181"/>
                  <a:pt x="5804" y="20682"/>
                  <a:pt x="5237" y="22917"/>
                </a:cubicBezTo>
                <a:cubicBezTo>
                  <a:pt x="4937" y="24085"/>
                  <a:pt x="4670" y="25352"/>
                  <a:pt x="4670" y="26553"/>
                </a:cubicBezTo>
                <a:lnTo>
                  <a:pt x="8940" y="26553"/>
                </a:lnTo>
                <a:lnTo>
                  <a:pt x="8940" y="434"/>
                </a:lnTo>
                <a:cubicBezTo>
                  <a:pt x="7406" y="68"/>
                  <a:pt x="5871" y="1"/>
                  <a:pt x="4437" y="5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-681475" y="-849132"/>
            <a:ext cx="2789405" cy="2016024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377925" y="3965475"/>
            <a:ext cx="1917225" cy="1847175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2"/>
          </p:nvPr>
        </p:nvSpPr>
        <p:spPr>
          <a:xfrm>
            <a:off x="1698000" y="1607750"/>
            <a:ext cx="27417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>
            <a:off x="1698900" y="2304824"/>
            <a:ext cx="27399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3" hasCustomPrompt="1"/>
          </p:nvPr>
        </p:nvSpPr>
        <p:spPr>
          <a:xfrm>
            <a:off x="815358" y="1647350"/>
            <a:ext cx="6789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4"/>
          </p:nvPr>
        </p:nvSpPr>
        <p:spPr>
          <a:xfrm>
            <a:off x="1671845" y="3152150"/>
            <a:ext cx="27417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1672746" y="3848766"/>
            <a:ext cx="27399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6" hasCustomPrompt="1"/>
          </p:nvPr>
        </p:nvSpPr>
        <p:spPr>
          <a:xfrm>
            <a:off x="813816" y="3172850"/>
            <a:ext cx="6789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7"/>
          </p:nvPr>
        </p:nvSpPr>
        <p:spPr>
          <a:xfrm>
            <a:off x="5685076" y="1626650"/>
            <a:ext cx="27456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R="457200"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8"/>
          </p:nvPr>
        </p:nvSpPr>
        <p:spPr>
          <a:xfrm>
            <a:off x="5685928" y="2304288"/>
            <a:ext cx="27441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4829393" y="1647361"/>
            <a:ext cx="6771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/>
          </p:nvPr>
        </p:nvSpPr>
        <p:spPr>
          <a:xfrm>
            <a:off x="5685076" y="3152150"/>
            <a:ext cx="27456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R="457200"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4"/>
          </p:nvPr>
        </p:nvSpPr>
        <p:spPr>
          <a:xfrm>
            <a:off x="5685928" y="3849660"/>
            <a:ext cx="27441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 hasCustomPrompt="1"/>
          </p:nvPr>
        </p:nvSpPr>
        <p:spPr>
          <a:xfrm>
            <a:off x="4829393" y="3172856"/>
            <a:ext cx="6771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 rot="10800000" flipH="1">
            <a:off x="6726600" y="-233325"/>
            <a:ext cx="2947210" cy="1506323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/>
          <p:nvPr/>
        </p:nvSpPr>
        <p:spPr>
          <a:xfrm rot="10800000" flipH="1">
            <a:off x="-798250" y="3199269"/>
            <a:ext cx="3075543" cy="2222829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/>
          <p:nvPr/>
        </p:nvSpPr>
        <p:spPr>
          <a:xfrm rot="10369521" flipH="1">
            <a:off x="-177835" y="3407852"/>
            <a:ext cx="2155859" cy="1948081"/>
          </a:xfrm>
          <a:custGeom>
            <a:avLst/>
            <a:gdLst/>
            <a:ahLst/>
            <a:cxnLst/>
            <a:rect l="l" t="t" r="r" b="b"/>
            <a:pathLst>
              <a:path w="69217" h="62546" extrusionOk="0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 rot="10800000" flipH="1">
            <a:off x="7318425" y="-149877"/>
            <a:ext cx="1917225" cy="1847175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2140950" y="1473238"/>
            <a:ext cx="4864500" cy="80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45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1"/>
          </p:nvPr>
        </p:nvSpPr>
        <p:spPr>
          <a:xfrm>
            <a:off x="2138550" y="2361274"/>
            <a:ext cx="4866900" cy="12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5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3929675" y="4535527"/>
            <a:ext cx="4002127" cy="748110"/>
          </a:xfrm>
          <a:custGeom>
            <a:avLst/>
            <a:gdLst/>
            <a:ahLst/>
            <a:cxnLst/>
            <a:rect l="l" t="t" r="r" b="b"/>
            <a:pathLst>
              <a:path w="85129" h="15913" extrusionOk="0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-40125" y="-49167"/>
            <a:ext cx="2605145" cy="650961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7615100" y="3954513"/>
            <a:ext cx="1917225" cy="1847175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 rot="10800000" flipH="1">
            <a:off x="-79600" y="-109724"/>
            <a:ext cx="2755853" cy="596752"/>
          </a:xfrm>
          <a:custGeom>
            <a:avLst/>
            <a:gdLst/>
            <a:ahLst/>
            <a:cxnLst/>
            <a:rect l="l" t="t" r="r" b="b"/>
            <a:pathLst>
              <a:path w="89965" h="19481" extrusionOk="0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905375" y="2156701"/>
            <a:ext cx="2094000" cy="41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1"/>
          </p:nvPr>
        </p:nvSpPr>
        <p:spPr>
          <a:xfrm>
            <a:off x="907862" y="2737725"/>
            <a:ext cx="2093100" cy="102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title" idx="2"/>
          </p:nvPr>
        </p:nvSpPr>
        <p:spPr>
          <a:xfrm>
            <a:off x="6144625" y="2015125"/>
            <a:ext cx="2094000" cy="41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3"/>
          </p:nvPr>
        </p:nvSpPr>
        <p:spPr>
          <a:xfrm>
            <a:off x="6144637" y="2589995"/>
            <a:ext cx="2094000" cy="102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title" idx="4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/>
          <p:nvPr/>
        </p:nvSpPr>
        <p:spPr>
          <a:xfrm>
            <a:off x="-112000" y="-808350"/>
            <a:ext cx="2045324" cy="2196988"/>
          </a:xfrm>
          <a:custGeom>
            <a:avLst/>
            <a:gdLst/>
            <a:ahLst/>
            <a:cxnLst/>
            <a:rect l="l" t="t" r="r" b="b"/>
            <a:pathLst>
              <a:path w="53539" h="57509" extrusionOk="0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6107775" y="-1417750"/>
            <a:ext cx="3075550" cy="1928900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138925" y="4678900"/>
            <a:ext cx="2249125" cy="487025"/>
          </a:xfrm>
          <a:custGeom>
            <a:avLst/>
            <a:gdLst/>
            <a:ahLst/>
            <a:cxnLst/>
            <a:rect l="l" t="t" r="r" b="b"/>
            <a:pathLst>
              <a:path w="89965" h="19481" extrusionOk="0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2"/>
          <p:cNvSpPr/>
          <p:nvPr/>
        </p:nvSpPr>
        <p:spPr>
          <a:xfrm rot="10800000">
            <a:off x="6981453" y="4599035"/>
            <a:ext cx="3336125" cy="833615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9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/>
          <p:nvPr/>
        </p:nvSpPr>
        <p:spPr>
          <a:xfrm>
            <a:off x="-66075" y="-105750"/>
            <a:ext cx="2992011" cy="1290503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-828325" y="-294825"/>
            <a:ext cx="1730425" cy="1563650"/>
          </a:xfrm>
          <a:custGeom>
            <a:avLst/>
            <a:gdLst/>
            <a:ahLst/>
            <a:cxnLst/>
            <a:rect l="l" t="t" r="r" b="b"/>
            <a:pathLst>
              <a:path w="69217" h="62546" extrusionOk="0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-478150" y="4396125"/>
            <a:ext cx="1569328" cy="802086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4"/>
          <p:cNvSpPr/>
          <p:nvPr/>
        </p:nvSpPr>
        <p:spPr>
          <a:xfrm rot="8999926">
            <a:off x="7710879" y="3997770"/>
            <a:ext cx="2034125" cy="1470151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4"/>
          <p:cNvSpPr/>
          <p:nvPr/>
        </p:nvSpPr>
        <p:spPr>
          <a:xfrm rot="10800000">
            <a:off x="8047508" y="-25560"/>
            <a:ext cx="1178967" cy="766635"/>
          </a:xfrm>
          <a:custGeom>
            <a:avLst/>
            <a:gdLst/>
            <a:ahLst/>
            <a:cxnLst/>
            <a:rect l="l" t="t" r="r" b="b"/>
            <a:pathLst>
              <a:path w="27509" h="17888" extrusionOk="0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title" idx="2"/>
          </p:nvPr>
        </p:nvSpPr>
        <p:spPr>
          <a:xfrm>
            <a:off x="960788" y="2661175"/>
            <a:ext cx="2267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subTitle" idx="1"/>
          </p:nvPr>
        </p:nvSpPr>
        <p:spPr>
          <a:xfrm>
            <a:off x="961388" y="3151350"/>
            <a:ext cx="2266500" cy="77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title" idx="3"/>
          </p:nvPr>
        </p:nvSpPr>
        <p:spPr>
          <a:xfrm>
            <a:off x="3438150" y="2661175"/>
            <a:ext cx="2267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subTitle" idx="4"/>
          </p:nvPr>
        </p:nvSpPr>
        <p:spPr>
          <a:xfrm>
            <a:off x="3438150" y="1605575"/>
            <a:ext cx="2267700" cy="77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R="9144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title" idx="5"/>
          </p:nvPr>
        </p:nvSpPr>
        <p:spPr>
          <a:xfrm>
            <a:off x="5866850" y="2661175"/>
            <a:ext cx="22677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subTitle" idx="6"/>
          </p:nvPr>
        </p:nvSpPr>
        <p:spPr>
          <a:xfrm>
            <a:off x="5864900" y="3151350"/>
            <a:ext cx="2267700" cy="77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3100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Char char="●"/>
              <a:defRPr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61" r:id="rId6"/>
    <p:sldLayoutId id="2147483665" r:id="rId7"/>
    <p:sldLayoutId id="2147483668" r:id="rId8"/>
    <p:sldLayoutId id="2147483670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>
            <a:spLocks noGrp="1"/>
          </p:cNvSpPr>
          <p:nvPr>
            <p:ph type="ctrTitle"/>
          </p:nvPr>
        </p:nvSpPr>
        <p:spPr>
          <a:xfrm>
            <a:off x="1597000" y="918464"/>
            <a:ext cx="5435978" cy="13515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id-ID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KORELASI MATERI ARITMATIKA SOSIAL DAN </a:t>
            </a:r>
            <a:br>
              <a:rPr lang="en-ID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d-ID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PEREKONOMIAN DALAM ISLAM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7" name="Google Shape;297;p37"/>
          <p:cNvSpPr/>
          <p:nvPr/>
        </p:nvSpPr>
        <p:spPr>
          <a:xfrm>
            <a:off x="2367539" y="3870272"/>
            <a:ext cx="38949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8" name="Google Shape;298;p37"/>
          <p:cNvSpPr txBox="1">
            <a:spLocks noGrp="1"/>
          </p:cNvSpPr>
          <p:nvPr>
            <p:ph type="subTitle" idx="1"/>
          </p:nvPr>
        </p:nvSpPr>
        <p:spPr>
          <a:xfrm>
            <a:off x="3763928" y="3928622"/>
            <a:ext cx="1102122" cy="2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Kelompok 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96;p37">
            <a:extLst>
              <a:ext uri="{FF2B5EF4-FFF2-40B4-BE49-F238E27FC236}">
                <a16:creationId xmlns:a16="http://schemas.microsoft.com/office/drawing/2014/main" id="{6003DE84-03F6-7F7E-C073-DC7FEF48F116}"/>
              </a:ext>
            </a:extLst>
          </p:cNvPr>
          <p:cNvSpPr txBox="1">
            <a:spLocks/>
          </p:cNvSpPr>
          <p:nvPr/>
        </p:nvSpPr>
        <p:spPr>
          <a:xfrm>
            <a:off x="1854011" y="1895964"/>
            <a:ext cx="5435978" cy="135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rlow SemiBold"/>
              <a:buNone/>
              <a:defRPr sz="4600" b="1" i="0" u="none" strike="noStrike" cap="none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rlow SemiBold"/>
              <a:buNone/>
              <a:defRPr sz="36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rlow SemiBold"/>
              <a:buNone/>
              <a:defRPr sz="36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rlow SemiBold"/>
              <a:buNone/>
              <a:defRPr sz="36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rlow SemiBold"/>
              <a:buNone/>
              <a:defRPr sz="36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rlow SemiBold"/>
              <a:buNone/>
              <a:defRPr sz="36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rlow SemiBold"/>
              <a:buNone/>
              <a:defRPr sz="36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rlow SemiBold"/>
              <a:buNone/>
              <a:defRPr sz="36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rlow SemiBold"/>
              <a:buNone/>
              <a:defRPr sz="36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4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TERIMA KASIH</a:t>
            </a:r>
            <a:endParaRPr lang="en-ID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39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"/>
          <p:cNvSpPr/>
          <p:nvPr/>
        </p:nvSpPr>
        <p:spPr>
          <a:xfrm>
            <a:off x="4886634" y="2153999"/>
            <a:ext cx="2789400" cy="539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9"/>
          <p:cNvSpPr/>
          <p:nvPr/>
        </p:nvSpPr>
        <p:spPr>
          <a:xfrm>
            <a:off x="1467966" y="2155610"/>
            <a:ext cx="2789400" cy="539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9"/>
          <p:cNvSpPr txBox="1">
            <a:spLocks noGrp="1"/>
          </p:cNvSpPr>
          <p:nvPr>
            <p:ph type="title"/>
          </p:nvPr>
        </p:nvSpPr>
        <p:spPr>
          <a:xfrm>
            <a:off x="713250" y="93606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Anggota</a:t>
            </a:r>
            <a:endParaRPr dirty="0"/>
          </a:p>
        </p:txBody>
      </p:sp>
      <p:sp>
        <p:nvSpPr>
          <p:cNvPr id="318" name="Google Shape;318;p39"/>
          <p:cNvSpPr txBox="1">
            <a:spLocks noGrp="1"/>
          </p:cNvSpPr>
          <p:nvPr>
            <p:ph type="title" idx="2"/>
          </p:nvPr>
        </p:nvSpPr>
        <p:spPr>
          <a:xfrm>
            <a:off x="1525134" y="2155610"/>
            <a:ext cx="27417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Rizkia Rinabila</a:t>
            </a:r>
            <a:endParaRPr dirty="0"/>
          </a:p>
        </p:txBody>
      </p:sp>
      <p:sp>
        <p:nvSpPr>
          <p:cNvPr id="319" name="Google Shape;319;p39"/>
          <p:cNvSpPr txBox="1">
            <a:spLocks noGrp="1"/>
          </p:cNvSpPr>
          <p:nvPr>
            <p:ph type="subTitle" idx="1"/>
          </p:nvPr>
        </p:nvSpPr>
        <p:spPr>
          <a:xfrm>
            <a:off x="1492716" y="2830178"/>
            <a:ext cx="27399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2206103020019</a:t>
            </a:r>
          </a:p>
        </p:txBody>
      </p:sp>
      <p:sp>
        <p:nvSpPr>
          <p:cNvPr id="323" name="Google Shape;323;p39"/>
          <p:cNvSpPr txBox="1">
            <a:spLocks noGrp="1"/>
          </p:cNvSpPr>
          <p:nvPr>
            <p:ph type="title" idx="6"/>
          </p:nvPr>
        </p:nvSpPr>
        <p:spPr>
          <a:xfrm>
            <a:off x="813816" y="3172850"/>
            <a:ext cx="6789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24" name="Google Shape;324;p39"/>
          <p:cNvSpPr txBox="1">
            <a:spLocks noGrp="1"/>
          </p:cNvSpPr>
          <p:nvPr>
            <p:ph type="title" idx="7"/>
          </p:nvPr>
        </p:nvSpPr>
        <p:spPr>
          <a:xfrm>
            <a:off x="4764040" y="2194321"/>
            <a:ext cx="3034587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Fitri Maya Sari</a:t>
            </a:r>
            <a:endParaRPr dirty="0"/>
          </a:p>
        </p:txBody>
      </p:sp>
      <p:sp>
        <p:nvSpPr>
          <p:cNvPr id="325" name="Google Shape;325;p39"/>
          <p:cNvSpPr txBox="1">
            <a:spLocks noGrp="1"/>
          </p:cNvSpPr>
          <p:nvPr>
            <p:ph type="subTitle" idx="8"/>
          </p:nvPr>
        </p:nvSpPr>
        <p:spPr>
          <a:xfrm>
            <a:off x="4907184" y="2865733"/>
            <a:ext cx="2744100" cy="246221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2206103020074</a:t>
            </a:r>
            <a:endParaRPr dirty="0"/>
          </a:p>
        </p:txBody>
      </p:sp>
      <p:sp>
        <p:nvSpPr>
          <p:cNvPr id="326" name="Google Shape;326;p39"/>
          <p:cNvSpPr txBox="1">
            <a:spLocks noGrp="1"/>
          </p:cNvSpPr>
          <p:nvPr>
            <p:ph type="title" idx="9"/>
          </p:nvPr>
        </p:nvSpPr>
        <p:spPr>
          <a:xfrm>
            <a:off x="4829393" y="1647361"/>
            <a:ext cx="6771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29" name="Google Shape;329;p39"/>
          <p:cNvSpPr txBox="1">
            <a:spLocks noGrp="1"/>
          </p:cNvSpPr>
          <p:nvPr>
            <p:ph type="title" idx="15"/>
          </p:nvPr>
        </p:nvSpPr>
        <p:spPr>
          <a:xfrm>
            <a:off x="4829393" y="3172856"/>
            <a:ext cx="6771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2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Aritmatika Sosial</a:t>
            </a:r>
            <a:endParaRPr dirty="0"/>
          </a:p>
        </p:txBody>
      </p:sp>
      <p:sp>
        <p:nvSpPr>
          <p:cNvPr id="536" name="Google Shape;536;p52"/>
          <p:cNvSpPr txBox="1">
            <a:spLocks noGrp="1"/>
          </p:cNvSpPr>
          <p:nvPr>
            <p:ph type="subTitle" idx="4"/>
          </p:nvPr>
        </p:nvSpPr>
        <p:spPr>
          <a:xfrm>
            <a:off x="713250" y="1300774"/>
            <a:ext cx="7076083" cy="311318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indent="457200">
              <a:lnSpc>
                <a:spcPct val="150000"/>
              </a:lnSpc>
              <a:spcAft>
                <a:spcPts val="800"/>
              </a:spcAft>
            </a:pPr>
            <a:r>
              <a:rPr lang="id-ID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Aritmatika sosial adalah cabang dari aritmat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id-ID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 yang mempelajari penerapan operasi dasar matematika (penjumlahan, pengurangan, perkalian, dan pembagian) dalam konteks masalah-masalah sehari-hari yang berhubungan dengan aspek-aspek sosial dan ekonomi. </a:t>
            </a: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7200">
              <a:lnSpc>
                <a:spcPct val="150000"/>
              </a:lnSpc>
              <a:spcAft>
                <a:spcPts val="800"/>
              </a:spcAft>
            </a:pPr>
            <a:r>
              <a:rPr lang="id-ID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Materi ini sering digunakan untuk menyelesaikan masalah yang melibatkan uang, barang, jasa, dan kegiatan ekonomi lainnya, seperti transaksi jual beli, bunga, diskon, keuntungan, rugi, pajak, tabungan, dan lain sebagainya.</a:t>
            </a:r>
            <a:endParaRPr lang="en-ID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1"/>
          <p:cNvSpPr txBox="1">
            <a:spLocks noGrp="1"/>
          </p:cNvSpPr>
          <p:nvPr>
            <p:ph type="subTitle" idx="1"/>
          </p:nvPr>
        </p:nvSpPr>
        <p:spPr>
          <a:xfrm>
            <a:off x="955114" y="1195477"/>
            <a:ext cx="6985416" cy="34216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id-ID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Kegiatan Aritmatika sosial pada transaksi jual beli dalam syariat islam terdapat dalam Q.S.an-Nisa/5:29 </a:t>
            </a:r>
            <a:endParaRPr lang="en-ID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id-ID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Artinya: </a:t>
            </a:r>
            <a:r>
              <a:rPr lang="id-ID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lang="en-ID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Hai orang-orang yang </a:t>
            </a:r>
            <a:r>
              <a:rPr lang="en-ID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beriman</a:t>
            </a:r>
            <a:r>
              <a:rPr lang="en-ID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ID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janganlah</a:t>
            </a:r>
            <a:r>
              <a:rPr lang="en-ID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kamu</a:t>
            </a:r>
            <a:r>
              <a:rPr lang="en-ID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saling</a:t>
            </a:r>
            <a:r>
              <a:rPr lang="en-ID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memakan</a:t>
            </a:r>
            <a:r>
              <a:rPr lang="en-ID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harta</a:t>
            </a:r>
            <a:r>
              <a:rPr lang="en-ID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sesamamu</a:t>
            </a:r>
            <a:r>
              <a:rPr lang="en-ID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ID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jalan</a:t>
            </a:r>
            <a:r>
              <a:rPr lang="en-ID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ID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batil</a:t>
            </a:r>
            <a:r>
              <a:rPr lang="en-ID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ID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kecuali</a:t>
            </a:r>
            <a:r>
              <a:rPr lang="en-ID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ID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jalan</a:t>
            </a:r>
            <a:r>
              <a:rPr lang="en-ID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perniagaan</a:t>
            </a:r>
            <a:r>
              <a:rPr lang="en-ID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ID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berlaku</a:t>
            </a:r>
            <a:r>
              <a:rPr lang="en-ID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ID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suka</a:t>
            </a:r>
            <a:r>
              <a:rPr lang="en-ID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sama-suka</a:t>
            </a:r>
            <a:r>
              <a:rPr lang="en-ID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 </a:t>
            </a:r>
            <a:r>
              <a:rPr lang="en-ID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antara</a:t>
            </a:r>
            <a:r>
              <a:rPr lang="en-ID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kamu</a:t>
            </a:r>
            <a:r>
              <a:rPr lang="en-ID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Dan </a:t>
            </a:r>
            <a:r>
              <a:rPr lang="en-ID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janganlah</a:t>
            </a:r>
            <a:r>
              <a:rPr lang="en-ID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kamu</a:t>
            </a:r>
            <a:r>
              <a:rPr lang="en-ID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membunuh</a:t>
            </a:r>
            <a:r>
              <a:rPr lang="en-ID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dirimu</a:t>
            </a:r>
            <a:r>
              <a:rPr lang="en-ID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ID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sesungguhnya</a:t>
            </a:r>
            <a:r>
              <a:rPr lang="en-ID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Allah </a:t>
            </a:r>
            <a:r>
              <a:rPr lang="en-ID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adalah</a:t>
            </a:r>
            <a:r>
              <a:rPr lang="en-ID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Maha </a:t>
            </a:r>
            <a:r>
              <a:rPr lang="en-ID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Penyayang</a:t>
            </a:r>
            <a:r>
              <a:rPr lang="en-ID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kepadamu</a:t>
            </a:r>
            <a:r>
              <a:rPr lang="en-ID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id-ID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endParaRPr lang="en-ID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60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id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Indikator Pencapaian yang mungkin berkaitan dengan PAI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79" name="Google Shape;879;p60"/>
          <p:cNvSpPr txBox="1">
            <a:spLocks noGrp="1"/>
          </p:cNvSpPr>
          <p:nvPr>
            <p:ph type="title" idx="4294967295"/>
          </p:nvPr>
        </p:nvSpPr>
        <p:spPr>
          <a:xfrm>
            <a:off x="6390322" y="1550625"/>
            <a:ext cx="1984200" cy="27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Mars</a:t>
            </a:r>
            <a:endParaRPr dirty="0">
              <a:solidFill>
                <a:schemeClr val="lt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1B163FD-FBFC-F151-C7D2-881D8F240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717436"/>
              </p:ext>
            </p:extLst>
          </p:nvPr>
        </p:nvGraphicFramePr>
        <p:xfrm>
          <a:off x="903111" y="1131544"/>
          <a:ext cx="7337778" cy="3420138"/>
        </p:xfrm>
        <a:graphic>
          <a:graphicData uri="http://schemas.openxmlformats.org/drawingml/2006/table">
            <a:tbl>
              <a:tblPr firstRow="1" firstCol="1" bandRow="1">
                <a:tableStyleId>{E8CBEBCD-EA8E-45BC-A929-55AAAE555E40}</a:tableStyleId>
              </a:tblPr>
              <a:tblGrid>
                <a:gridCol w="3548161">
                  <a:extLst>
                    <a:ext uri="{9D8B030D-6E8A-4147-A177-3AD203B41FA5}">
                      <a16:colId xmlns:a16="http://schemas.microsoft.com/office/drawing/2014/main" val="1664797582"/>
                    </a:ext>
                  </a:extLst>
                </a:gridCol>
                <a:gridCol w="3789617">
                  <a:extLst>
                    <a:ext uri="{9D8B030D-6E8A-4147-A177-3AD203B41FA5}">
                      <a16:colId xmlns:a16="http://schemas.microsoft.com/office/drawing/2014/main" val="2824008669"/>
                    </a:ext>
                  </a:extLst>
                </a:gridCol>
              </a:tblGrid>
              <a:tr h="3173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 err="1">
                          <a:effectLst/>
                        </a:rPr>
                        <a:t>Kompetensi</a:t>
                      </a:r>
                      <a:r>
                        <a:rPr lang="en-ID" sz="1200" dirty="0">
                          <a:effectLst/>
                        </a:rPr>
                        <a:t> Dasar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81" marR="62181" marT="62181" marB="6218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 err="1">
                          <a:effectLst/>
                        </a:rPr>
                        <a:t>Indikator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Pencapaian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Kompetensi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81" marR="62181" marT="62181" marB="62181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600299"/>
                  </a:ext>
                </a:extLst>
              </a:tr>
              <a:tr h="1957901">
                <a:tc>
                  <a:txBody>
                    <a:bodyPr/>
                    <a:lstStyle/>
                    <a:p>
                      <a:pPr marL="203835" indent="-203835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</a:rPr>
                        <a:t>3.9 </a:t>
                      </a:r>
                      <a:r>
                        <a:rPr lang="en-ID" sz="1200" spc="-5" dirty="0" err="1">
                          <a:effectLst/>
                        </a:rPr>
                        <a:t>M</a:t>
                      </a:r>
                      <a:r>
                        <a:rPr lang="en-ID" sz="1200" spc="5" dirty="0" err="1">
                          <a:effectLst/>
                        </a:rPr>
                        <a:t>e</a:t>
                      </a:r>
                      <a:r>
                        <a:rPr lang="en-ID" sz="1200" dirty="0" err="1">
                          <a:effectLst/>
                        </a:rPr>
                        <a:t>ng</a:t>
                      </a:r>
                      <a:r>
                        <a:rPr lang="en-ID" sz="1200" spc="5" dirty="0" err="1">
                          <a:effectLst/>
                        </a:rPr>
                        <a:t>e</a:t>
                      </a:r>
                      <a:r>
                        <a:rPr lang="en-ID" sz="1200" dirty="0" err="1">
                          <a:effectLst/>
                        </a:rPr>
                        <a:t>n</a:t>
                      </a:r>
                      <a:r>
                        <a:rPr lang="en-ID" sz="1200" spc="5" dirty="0" err="1">
                          <a:effectLst/>
                        </a:rPr>
                        <a:t>a</a:t>
                      </a:r>
                      <a:r>
                        <a:rPr lang="en-ID" sz="1200" dirty="0" err="1">
                          <a:effectLst/>
                        </a:rPr>
                        <a:t>l</a:t>
                      </a:r>
                      <a:r>
                        <a:rPr lang="en-ID" sz="1200" spc="5" dirty="0">
                          <a:effectLst/>
                        </a:rPr>
                        <a:t> </a:t>
                      </a:r>
                      <a:r>
                        <a:rPr lang="en-ID" sz="1200" dirty="0">
                          <a:effectLst/>
                        </a:rPr>
                        <a:t>d</a:t>
                      </a:r>
                      <a:r>
                        <a:rPr lang="en-ID" sz="1200" spc="5" dirty="0">
                          <a:effectLst/>
                        </a:rPr>
                        <a:t>a</a:t>
                      </a:r>
                      <a:r>
                        <a:rPr lang="en-ID" sz="1200" dirty="0">
                          <a:effectLst/>
                        </a:rPr>
                        <a:t>n</a:t>
                      </a:r>
                      <a:r>
                        <a:rPr lang="en-ID" sz="1200" spc="-20" dirty="0">
                          <a:effectLst/>
                        </a:rPr>
                        <a:t> </a:t>
                      </a:r>
                      <a:r>
                        <a:rPr lang="en-ID" sz="1200" spc="5" dirty="0" err="1">
                          <a:effectLst/>
                        </a:rPr>
                        <a:t>me</a:t>
                      </a:r>
                      <a:r>
                        <a:rPr lang="en-ID" sz="1200" dirty="0" err="1">
                          <a:effectLst/>
                        </a:rPr>
                        <a:t>n</a:t>
                      </a:r>
                      <a:r>
                        <a:rPr lang="en-ID" sz="1200" spc="-20" dirty="0" err="1">
                          <a:effectLst/>
                        </a:rPr>
                        <a:t>g</a:t>
                      </a:r>
                      <a:r>
                        <a:rPr lang="en-ID" sz="1200" spc="5" dirty="0" err="1">
                          <a:effectLst/>
                        </a:rPr>
                        <a:t>a</a:t>
                      </a:r>
                      <a:r>
                        <a:rPr lang="en-ID" sz="1200" dirty="0" err="1">
                          <a:effectLst/>
                        </a:rPr>
                        <a:t>n</a:t>
                      </a:r>
                      <a:r>
                        <a:rPr lang="en-ID" sz="1200" spc="5" dirty="0" err="1">
                          <a:effectLst/>
                        </a:rPr>
                        <a:t>a</a:t>
                      </a:r>
                      <a:r>
                        <a:rPr lang="en-ID" sz="1200" spc="-15" dirty="0" err="1">
                          <a:effectLst/>
                        </a:rPr>
                        <a:t>l</a:t>
                      </a:r>
                      <a:r>
                        <a:rPr lang="en-ID" sz="1200" spc="5" dirty="0" err="1">
                          <a:effectLst/>
                        </a:rPr>
                        <a:t>i</a:t>
                      </a:r>
                      <a:r>
                        <a:rPr lang="en-ID" sz="1200" spc="-5" dirty="0" err="1">
                          <a:effectLst/>
                        </a:rPr>
                        <a:t>s</a:t>
                      </a:r>
                      <a:r>
                        <a:rPr lang="en-ID" sz="1200" spc="5" dirty="0" err="1">
                          <a:effectLst/>
                        </a:rPr>
                        <a:t>i</a:t>
                      </a:r>
                      <a:r>
                        <a:rPr lang="en-ID" sz="1200" dirty="0" err="1">
                          <a:effectLst/>
                        </a:rPr>
                        <a:t>s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b</a:t>
                      </a:r>
                      <a:r>
                        <a:rPr lang="en-ID" sz="1200" spc="5" dirty="0" err="1">
                          <a:effectLst/>
                        </a:rPr>
                        <a:t>e</a:t>
                      </a:r>
                      <a:r>
                        <a:rPr lang="en-ID" sz="1200" dirty="0" err="1">
                          <a:effectLst/>
                        </a:rPr>
                        <a:t>rb</a:t>
                      </a:r>
                      <a:r>
                        <a:rPr lang="en-ID" sz="1200" spc="5" dirty="0" err="1">
                          <a:effectLst/>
                        </a:rPr>
                        <a:t>a</a:t>
                      </a:r>
                      <a:r>
                        <a:rPr lang="en-ID" sz="1200" dirty="0" err="1">
                          <a:effectLst/>
                        </a:rPr>
                        <a:t>g</a:t>
                      </a:r>
                      <a:r>
                        <a:rPr lang="en-ID" sz="1200" spc="5" dirty="0" err="1">
                          <a:effectLst/>
                        </a:rPr>
                        <a:t>a</a:t>
                      </a:r>
                      <a:r>
                        <a:rPr lang="en-ID" sz="1200" dirty="0" err="1">
                          <a:effectLst/>
                        </a:rPr>
                        <a:t>i</a:t>
                      </a:r>
                      <a:r>
                        <a:rPr lang="en-ID" sz="1200" spc="5" dirty="0">
                          <a:effectLst/>
                        </a:rPr>
                        <a:t> </a:t>
                      </a:r>
                      <a:r>
                        <a:rPr lang="en-ID" sz="1200" spc="-5" dirty="0" err="1">
                          <a:effectLst/>
                        </a:rPr>
                        <a:t>s</a:t>
                      </a:r>
                      <a:r>
                        <a:rPr lang="en-ID" sz="1200" spc="-15" dirty="0" err="1">
                          <a:effectLst/>
                        </a:rPr>
                        <a:t>i</a:t>
                      </a:r>
                      <a:r>
                        <a:rPr lang="en-ID" sz="1200" spc="5" dirty="0" err="1">
                          <a:effectLst/>
                        </a:rPr>
                        <a:t>t</a:t>
                      </a:r>
                      <a:r>
                        <a:rPr lang="en-ID" sz="1200" dirty="0" err="1">
                          <a:effectLst/>
                        </a:rPr>
                        <a:t>u</a:t>
                      </a:r>
                      <a:r>
                        <a:rPr lang="en-ID" sz="1200" spc="5" dirty="0" err="1">
                          <a:effectLst/>
                        </a:rPr>
                        <a:t>a</a:t>
                      </a:r>
                      <a:r>
                        <a:rPr lang="en-ID" sz="1200" spc="-5" dirty="0" err="1">
                          <a:effectLst/>
                        </a:rPr>
                        <a:t>s</a:t>
                      </a:r>
                      <a:r>
                        <a:rPr lang="en-ID" sz="1200" dirty="0" err="1">
                          <a:effectLst/>
                        </a:rPr>
                        <a:t>i</a:t>
                      </a:r>
                      <a:r>
                        <a:rPr lang="en-ID" sz="1200" spc="5" dirty="0">
                          <a:effectLst/>
                        </a:rPr>
                        <a:t> </a:t>
                      </a:r>
                      <a:r>
                        <a:rPr lang="en-ID" sz="1200" spc="-15" dirty="0" err="1">
                          <a:effectLst/>
                        </a:rPr>
                        <a:t>t</a:t>
                      </a:r>
                      <a:r>
                        <a:rPr lang="en-ID" sz="1200" spc="5" dirty="0" err="1">
                          <a:effectLst/>
                        </a:rPr>
                        <a:t>e</a:t>
                      </a:r>
                      <a:r>
                        <a:rPr lang="en-ID" sz="1200" dirty="0" err="1">
                          <a:effectLst/>
                        </a:rPr>
                        <a:t>rk</a:t>
                      </a:r>
                      <a:r>
                        <a:rPr lang="en-ID" sz="1200" spc="-10" dirty="0" err="1">
                          <a:effectLst/>
                        </a:rPr>
                        <a:t>a</a:t>
                      </a:r>
                      <a:r>
                        <a:rPr lang="en-ID" sz="1200" spc="5" dirty="0" err="1">
                          <a:effectLst/>
                        </a:rPr>
                        <a:t>i</a:t>
                      </a:r>
                      <a:r>
                        <a:rPr lang="en-ID" sz="1200" dirty="0" err="1">
                          <a:effectLst/>
                        </a:rPr>
                        <a:t>t</a:t>
                      </a:r>
                      <a:r>
                        <a:rPr lang="en-ID" sz="1200" spc="5" dirty="0">
                          <a:effectLst/>
                        </a:rPr>
                        <a:t> </a:t>
                      </a:r>
                      <a:r>
                        <a:rPr lang="en-ID" sz="1200" spc="5" dirty="0" err="1">
                          <a:effectLst/>
                        </a:rPr>
                        <a:t>a</a:t>
                      </a:r>
                      <a:r>
                        <a:rPr lang="en-ID" sz="1200" spc="-20" dirty="0" err="1">
                          <a:effectLst/>
                        </a:rPr>
                        <a:t>r</a:t>
                      </a:r>
                      <a:r>
                        <a:rPr lang="en-ID" sz="1200" spc="5" dirty="0" err="1">
                          <a:effectLst/>
                        </a:rPr>
                        <a:t>it</a:t>
                      </a:r>
                      <a:r>
                        <a:rPr lang="en-ID" sz="1200" spc="-15" dirty="0" err="1">
                          <a:effectLst/>
                        </a:rPr>
                        <a:t>m</a:t>
                      </a:r>
                      <a:r>
                        <a:rPr lang="en-ID" sz="1200" spc="5" dirty="0" err="1">
                          <a:effectLst/>
                        </a:rPr>
                        <a:t>eti</a:t>
                      </a:r>
                      <a:r>
                        <a:rPr lang="en-ID" sz="1200" spc="-20" dirty="0" err="1">
                          <a:effectLst/>
                        </a:rPr>
                        <a:t>k</a:t>
                      </a:r>
                      <a:r>
                        <a:rPr lang="en-ID" sz="1200" dirty="0" err="1">
                          <a:effectLst/>
                        </a:rPr>
                        <a:t>a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spc="-5" dirty="0" err="1">
                          <a:effectLst/>
                        </a:rPr>
                        <a:t>s</a:t>
                      </a:r>
                      <a:r>
                        <a:rPr lang="en-ID" sz="1200" dirty="0" err="1">
                          <a:effectLst/>
                        </a:rPr>
                        <a:t>o</a:t>
                      </a:r>
                      <a:r>
                        <a:rPr lang="en-ID" sz="1200" spc="-5" dirty="0" err="1">
                          <a:effectLst/>
                        </a:rPr>
                        <a:t>s</a:t>
                      </a:r>
                      <a:r>
                        <a:rPr lang="en-ID" sz="1200" spc="5" dirty="0" err="1">
                          <a:effectLst/>
                        </a:rPr>
                        <a:t>ia</a:t>
                      </a:r>
                      <a:r>
                        <a:rPr lang="en-ID" sz="1200" dirty="0" err="1">
                          <a:effectLst/>
                        </a:rPr>
                        <a:t>l</a:t>
                      </a:r>
                      <a:r>
                        <a:rPr lang="en-ID" sz="1200" spc="5" dirty="0">
                          <a:effectLst/>
                        </a:rPr>
                        <a:t> </a:t>
                      </a:r>
                      <a:r>
                        <a:rPr lang="en-ID" sz="1200" dirty="0">
                          <a:effectLst/>
                        </a:rPr>
                        <a:t>(</a:t>
                      </a:r>
                      <a:r>
                        <a:rPr lang="en-ID" sz="1200" dirty="0" err="1">
                          <a:effectLst/>
                        </a:rPr>
                        <a:t>p</a:t>
                      </a:r>
                      <a:r>
                        <a:rPr lang="en-ID" sz="1200" spc="5" dirty="0" err="1">
                          <a:effectLst/>
                        </a:rPr>
                        <a:t>e</a:t>
                      </a:r>
                      <a:r>
                        <a:rPr lang="en-ID" sz="1200" dirty="0" err="1">
                          <a:effectLst/>
                        </a:rPr>
                        <a:t>n</a:t>
                      </a:r>
                      <a:r>
                        <a:rPr lang="en-ID" sz="1200" spc="5" dirty="0" err="1">
                          <a:effectLst/>
                        </a:rPr>
                        <a:t>j</a:t>
                      </a:r>
                      <a:r>
                        <a:rPr lang="en-ID" sz="1200" dirty="0" err="1">
                          <a:effectLst/>
                        </a:rPr>
                        <a:t>u</a:t>
                      </a:r>
                      <a:r>
                        <a:rPr lang="en-ID" sz="1200" spc="-15" dirty="0" err="1">
                          <a:effectLst/>
                        </a:rPr>
                        <a:t>a</a:t>
                      </a:r>
                      <a:r>
                        <a:rPr lang="en-ID" sz="1200" spc="5" dirty="0" err="1">
                          <a:effectLst/>
                        </a:rPr>
                        <a:t>la</a:t>
                      </a:r>
                      <a:r>
                        <a:rPr lang="en-ID" sz="1200" dirty="0" err="1">
                          <a:effectLst/>
                        </a:rPr>
                        <a:t>n</a:t>
                      </a:r>
                      <a:r>
                        <a:rPr lang="en-ID" sz="1200" dirty="0">
                          <a:effectLst/>
                        </a:rPr>
                        <a:t>, </a:t>
                      </a:r>
                      <a:r>
                        <a:rPr lang="en-ID" sz="1200" dirty="0" err="1">
                          <a:effectLst/>
                        </a:rPr>
                        <a:t>p</a:t>
                      </a:r>
                      <a:r>
                        <a:rPr lang="en-ID" sz="1200" spc="-15" dirty="0" err="1">
                          <a:effectLst/>
                        </a:rPr>
                        <a:t>e</a:t>
                      </a:r>
                      <a:r>
                        <a:rPr lang="en-ID" sz="1200" spc="5" dirty="0" err="1">
                          <a:effectLst/>
                        </a:rPr>
                        <a:t>m</a:t>
                      </a:r>
                      <a:r>
                        <a:rPr lang="en-ID" sz="1200" dirty="0" err="1">
                          <a:effectLst/>
                        </a:rPr>
                        <a:t>b</a:t>
                      </a:r>
                      <a:r>
                        <a:rPr lang="en-ID" sz="1200" spc="-15" dirty="0" err="1">
                          <a:effectLst/>
                        </a:rPr>
                        <a:t>e</a:t>
                      </a:r>
                      <a:r>
                        <a:rPr lang="en-ID" sz="1200" spc="5" dirty="0" err="1">
                          <a:effectLst/>
                        </a:rPr>
                        <a:t>lia</a:t>
                      </a:r>
                      <a:r>
                        <a:rPr lang="en-ID" sz="1200" dirty="0" err="1">
                          <a:effectLst/>
                        </a:rPr>
                        <a:t>n</a:t>
                      </a:r>
                      <a:r>
                        <a:rPr lang="en-ID" sz="1200" dirty="0">
                          <a:effectLst/>
                        </a:rPr>
                        <a:t>, </a:t>
                      </a:r>
                      <a:r>
                        <a:rPr lang="en-ID" sz="1200" dirty="0" err="1">
                          <a:effectLst/>
                        </a:rPr>
                        <a:t>k</a:t>
                      </a:r>
                      <a:r>
                        <a:rPr lang="en-ID" sz="1200" spc="5" dirty="0" err="1">
                          <a:effectLst/>
                        </a:rPr>
                        <a:t>e</a:t>
                      </a:r>
                      <a:r>
                        <a:rPr lang="en-ID" sz="1200" dirty="0" err="1">
                          <a:effectLst/>
                        </a:rPr>
                        <a:t>un</a:t>
                      </a:r>
                      <a:r>
                        <a:rPr lang="en-ID" sz="1200" spc="5" dirty="0" err="1">
                          <a:effectLst/>
                        </a:rPr>
                        <a:t>t</a:t>
                      </a:r>
                      <a:r>
                        <a:rPr lang="en-ID" sz="1200" dirty="0" err="1">
                          <a:effectLst/>
                        </a:rPr>
                        <a:t>ung</a:t>
                      </a:r>
                      <a:r>
                        <a:rPr lang="en-ID" sz="1200" spc="5" dirty="0" err="1">
                          <a:effectLst/>
                        </a:rPr>
                        <a:t>a</a:t>
                      </a:r>
                      <a:r>
                        <a:rPr lang="en-ID" sz="1200" dirty="0" err="1">
                          <a:effectLst/>
                        </a:rPr>
                        <a:t>n</a:t>
                      </a:r>
                      <a:r>
                        <a:rPr lang="en-ID" sz="1200" dirty="0">
                          <a:effectLst/>
                        </a:rPr>
                        <a:t>, </a:t>
                      </a:r>
                      <a:r>
                        <a:rPr lang="en-ID" sz="1200" dirty="0" err="1">
                          <a:effectLst/>
                        </a:rPr>
                        <a:t>k</a:t>
                      </a:r>
                      <a:r>
                        <a:rPr lang="en-ID" sz="1200" spc="5" dirty="0" err="1">
                          <a:effectLst/>
                        </a:rPr>
                        <a:t>e</a:t>
                      </a:r>
                      <a:r>
                        <a:rPr lang="en-ID" sz="1200" dirty="0" err="1">
                          <a:effectLst/>
                        </a:rPr>
                        <a:t>ru</a:t>
                      </a:r>
                      <a:r>
                        <a:rPr lang="en-ID" sz="1200" spc="-20" dirty="0" err="1">
                          <a:effectLst/>
                        </a:rPr>
                        <a:t>g</a:t>
                      </a:r>
                      <a:r>
                        <a:rPr lang="en-ID" sz="1200" spc="5" dirty="0" err="1">
                          <a:effectLst/>
                        </a:rPr>
                        <a:t>ia</a:t>
                      </a:r>
                      <a:r>
                        <a:rPr lang="en-ID" sz="1200" dirty="0" err="1">
                          <a:effectLst/>
                        </a:rPr>
                        <a:t>n</a:t>
                      </a:r>
                      <a:r>
                        <a:rPr lang="en-ID" sz="1200" dirty="0">
                          <a:effectLst/>
                        </a:rPr>
                        <a:t>, </a:t>
                      </a:r>
                      <a:r>
                        <a:rPr lang="en-ID" sz="1200" dirty="0" err="1">
                          <a:effectLst/>
                        </a:rPr>
                        <a:t>bun</a:t>
                      </a:r>
                      <a:r>
                        <a:rPr lang="en-ID" sz="1200" spc="-20" dirty="0" err="1">
                          <a:effectLst/>
                        </a:rPr>
                        <a:t>g</a:t>
                      </a:r>
                      <a:r>
                        <a:rPr lang="en-ID" sz="1200" dirty="0" err="1">
                          <a:effectLst/>
                        </a:rPr>
                        <a:t>a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spc="5" dirty="0" err="1">
                          <a:effectLst/>
                        </a:rPr>
                        <a:t>t</a:t>
                      </a:r>
                      <a:r>
                        <a:rPr lang="en-ID" sz="1200" dirty="0" err="1">
                          <a:effectLst/>
                        </a:rPr>
                        <a:t>ungg</a:t>
                      </a:r>
                      <a:r>
                        <a:rPr lang="en-ID" sz="1200" spc="5" dirty="0" err="1">
                          <a:effectLst/>
                        </a:rPr>
                        <a:t>al</a:t>
                      </a:r>
                      <a:r>
                        <a:rPr lang="en-ID" sz="1200" dirty="0">
                          <a:effectLst/>
                        </a:rPr>
                        <a:t>, </a:t>
                      </a:r>
                      <a:r>
                        <a:rPr lang="en-ID" sz="1200" dirty="0" err="1">
                          <a:effectLst/>
                        </a:rPr>
                        <a:t>p</a:t>
                      </a:r>
                      <a:r>
                        <a:rPr lang="en-ID" sz="1200" spc="5" dirty="0" err="1">
                          <a:effectLst/>
                        </a:rPr>
                        <a:t>e</a:t>
                      </a:r>
                      <a:r>
                        <a:rPr lang="en-ID" sz="1200" dirty="0" err="1">
                          <a:effectLst/>
                        </a:rPr>
                        <a:t>r</a:t>
                      </a:r>
                      <a:r>
                        <a:rPr lang="en-ID" sz="1200" spc="-5" dirty="0" err="1">
                          <a:effectLst/>
                        </a:rPr>
                        <a:t>s</a:t>
                      </a:r>
                      <a:r>
                        <a:rPr lang="en-ID" sz="1200" spc="5" dirty="0" err="1">
                          <a:effectLst/>
                        </a:rPr>
                        <a:t>e</a:t>
                      </a:r>
                      <a:r>
                        <a:rPr lang="en-ID" sz="1200" spc="-20" dirty="0" err="1">
                          <a:effectLst/>
                        </a:rPr>
                        <a:t>n</a:t>
                      </a:r>
                      <a:r>
                        <a:rPr lang="en-ID" sz="1200" spc="5" dirty="0" err="1">
                          <a:effectLst/>
                        </a:rPr>
                        <a:t>ta</a:t>
                      </a:r>
                      <a:r>
                        <a:rPr lang="en-ID" sz="1200" spc="-5" dirty="0" err="1">
                          <a:effectLst/>
                        </a:rPr>
                        <a:t>s</a:t>
                      </a:r>
                      <a:r>
                        <a:rPr lang="en-ID" sz="1200" spc="5" dirty="0" err="1">
                          <a:effectLst/>
                        </a:rPr>
                        <a:t>e</a:t>
                      </a:r>
                      <a:r>
                        <a:rPr lang="en-ID" sz="1200" dirty="0">
                          <a:effectLst/>
                        </a:rPr>
                        <a:t>, </a:t>
                      </a:r>
                      <a:r>
                        <a:rPr lang="en-ID" sz="1200" dirty="0" err="1">
                          <a:effectLst/>
                        </a:rPr>
                        <a:t>br</a:t>
                      </a:r>
                      <a:r>
                        <a:rPr lang="en-ID" sz="1200" spc="-20" dirty="0" err="1">
                          <a:effectLst/>
                        </a:rPr>
                        <a:t>u</a:t>
                      </a:r>
                      <a:r>
                        <a:rPr lang="en-ID" sz="1200" spc="5" dirty="0" err="1">
                          <a:effectLst/>
                        </a:rPr>
                        <a:t>t</a:t>
                      </a:r>
                      <a:r>
                        <a:rPr lang="en-ID" sz="1200" dirty="0" err="1">
                          <a:effectLst/>
                        </a:rPr>
                        <a:t>o</a:t>
                      </a:r>
                      <a:r>
                        <a:rPr lang="en-ID" sz="1200" dirty="0">
                          <a:effectLst/>
                        </a:rPr>
                        <a:t>, </a:t>
                      </a:r>
                      <a:r>
                        <a:rPr lang="en-ID" sz="1200" dirty="0" err="1">
                          <a:effectLst/>
                        </a:rPr>
                        <a:t>n</a:t>
                      </a:r>
                      <a:r>
                        <a:rPr lang="en-ID" sz="1200" spc="5" dirty="0" err="1">
                          <a:effectLst/>
                        </a:rPr>
                        <a:t>et</a:t>
                      </a:r>
                      <a:r>
                        <a:rPr lang="en-ID" sz="1200" dirty="0" err="1">
                          <a:effectLst/>
                        </a:rPr>
                        <a:t>o</a:t>
                      </a:r>
                      <a:r>
                        <a:rPr lang="en-ID" sz="1200" dirty="0">
                          <a:effectLst/>
                        </a:rPr>
                        <a:t>, </a:t>
                      </a:r>
                      <a:r>
                        <a:rPr lang="en-ID" sz="1200" spc="5" dirty="0">
                          <a:effectLst/>
                        </a:rPr>
                        <a:t>ta</a:t>
                      </a:r>
                      <a:r>
                        <a:rPr lang="en-ID" sz="1200" dirty="0">
                          <a:effectLst/>
                        </a:rPr>
                        <a:t>r</a:t>
                      </a:r>
                      <a:r>
                        <a:rPr lang="en-ID" sz="1200" spc="5" dirty="0">
                          <a:effectLst/>
                        </a:rPr>
                        <a:t>a</a:t>
                      </a:r>
                      <a:r>
                        <a:rPr lang="en-ID" sz="1200" dirty="0">
                          <a:effectLst/>
                        </a:rPr>
                        <a:t>)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81" marR="62181" marT="62181" marB="62181"/>
                </a:tc>
                <a:tc>
                  <a:txBody>
                    <a:bodyPr/>
                    <a:lstStyle/>
                    <a:p>
                      <a:pPr marL="387985" marR="102870" indent="-325120">
                        <a:lnSpc>
                          <a:spcPct val="115000"/>
                        </a:lnSpc>
                        <a:spcBef>
                          <a:spcPts val="35"/>
                        </a:spcBef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</a:rPr>
                        <a:t>3.9.1 </a:t>
                      </a:r>
                      <a:r>
                        <a:rPr lang="en-ID" sz="1200" spc="-5" dirty="0" err="1">
                          <a:effectLst/>
                        </a:rPr>
                        <a:t>M</a:t>
                      </a:r>
                      <a:r>
                        <a:rPr lang="en-ID" sz="1200" spc="5" dirty="0" err="1">
                          <a:effectLst/>
                        </a:rPr>
                        <a:t>e</a:t>
                      </a:r>
                      <a:r>
                        <a:rPr lang="en-ID" sz="1200" dirty="0" err="1">
                          <a:effectLst/>
                        </a:rPr>
                        <a:t>ng</a:t>
                      </a:r>
                      <a:r>
                        <a:rPr lang="en-ID" sz="1200" spc="5" dirty="0" err="1">
                          <a:effectLst/>
                        </a:rPr>
                        <a:t>e</a:t>
                      </a:r>
                      <a:r>
                        <a:rPr lang="en-ID" sz="1200" dirty="0" err="1">
                          <a:effectLst/>
                        </a:rPr>
                        <a:t>n</a:t>
                      </a:r>
                      <a:r>
                        <a:rPr lang="en-ID" sz="1200" spc="5" dirty="0" err="1">
                          <a:effectLst/>
                        </a:rPr>
                        <a:t>a</a:t>
                      </a:r>
                      <a:r>
                        <a:rPr lang="en-ID" sz="1200" dirty="0" err="1">
                          <a:effectLst/>
                        </a:rPr>
                        <a:t>l</a:t>
                      </a:r>
                      <a:r>
                        <a:rPr lang="en-ID" sz="1200" spc="5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f</a:t>
                      </a:r>
                      <a:r>
                        <a:rPr lang="en-ID" sz="1200" spc="5" dirty="0" err="1">
                          <a:effectLst/>
                        </a:rPr>
                        <a:t>e</a:t>
                      </a:r>
                      <a:r>
                        <a:rPr lang="en-ID" sz="1200" dirty="0" err="1">
                          <a:effectLst/>
                        </a:rPr>
                        <a:t>n</a:t>
                      </a:r>
                      <a:r>
                        <a:rPr lang="en-ID" sz="1200" spc="-20" dirty="0" err="1">
                          <a:effectLst/>
                        </a:rPr>
                        <a:t>o</a:t>
                      </a:r>
                      <a:r>
                        <a:rPr lang="en-ID" sz="1200" spc="5" dirty="0" err="1">
                          <a:effectLst/>
                        </a:rPr>
                        <a:t>me</a:t>
                      </a:r>
                      <a:r>
                        <a:rPr lang="en-ID" sz="1200" spc="-20" dirty="0" err="1">
                          <a:effectLst/>
                        </a:rPr>
                        <a:t>n</a:t>
                      </a:r>
                      <a:r>
                        <a:rPr lang="en-ID" sz="1200" dirty="0" err="1">
                          <a:effectLst/>
                        </a:rPr>
                        <a:t>a</a:t>
                      </a:r>
                      <a:r>
                        <a:rPr lang="en-ID" sz="1200" spc="5" dirty="0">
                          <a:effectLst/>
                        </a:rPr>
                        <a:t> </a:t>
                      </a:r>
                      <a:r>
                        <a:rPr lang="en-ID" sz="1200" spc="5" dirty="0" err="1">
                          <a:effectLst/>
                        </a:rPr>
                        <a:t>a</a:t>
                      </a:r>
                      <a:r>
                        <a:rPr lang="en-ID" sz="1200" spc="-15" dirty="0" err="1">
                          <a:effectLst/>
                        </a:rPr>
                        <a:t>t</a:t>
                      </a:r>
                      <a:r>
                        <a:rPr lang="en-ID" sz="1200" spc="5" dirty="0" err="1">
                          <a:effectLst/>
                        </a:rPr>
                        <a:t>a</a:t>
                      </a:r>
                      <a:r>
                        <a:rPr lang="en-ID" sz="1200" dirty="0" err="1">
                          <a:effectLst/>
                        </a:rPr>
                        <a:t>u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spc="5" dirty="0" err="1">
                          <a:effectLst/>
                        </a:rPr>
                        <a:t>a</a:t>
                      </a:r>
                      <a:r>
                        <a:rPr lang="en-ID" sz="1200" dirty="0" err="1">
                          <a:effectLst/>
                        </a:rPr>
                        <a:t>k</a:t>
                      </a:r>
                      <a:r>
                        <a:rPr lang="en-ID" sz="1200" spc="-15" dirty="0" err="1">
                          <a:effectLst/>
                        </a:rPr>
                        <a:t>t</a:t>
                      </a:r>
                      <a:r>
                        <a:rPr lang="en-ID" sz="1200" spc="5" dirty="0" err="1">
                          <a:effectLst/>
                        </a:rPr>
                        <a:t>i</a:t>
                      </a:r>
                      <a:r>
                        <a:rPr lang="en-ID" sz="1200" dirty="0" err="1">
                          <a:effectLst/>
                        </a:rPr>
                        <a:t>v</a:t>
                      </a:r>
                      <a:r>
                        <a:rPr lang="en-ID" sz="1200" spc="5" dirty="0" err="1">
                          <a:effectLst/>
                        </a:rPr>
                        <a:t>i</a:t>
                      </a:r>
                      <a:r>
                        <a:rPr lang="en-ID" sz="1200" spc="-15" dirty="0" err="1">
                          <a:effectLst/>
                        </a:rPr>
                        <a:t>t</a:t>
                      </a:r>
                      <a:r>
                        <a:rPr lang="en-ID" sz="1200" spc="5" dirty="0" err="1">
                          <a:effectLst/>
                        </a:rPr>
                        <a:t>a</a:t>
                      </a:r>
                      <a:r>
                        <a:rPr lang="en-ID" sz="1200" dirty="0" err="1">
                          <a:effectLst/>
                        </a:rPr>
                        <a:t>s</a:t>
                      </a:r>
                      <a:r>
                        <a:rPr lang="en-ID" sz="1200" spc="-5" dirty="0">
                          <a:effectLst/>
                        </a:rPr>
                        <a:t> </a:t>
                      </a:r>
                      <a:r>
                        <a:rPr lang="en-ID" sz="1200" dirty="0">
                          <a:effectLst/>
                        </a:rPr>
                        <a:t>y</a:t>
                      </a:r>
                      <a:r>
                        <a:rPr lang="en-ID" sz="1200" spc="5" dirty="0">
                          <a:effectLst/>
                        </a:rPr>
                        <a:t>a</a:t>
                      </a:r>
                      <a:r>
                        <a:rPr lang="en-ID" sz="1200" dirty="0">
                          <a:effectLst/>
                        </a:rPr>
                        <a:t>ng </a:t>
                      </a:r>
                      <a:r>
                        <a:rPr lang="en-ID" sz="1200" spc="5" dirty="0" err="1">
                          <a:effectLst/>
                        </a:rPr>
                        <a:t>te</a:t>
                      </a:r>
                      <a:r>
                        <a:rPr lang="en-ID" sz="1200" dirty="0" err="1">
                          <a:effectLst/>
                        </a:rPr>
                        <a:t>rk</a:t>
                      </a:r>
                      <a:r>
                        <a:rPr lang="en-ID" sz="1200" spc="5" dirty="0" err="1">
                          <a:effectLst/>
                        </a:rPr>
                        <a:t>a</a:t>
                      </a:r>
                      <a:r>
                        <a:rPr lang="en-ID" sz="1200" spc="-15" dirty="0" err="1">
                          <a:effectLst/>
                        </a:rPr>
                        <a:t>i</a:t>
                      </a:r>
                      <a:r>
                        <a:rPr lang="en-ID" sz="1200" dirty="0" err="1">
                          <a:effectLst/>
                        </a:rPr>
                        <a:t>t</a:t>
                      </a:r>
                      <a:r>
                        <a:rPr lang="en-ID" sz="1200" spc="5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d</a:t>
                      </a:r>
                      <a:r>
                        <a:rPr lang="en-ID" sz="1200" spc="5" dirty="0" err="1">
                          <a:effectLst/>
                        </a:rPr>
                        <a:t>e</a:t>
                      </a:r>
                      <a:r>
                        <a:rPr lang="en-ID" sz="1200" dirty="0" err="1">
                          <a:effectLst/>
                        </a:rPr>
                        <a:t>ng</a:t>
                      </a:r>
                      <a:r>
                        <a:rPr lang="en-ID" sz="1200" spc="5" dirty="0" err="1">
                          <a:effectLst/>
                        </a:rPr>
                        <a:t>a</a:t>
                      </a:r>
                      <a:r>
                        <a:rPr lang="en-ID" sz="1200" dirty="0" err="1">
                          <a:effectLst/>
                        </a:rPr>
                        <a:t>n</a:t>
                      </a:r>
                      <a:r>
                        <a:rPr lang="en-ID" sz="1200" spc="10" dirty="0">
                          <a:effectLst/>
                        </a:rPr>
                        <a:t> </a:t>
                      </a:r>
                      <a:r>
                        <a:rPr lang="en-ID" sz="1200" spc="-20" dirty="0" err="1">
                          <a:effectLst/>
                        </a:rPr>
                        <a:t>p</a:t>
                      </a:r>
                      <a:r>
                        <a:rPr lang="en-ID" sz="1200" spc="5" dirty="0" err="1">
                          <a:effectLst/>
                        </a:rPr>
                        <a:t>e</a:t>
                      </a:r>
                      <a:r>
                        <a:rPr lang="en-ID" sz="1200" dirty="0" err="1">
                          <a:effectLst/>
                        </a:rPr>
                        <a:t>n</a:t>
                      </a:r>
                      <a:r>
                        <a:rPr lang="en-ID" sz="1200" spc="5" dirty="0" err="1">
                          <a:effectLst/>
                        </a:rPr>
                        <a:t>j</a:t>
                      </a:r>
                      <a:r>
                        <a:rPr lang="en-ID" sz="1200" spc="-20" dirty="0" err="1">
                          <a:effectLst/>
                        </a:rPr>
                        <a:t>u</a:t>
                      </a:r>
                      <a:r>
                        <a:rPr lang="en-ID" sz="1200" spc="5" dirty="0" err="1">
                          <a:effectLst/>
                        </a:rPr>
                        <a:t>ala</a:t>
                      </a:r>
                      <a:r>
                        <a:rPr lang="en-ID" sz="1200" dirty="0" err="1">
                          <a:effectLst/>
                        </a:rPr>
                        <a:t>n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spc="-20" dirty="0">
                          <a:effectLst/>
                        </a:rPr>
                        <a:t>d</a:t>
                      </a:r>
                      <a:r>
                        <a:rPr lang="en-ID" sz="1200" spc="5" dirty="0">
                          <a:effectLst/>
                        </a:rPr>
                        <a:t>a</a:t>
                      </a:r>
                      <a:r>
                        <a:rPr lang="en-ID" sz="1200" dirty="0">
                          <a:effectLst/>
                        </a:rPr>
                        <a:t>n </a:t>
                      </a:r>
                      <a:r>
                        <a:rPr lang="en-ID" sz="1200" dirty="0" err="1">
                          <a:effectLst/>
                        </a:rPr>
                        <a:t>p</a:t>
                      </a:r>
                      <a:r>
                        <a:rPr lang="en-ID" sz="1200" spc="5" dirty="0" err="1">
                          <a:effectLst/>
                        </a:rPr>
                        <a:t>em</a:t>
                      </a:r>
                      <a:r>
                        <a:rPr lang="en-ID" sz="1200" spc="-20" dirty="0" err="1">
                          <a:effectLst/>
                        </a:rPr>
                        <a:t>b</a:t>
                      </a:r>
                      <a:r>
                        <a:rPr lang="en-ID" sz="1200" spc="5" dirty="0" err="1">
                          <a:effectLst/>
                        </a:rPr>
                        <a:t>el</a:t>
                      </a:r>
                      <a:r>
                        <a:rPr lang="en-ID" sz="1200" spc="-15" dirty="0" err="1">
                          <a:effectLst/>
                        </a:rPr>
                        <a:t>i</a:t>
                      </a:r>
                      <a:r>
                        <a:rPr lang="en-ID" sz="1200" spc="5" dirty="0" err="1">
                          <a:effectLst/>
                        </a:rPr>
                        <a:t>a</a:t>
                      </a:r>
                      <a:r>
                        <a:rPr lang="en-ID" sz="1200" dirty="0" err="1">
                          <a:effectLst/>
                        </a:rPr>
                        <a:t>n</a:t>
                      </a:r>
                      <a:r>
                        <a:rPr lang="en-ID" sz="1200" dirty="0">
                          <a:effectLst/>
                        </a:rPr>
                        <a:t>.</a:t>
                      </a:r>
                    </a:p>
                    <a:p>
                      <a:pPr marL="387985" marR="123825" indent="-32512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</a:rPr>
                        <a:t>3.9.2 </a:t>
                      </a:r>
                      <a:r>
                        <a:rPr lang="en-ID" sz="1200" dirty="0" err="1">
                          <a:effectLst/>
                        </a:rPr>
                        <a:t>M</a:t>
                      </a:r>
                      <a:r>
                        <a:rPr lang="en-ID" sz="1200" spc="5" dirty="0" err="1">
                          <a:effectLst/>
                        </a:rPr>
                        <a:t>e</a:t>
                      </a:r>
                      <a:r>
                        <a:rPr lang="en-ID" sz="1200" dirty="0" err="1">
                          <a:effectLst/>
                        </a:rPr>
                        <a:t>ng</a:t>
                      </a:r>
                      <a:r>
                        <a:rPr lang="en-ID" sz="1200" spc="5" dirty="0" err="1">
                          <a:effectLst/>
                        </a:rPr>
                        <a:t>e</a:t>
                      </a:r>
                      <a:r>
                        <a:rPr lang="en-ID" sz="1200" dirty="0" err="1">
                          <a:effectLst/>
                        </a:rPr>
                        <a:t>n</a:t>
                      </a:r>
                      <a:r>
                        <a:rPr lang="en-ID" sz="1200" spc="-15" dirty="0" err="1">
                          <a:effectLst/>
                        </a:rPr>
                        <a:t>a</a:t>
                      </a:r>
                      <a:r>
                        <a:rPr lang="en-ID" sz="1200" dirty="0" err="1">
                          <a:effectLst/>
                        </a:rPr>
                        <a:t>l</a:t>
                      </a:r>
                      <a:r>
                        <a:rPr lang="en-ID" sz="1200" spc="5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f</a:t>
                      </a:r>
                      <a:r>
                        <a:rPr lang="en-ID" sz="1200" spc="5" dirty="0" err="1">
                          <a:effectLst/>
                        </a:rPr>
                        <a:t>e</a:t>
                      </a:r>
                      <a:r>
                        <a:rPr lang="en-ID" sz="1200" dirty="0" err="1">
                          <a:effectLst/>
                        </a:rPr>
                        <a:t>no</a:t>
                      </a:r>
                      <a:r>
                        <a:rPr lang="en-ID" sz="1200" spc="-15" dirty="0" err="1">
                          <a:effectLst/>
                        </a:rPr>
                        <a:t>m</a:t>
                      </a:r>
                      <a:r>
                        <a:rPr lang="en-ID" sz="1200" spc="5" dirty="0" err="1">
                          <a:effectLst/>
                        </a:rPr>
                        <a:t>e</a:t>
                      </a:r>
                      <a:r>
                        <a:rPr lang="en-ID" sz="1200" dirty="0" err="1">
                          <a:effectLst/>
                        </a:rPr>
                        <a:t>na</a:t>
                      </a:r>
                      <a:r>
                        <a:rPr lang="en-ID" sz="1200" spc="-15" dirty="0">
                          <a:effectLst/>
                        </a:rPr>
                        <a:t> </a:t>
                      </a:r>
                      <a:r>
                        <a:rPr lang="en-ID" sz="1200" spc="5" dirty="0" err="1">
                          <a:effectLst/>
                        </a:rPr>
                        <a:t>ata</a:t>
                      </a:r>
                      <a:r>
                        <a:rPr lang="en-ID" sz="1200" dirty="0" err="1">
                          <a:effectLst/>
                        </a:rPr>
                        <a:t>u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spc="5" dirty="0" err="1">
                          <a:effectLst/>
                        </a:rPr>
                        <a:t>a</a:t>
                      </a:r>
                      <a:r>
                        <a:rPr lang="en-ID" sz="1200" dirty="0" err="1">
                          <a:effectLst/>
                        </a:rPr>
                        <a:t>k</a:t>
                      </a:r>
                      <a:r>
                        <a:rPr lang="en-ID" sz="1200" spc="5" dirty="0" err="1">
                          <a:effectLst/>
                        </a:rPr>
                        <a:t>ti</a:t>
                      </a:r>
                      <a:r>
                        <a:rPr lang="en-ID" sz="1200" spc="-20" dirty="0" err="1">
                          <a:effectLst/>
                        </a:rPr>
                        <a:t>v</a:t>
                      </a:r>
                      <a:r>
                        <a:rPr lang="en-ID" sz="1200" spc="5" dirty="0" err="1">
                          <a:effectLst/>
                        </a:rPr>
                        <a:t>ita</a:t>
                      </a:r>
                      <a:r>
                        <a:rPr lang="en-ID" sz="1200" dirty="0" err="1">
                          <a:effectLst/>
                        </a:rPr>
                        <a:t>s</a:t>
                      </a:r>
                      <a:r>
                        <a:rPr lang="en-ID" sz="1200" spc="-5" dirty="0">
                          <a:effectLst/>
                        </a:rPr>
                        <a:t> </a:t>
                      </a:r>
                      <a:r>
                        <a:rPr lang="en-ID" sz="1200" dirty="0">
                          <a:effectLst/>
                        </a:rPr>
                        <a:t>y</a:t>
                      </a:r>
                      <a:r>
                        <a:rPr lang="en-ID" sz="1200" spc="5" dirty="0">
                          <a:effectLst/>
                        </a:rPr>
                        <a:t>a</a:t>
                      </a:r>
                      <a:r>
                        <a:rPr lang="en-ID" sz="1200" dirty="0">
                          <a:effectLst/>
                        </a:rPr>
                        <a:t>ng </a:t>
                      </a:r>
                      <a:r>
                        <a:rPr lang="en-ID" sz="1200" spc="5" dirty="0" err="1">
                          <a:effectLst/>
                        </a:rPr>
                        <a:t>te</a:t>
                      </a:r>
                      <a:r>
                        <a:rPr lang="en-ID" sz="1200" dirty="0" err="1">
                          <a:effectLst/>
                        </a:rPr>
                        <a:t>rk</a:t>
                      </a:r>
                      <a:r>
                        <a:rPr lang="en-ID" sz="1200" spc="5" dirty="0" err="1">
                          <a:effectLst/>
                        </a:rPr>
                        <a:t>a</a:t>
                      </a:r>
                      <a:r>
                        <a:rPr lang="en-ID" sz="1200" spc="-15" dirty="0" err="1">
                          <a:effectLst/>
                        </a:rPr>
                        <a:t>i</a:t>
                      </a:r>
                      <a:r>
                        <a:rPr lang="en-ID" sz="1200" dirty="0" err="1">
                          <a:effectLst/>
                        </a:rPr>
                        <a:t>t</a:t>
                      </a:r>
                      <a:r>
                        <a:rPr lang="en-ID" sz="1200" spc="5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d</a:t>
                      </a:r>
                      <a:r>
                        <a:rPr lang="en-ID" sz="1200" spc="5" dirty="0" err="1">
                          <a:effectLst/>
                        </a:rPr>
                        <a:t>e</a:t>
                      </a:r>
                      <a:r>
                        <a:rPr lang="en-ID" sz="1200" dirty="0" err="1">
                          <a:effectLst/>
                        </a:rPr>
                        <a:t>ng</a:t>
                      </a:r>
                      <a:r>
                        <a:rPr lang="en-ID" sz="1200" spc="5" dirty="0" err="1">
                          <a:effectLst/>
                        </a:rPr>
                        <a:t>a</a:t>
                      </a:r>
                      <a:r>
                        <a:rPr lang="en-ID" sz="1200" dirty="0" err="1">
                          <a:effectLst/>
                        </a:rPr>
                        <a:t>n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spc="-20" dirty="0" err="1">
                          <a:effectLst/>
                        </a:rPr>
                        <a:t>k</a:t>
                      </a:r>
                      <a:r>
                        <a:rPr lang="en-ID" sz="1200" spc="5" dirty="0" err="1">
                          <a:effectLst/>
                        </a:rPr>
                        <a:t>e</a:t>
                      </a:r>
                      <a:r>
                        <a:rPr lang="en-ID" sz="1200" dirty="0" err="1">
                          <a:effectLst/>
                        </a:rPr>
                        <a:t>un</a:t>
                      </a:r>
                      <a:r>
                        <a:rPr lang="en-ID" sz="1200" spc="5" dirty="0" err="1">
                          <a:effectLst/>
                        </a:rPr>
                        <a:t>t</a:t>
                      </a:r>
                      <a:r>
                        <a:rPr lang="en-ID" sz="1200" dirty="0" err="1">
                          <a:effectLst/>
                        </a:rPr>
                        <a:t>un</a:t>
                      </a:r>
                      <a:r>
                        <a:rPr lang="en-ID" sz="1200" spc="-20" dirty="0" err="1">
                          <a:effectLst/>
                        </a:rPr>
                        <a:t>g</a:t>
                      </a:r>
                      <a:r>
                        <a:rPr lang="en-ID" sz="1200" spc="5" dirty="0" err="1">
                          <a:effectLst/>
                        </a:rPr>
                        <a:t>a</a:t>
                      </a:r>
                      <a:r>
                        <a:rPr lang="en-ID" sz="1200" dirty="0" err="1">
                          <a:effectLst/>
                        </a:rPr>
                        <a:t>n</a:t>
                      </a:r>
                      <a:r>
                        <a:rPr lang="en-ID" sz="1200" dirty="0">
                          <a:effectLst/>
                        </a:rPr>
                        <a:t> d</a:t>
                      </a:r>
                      <a:r>
                        <a:rPr lang="en-ID" sz="1200" spc="5" dirty="0">
                          <a:effectLst/>
                        </a:rPr>
                        <a:t>a</a:t>
                      </a:r>
                      <a:r>
                        <a:rPr lang="en-ID" sz="1200" dirty="0">
                          <a:effectLst/>
                        </a:rPr>
                        <a:t>n </a:t>
                      </a:r>
                      <a:r>
                        <a:rPr lang="en-ID" sz="1200" dirty="0" err="1">
                          <a:effectLst/>
                        </a:rPr>
                        <a:t>k</a:t>
                      </a:r>
                      <a:r>
                        <a:rPr lang="en-ID" sz="1200" spc="5" dirty="0" err="1">
                          <a:effectLst/>
                        </a:rPr>
                        <a:t>e</a:t>
                      </a:r>
                      <a:r>
                        <a:rPr lang="en-ID" sz="1200" dirty="0" err="1">
                          <a:effectLst/>
                        </a:rPr>
                        <a:t>ru</a:t>
                      </a:r>
                      <a:r>
                        <a:rPr lang="en-ID" sz="1200" spc="-20" dirty="0" err="1">
                          <a:effectLst/>
                        </a:rPr>
                        <a:t>g</a:t>
                      </a:r>
                      <a:r>
                        <a:rPr lang="en-ID" sz="1200" spc="5" dirty="0" err="1">
                          <a:effectLst/>
                        </a:rPr>
                        <a:t>ia</a:t>
                      </a:r>
                      <a:r>
                        <a:rPr lang="en-ID" sz="1200" dirty="0" err="1">
                          <a:effectLst/>
                        </a:rPr>
                        <a:t>n</a:t>
                      </a:r>
                      <a:r>
                        <a:rPr lang="en-ID" sz="1200" dirty="0">
                          <a:effectLst/>
                        </a:rPr>
                        <a:t> d</a:t>
                      </a:r>
                      <a:r>
                        <a:rPr lang="en-ID" sz="1200" spc="5" dirty="0">
                          <a:effectLst/>
                        </a:rPr>
                        <a:t>a</a:t>
                      </a:r>
                      <a:r>
                        <a:rPr lang="en-ID" sz="1200" dirty="0">
                          <a:effectLst/>
                        </a:rPr>
                        <a:t>n </a:t>
                      </a:r>
                      <a:r>
                        <a:rPr lang="en-ID" sz="1200" dirty="0" err="1">
                          <a:effectLst/>
                        </a:rPr>
                        <a:t>pr</a:t>
                      </a:r>
                      <a:r>
                        <a:rPr lang="en-ID" sz="1200" spc="5" dirty="0" err="1">
                          <a:effectLst/>
                        </a:rPr>
                        <a:t>e</a:t>
                      </a:r>
                      <a:r>
                        <a:rPr lang="en-ID" sz="1200" spc="-5" dirty="0" err="1">
                          <a:effectLst/>
                        </a:rPr>
                        <a:t>s</a:t>
                      </a:r>
                      <a:r>
                        <a:rPr lang="en-ID" sz="1200" spc="5" dirty="0" err="1">
                          <a:effectLst/>
                        </a:rPr>
                        <a:t>e</a:t>
                      </a:r>
                      <a:r>
                        <a:rPr lang="en-ID" sz="1200" dirty="0" err="1">
                          <a:effectLst/>
                        </a:rPr>
                        <a:t>n</a:t>
                      </a:r>
                      <a:r>
                        <a:rPr lang="en-ID" sz="1200" spc="5" dirty="0" err="1">
                          <a:effectLst/>
                        </a:rPr>
                        <a:t>ta</a:t>
                      </a:r>
                      <a:r>
                        <a:rPr lang="en-ID" sz="1200" spc="-5" dirty="0" err="1">
                          <a:effectLst/>
                        </a:rPr>
                        <a:t>s</a:t>
                      </a:r>
                      <a:r>
                        <a:rPr lang="en-ID" sz="1200" spc="5" dirty="0" err="1">
                          <a:effectLst/>
                        </a:rPr>
                        <a:t>e</a:t>
                      </a:r>
                      <a:r>
                        <a:rPr lang="en-ID" sz="1200" dirty="0" err="1">
                          <a:effectLst/>
                        </a:rPr>
                        <a:t>n</a:t>
                      </a:r>
                      <a:r>
                        <a:rPr lang="en-ID" sz="1200" spc="-20" dirty="0" err="1">
                          <a:effectLst/>
                        </a:rPr>
                        <a:t>y</a:t>
                      </a:r>
                      <a:r>
                        <a:rPr lang="en-ID" sz="1200" spc="5" dirty="0" err="1">
                          <a:effectLst/>
                        </a:rPr>
                        <a:t>a</a:t>
                      </a:r>
                      <a:r>
                        <a:rPr lang="en-ID" sz="1200" dirty="0">
                          <a:effectLst/>
                        </a:rPr>
                        <a:t>.</a:t>
                      </a:r>
                    </a:p>
                    <a:p>
                      <a:pPr marL="387985" marR="300355" indent="-32512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</a:rPr>
                        <a:t>3.9.4 </a:t>
                      </a:r>
                      <a:r>
                        <a:rPr lang="en-ID" sz="1200" spc="-5" dirty="0" err="1">
                          <a:effectLst/>
                        </a:rPr>
                        <a:t>M</a:t>
                      </a:r>
                      <a:r>
                        <a:rPr lang="en-ID" sz="1200" spc="5" dirty="0" err="1">
                          <a:effectLst/>
                        </a:rPr>
                        <a:t>e</a:t>
                      </a:r>
                      <a:r>
                        <a:rPr lang="en-ID" sz="1200" dirty="0" err="1">
                          <a:effectLst/>
                        </a:rPr>
                        <a:t>n</a:t>
                      </a:r>
                      <a:r>
                        <a:rPr lang="en-ID" sz="1200" spc="5" dirty="0" err="1">
                          <a:effectLst/>
                        </a:rPr>
                        <a:t>e</a:t>
                      </a:r>
                      <a:r>
                        <a:rPr lang="en-ID" sz="1200" dirty="0" err="1">
                          <a:effectLst/>
                        </a:rPr>
                        <a:t>n</a:t>
                      </a:r>
                      <a:r>
                        <a:rPr lang="en-ID" sz="1200" spc="5" dirty="0" err="1">
                          <a:effectLst/>
                        </a:rPr>
                        <a:t>t</a:t>
                      </a:r>
                      <a:r>
                        <a:rPr lang="en-ID" sz="1200" dirty="0" err="1">
                          <a:effectLst/>
                        </a:rPr>
                        <a:t>uk</a:t>
                      </a:r>
                      <a:r>
                        <a:rPr lang="en-ID" sz="1200" spc="5" dirty="0" err="1">
                          <a:effectLst/>
                        </a:rPr>
                        <a:t>a</a:t>
                      </a:r>
                      <a:r>
                        <a:rPr lang="en-ID" sz="1200" dirty="0" err="1">
                          <a:effectLst/>
                        </a:rPr>
                        <a:t>n</a:t>
                      </a:r>
                      <a:r>
                        <a:rPr lang="en-ID" sz="1200" spc="1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b</a:t>
                      </a:r>
                      <a:r>
                        <a:rPr lang="en-ID" sz="1200" spc="5" dirty="0" err="1">
                          <a:effectLst/>
                        </a:rPr>
                        <a:t>e</a:t>
                      </a:r>
                      <a:r>
                        <a:rPr lang="en-ID" sz="1200" spc="-5" dirty="0" err="1">
                          <a:effectLst/>
                        </a:rPr>
                        <a:t>s</a:t>
                      </a:r>
                      <a:r>
                        <a:rPr lang="en-ID" sz="1200" spc="5" dirty="0" err="1">
                          <a:effectLst/>
                        </a:rPr>
                        <a:t>a</a:t>
                      </a:r>
                      <a:r>
                        <a:rPr lang="en-ID" sz="1200" dirty="0" err="1">
                          <a:effectLst/>
                        </a:rPr>
                        <a:t>r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spc="-20" dirty="0" err="1">
                          <a:effectLst/>
                        </a:rPr>
                        <a:t>k</a:t>
                      </a:r>
                      <a:r>
                        <a:rPr lang="en-ID" sz="1200" spc="5" dirty="0" err="1">
                          <a:effectLst/>
                        </a:rPr>
                        <a:t>e</a:t>
                      </a:r>
                      <a:r>
                        <a:rPr lang="en-ID" sz="1200" dirty="0" err="1">
                          <a:effectLst/>
                        </a:rPr>
                        <a:t>un</a:t>
                      </a:r>
                      <a:r>
                        <a:rPr lang="en-ID" sz="1200" spc="5" dirty="0" err="1">
                          <a:effectLst/>
                        </a:rPr>
                        <a:t>t</a:t>
                      </a:r>
                      <a:r>
                        <a:rPr lang="en-ID" sz="1200" dirty="0" err="1">
                          <a:effectLst/>
                        </a:rPr>
                        <a:t>un</a:t>
                      </a:r>
                      <a:r>
                        <a:rPr lang="en-ID" sz="1200" spc="-20" dirty="0" err="1">
                          <a:effectLst/>
                        </a:rPr>
                        <a:t>g</a:t>
                      </a:r>
                      <a:r>
                        <a:rPr lang="en-ID" sz="1200" spc="5" dirty="0" err="1">
                          <a:effectLst/>
                        </a:rPr>
                        <a:t>a</a:t>
                      </a:r>
                      <a:r>
                        <a:rPr lang="en-ID" sz="1200" dirty="0" err="1">
                          <a:effectLst/>
                        </a:rPr>
                        <a:t>n</a:t>
                      </a:r>
                      <a:r>
                        <a:rPr lang="en-ID" sz="1200" dirty="0">
                          <a:effectLst/>
                        </a:rPr>
                        <a:t>, </a:t>
                      </a:r>
                      <a:r>
                        <a:rPr lang="en-ID" sz="1200" dirty="0" err="1">
                          <a:effectLst/>
                        </a:rPr>
                        <a:t>b</a:t>
                      </a:r>
                      <a:r>
                        <a:rPr lang="en-ID" sz="1200" spc="5" dirty="0" err="1">
                          <a:effectLst/>
                        </a:rPr>
                        <a:t>e</a:t>
                      </a:r>
                      <a:r>
                        <a:rPr lang="en-ID" sz="1200" spc="-5" dirty="0" err="1">
                          <a:effectLst/>
                        </a:rPr>
                        <a:t>s</a:t>
                      </a:r>
                      <a:r>
                        <a:rPr lang="en-ID" sz="1200" spc="5" dirty="0" err="1">
                          <a:effectLst/>
                        </a:rPr>
                        <a:t>a</a:t>
                      </a:r>
                      <a:r>
                        <a:rPr lang="en-ID" sz="1200" dirty="0" err="1">
                          <a:effectLst/>
                        </a:rPr>
                        <a:t>r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k</a:t>
                      </a:r>
                      <a:r>
                        <a:rPr lang="en-ID" sz="1200" spc="5" dirty="0" err="1">
                          <a:effectLst/>
                        </a:rPr>
                        <a:t>e</a:t>
                      </a:r>
                      <a:r>
                        <a:rPr lang="en-ID" sz="1200" dirty="0" err="1">
                          <a:effectLst/>
                        </a:rPr>
                        <a:t>rug</a:t>
                      </a:r>
                      <a:r>
                        <a:rPr lang="en-ID" sz="1200" spc="5" dirty="0" err="1">
                          <a:effectLst/>
                        </a:rPr>
                        <a:t>ia</a:t>
                      </a:r>
                      <a:r>
                        <a:rPr lang="en-ID" sz="1200" dirty="0" err="1">
                          <a:effectLst/>
                        </a:rPr>
                        <a:t>n</a:t>
                      </a:r>
                      <a:r>
                        <a:rPr lang="en-ID" sz="1200" dirty="0">
                          <a:effectLst/>
                        </a:rPr>
                        <a:t> d</a:t>
                      </a:r>
                      <a:r>
                        <a:rPr lang="en-ID" sz="1200" spc="5" dirty="0">
                          <a:effectLst/>
                        </a:rPr>
                        <a:t>a</a:t>
                      </a:r>
                      <a:r>
                        <a:rPr lang="en-ID" sz="1200" dirty="0">
                          <a:effectLst/>
                        </a:rPr>
                        <a:t>n </a:t>
                      </a:r>
                      <a:r>
                        <a:rPr lang="en-ID" sz="1200" dirty="0" err="1">
                          <a:effectLst/>
                        </a:rPr>
                        <a:t>p</a:t>
                      </a:r>
                      <a:r>
                        <a:rPr lang="en-ID" sz="1200" spc="-20" dirty="0" err="1">
                          <a:effectLst/>
                        </a:rPr>
                        <a:t>r</a:t>
                      </a:r>
                      <a:r>
                        <a:rPr lang="en-ID" sz="1200" spc="5" dirty="0" err="1">
                          <a:effectLst/>
                        </a:rPr>
                        <a:t>e</a:t>
                      </a:r>
                      <a:r>
                        <a:rPr lang="en-ID" sz="1200" spc="-5" dirty="0" err="1">
                          <a:effectLst/>
                        </a:rPr>
                        <a:t>s</a:t>
                      </a:r>
                      <a:r>
                        <a:rPr lang="en-ID" sz="1200" spc="5" dirty="0" err="1">
                          <a:effectLst/>
                        </a:rPr>
                        <a:t>e</a:t>
                      </a:r>
                      <a:r>
                        <a:rPr lang="en-ID" sz="1200" dirty="0" err="1">
                          <a:effectLst/>
                        </a:rPr>
                        <a:t>n</a:t>
                      </a:r>
                      <a:r>
                        <a:rPr lang="en-ID" sz="1200" spc="-15" dirty="0" err="1">
                          <a:effectLst/>
                        </a:rPr>
                        <a:t>t</a:t>
                      </a:r>
                      <a:r>
                        <a:rPr lang="en-ID" sz="1200" spc="5" dirty="0" err="1">
                          <a:effectLst/>
                        </a:rPr>
                        <a:t>a</a:t>
                      </a:r>
                      <a:r>
                        <a:rPr lang="en-ID" sz="1200" spc="-5" dirty="0" err="1">
                          <a:effectLst/>
                        </a:rPr>
                        <a:t>s</a:t>
                      </a:r>
                      <a:r>
                        <a:rPr lang="en-ID" sz="1200" spc="5" dirty="0" err="1">
                          <a:effectLst/>
                        </a:rPr>
                        <a:t>e</a:t>
                      </a:r>
                      <a:r>
                        <a:rPr lang="en-ID" sz="1200" dirty="0" err="1">
                          <a:effectLst/>
                        </a:rPr>
                        <a:t>ny</a:t>
                      </a:r>
                      <a:r>
                        <a:rPr lang="en-ID" sz="1200" spc="5" dirty="0" err="1">
                          <a:effectLst/>
                        </a:rPr>
                        <a:t>a</a:t>
                      </a:r>
                      <a:r>
                        <a:rPr lang="en-ID" sz="1200" dirty="0">
                          <a:effectLst/>
                        </a:rPr>
                        <a:t>.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81" marR="62181" marT="62181" marB="62181"/>
                </a:tc>
                <a:extLst>
                  <a:ext uri="{0D108BD9-81ED-4DB2-BD59-A6C34878D82A}">
                    <a16:rowId xmlns:a16="http://schemas.microsoft.com/office/drawing/2014/main" val="1668463819"/>
                  </a:ext>
                </a:extLst>
              </a:tr>
              <a:tr h="1141088">
                <a:tc>
                  <a:txBody>
                    <a:bodyPr/>
                    <a:lstStyle/>
                    <a:p>
                      <a:pPr marL="278765" marR="71120" indent="-213360"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</a:rPr>
                        <a:t>4.9 </a:t>
                      </a:r>
                      <a:r>
                        <a:rPr lang="en-ID" sz="1200" spc="-5" dirty="0" err="1">
                          <a:effectLst/>
                        </a:rPr>
                        <a:t>M</a:t>
                      </a:r>
                      <a:r>
                        <a:rPr lang="en-ID" sz="1200" spc="5" dirty="0" err="1">
                          <a:effectLst/>
                        </a:rPr>
                        <a:t>e</a:t>
                      </a:r>
                      <a:r>
                        <a:rPr lang="en-ID" sz="1200" dirty="0" err="1">
                          <a:effectLst/>
                        </a:rPr>
                        <a:t>ny</a:t>
                      </a:r>
                      <a:r>
                        <a:rPr lang="en-ID" sz="1200" spc="5" dirty="0" err="1">
                          <a:effectLst/>
                        </a:rPr>
                        <a:t>ele</a:t>
                      </a:r>
                      <a:r>
                        <a:rPr lang="en-ID" sz="1200" spc="-5" dirty="0" err="1">
                          <a:effectLst/>
                        </a:rPr>
                        <a:t>s</a:t>
                      </a:r>
                      <a:r>
                        <a:rPr lang="en-ID" sz="1200" spc="5" dirty="0" err="1">
                          <a:effectLst/>
                        </a:rPr>
                        <a:t>ai</a:t>
                      </a:r>
                      <a:r>
                        <a:rPr lang="en-ID" sz="1200" spc="-20" dirty="0" err="1">
                          <a:effectLst/>
                        </a:rPr>
                        <a:t>k</a:t>
                      </a:r>
                      <a:r>
                        <a:rPr lang="en-ID" sz="1200" spc="5" dirty="0" err="1">
                          <a:effectLst/>
                        </a:rPr>
                        <a:t>a</a:t>
                      </a:r>
                      <a:r>
                        <a:rPr lang="en-ID" sz="1200" dirty="0" err="1">
                          <a:effectLst/>
                        </a:rPr>
                        <a:t>n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spc="-15" dirty="0" err="1">
                          <a:effectLst/>
                        </a:rPr>
                        <a:t>m</a:t>
                      </a:r>
                      <a:r>
                        <a:rPr lang="en-ID" sz="1200" spc="5" dirty="0" err="1">
                          <a:effectLst/>
                        </a:rPr>
                        <a:t>a</a:t>
                      </a:r>
                      <a:r>
                        <a:rPr lang="en-ID" sz="1200" spc="-5" dirty="0" err="1">
                          <a:effectLst/>
                        </a:rPr>
                        <a:t>s</a:t>
                      </a:r>
                      <a:r>
                        <a:rPr lang="en-ID" sz="1200" spc="5" dirty="0" err="1">
                          <a:effectLst/>
                        </a:rPr>
                        <a:t>ala</a:t>
                      </a:r>
                      <a:r>
                        <a:rPr lang="en-ID" sz="1200" dirty="0" err="1">
                          <a:effectLst/>
                        </a:rPr>
                        <a:t>h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spc="-20" dirty="0" err="1">
                          <a:effectLst/>
                        </a:rPr>
                        <a:t>b</a:t>
                      </a:r>
                      <a:r>
                        <a:rPr lang="en-ID" sz="1200" spc="5" dirty="0" err="1">
                          <a:effectLst/>
                        </a:rPr>
                        <a:t>e</a:t>
                      </a:r>
                      <a:r>
                        <a:rPr lang="en-ID" sz="1200" dirty="0" err="1">
                          <a:effectLst/>
                        </a:rPr>
                        <a:t>rk</a:t>
                      </a:r>
                      <a:r>
                        <a:rPr lang="en-ID" sz="1200" spc="5" dirty="0" err="1">
                          <a:effectLst/>
                        </a:rPr>
                        <a:t>a</a:t>
                      </a:r>
                      <a:r>
                        <a:rPr lang="en-ID" sz="1200" spc="-15" dirty="0" err="1">
                          <a:effectLst/>
                        </a:rPr>
                        <a:t>i</a:t>
                      </a:r>
                      <a:r>
                        <a:rPr lang="en-ID" sz="1200" spc="5" dirty="0" err="1">
                          <a:effectLst/>
                        </a:rPr>
                        <a:t>ta</a:t>
                      </a:r>
                      <a:r>
                        <a:rPr lang="en-ID" sz="1200" dirty="0" err="1">
                          <a:effectLst/>
                        </a:rPr>
                        <a:t>n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d</a:t>
                      </a:r>
                      <a:r>
                        <a:rPr lang="en-ID" sz="1200" spc="5" dirty="0" err="1">
                          <a:effectLst/>
                        </a:rPr>
                        <a:t>e</a:t>
                      </a:r>
                      <a:r>
                        <a:rPr lang="en-ID" sz="1200" dirty="0" err="1">
                          <a:effectLst/>
                        </a:rPr>
                        <a:t>ng</a:t>
                      </a:r>
                      <a:r>
                        <a:rPr lang="en-ID" sz="1200" spc="5" dirty="0" err="1">
                          <a:effectLst/>
                        </a:rPr>
                        <a:t>a</a:t>
                      </a:r>
                      <a:r>
                        <a:rPr lang="en-ID" sz="1200" dirty="0" err="1">
                          <a:effectLst/>
                        </a:rPr>
                        <a:t>n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spc="5" dirty="0" err="1">
                          <a:effectLst/>
                        </a:rPr>
                        <a:t>a</a:t>
                      </a:r>
                      <a:r>
                        <a:rPr lang="en-ID" sz="1200" dirty="0" err="1">
                          <a:effectLst/>
                        </a:rPr>
                        <a:t>r</a:t>
                      </a:r>
                      <a:r>
                        <a:rPr lang="en-ID" sz="1200" spc="-15" dirty="0" err="1">
                          <a:effectLst/>
                        </a:rPr>
                        <a:t>i</a:t>
                      </a:r>
                      <a:r>
                        <a:rPr lang="en-ID" sz="1200" spc="5" dirty="0" err="1">
                          <a:effectLst/>
                        </a:rPr>
                        <a:t>tm</a:t>
                      </a:r>
                      <a:r>
                        <a:rPr lang="en-ID" sz="1200" spc="-15" dirty="0" err="1">
                          <a:effectLst/>
                        </a:rPr>
                        <a:t>e</a:t>
                      </a:r>
                      <a:r>
                        <a:rPr lang="en-ID" sz="1200" spc="5" dirty="0" err="1">
                          <a:effectLst/>
                        </a:rPr>
                        <a:t>ti</a:t>
                      </a:r>
                      <a:r>
                        <a:rPr lang="en-ID" sz="1200" spc="-20" dirty="0" err="1">
                          <a:effectLst/>
                        </a:rPr>
                        <a:t>k</a:t>
                      </a:r>
                      <a:r>
                        <a:rPr lang="en-ID" sz="1200" dirty="0" err="1">
                          <a:effectLst/>
                        </a:rPr>
                        <a:t>a</a:t>
                      </a:r>
                      <a:r>
                        <a:rPr lang="en-ID" sz="1200" spc="5" dirty="0">
                          <a:effectLst/>
                        </a:rPr>
                        <a:t> </a:t>
                      </a:r>
                      <a:r>
                        <a:rPr lang="en-ID" sz="1200" spc="-5" dirty="0" err="1">
                          <a:effectLst/>
                        </a:rPr>
                        <a:t>s</a:t>
                      </a:r>
                      <a:r>
                        <a:rPr lang="en-ID" sz="1200" dirty="0" err="1">
                          <a:effectLst/>
                        </a:rPr>
                        <a:t>o</a:t>
                      </a:r>
                      <a:r>
                        <a:rPr lang="en-ID" sz="1200" spc="-5" dirty="0" err="1">
                          <a:effectLst/>
                        </a:rPr>
                        <a:t>s</a:t>
                      </a:r>
                      <a:r>
                        <a:rPr lang="en-ID" sz="1200" spc="5" dirty="0" err="1">
                          <a:effectLst/>
                        </a:rPr>
                        <a:t>ia</a:t>
                      </a:r>
                      <a:r>
                        <a:rPr lang="en-ID" sz="1200" dirty="0" err="1">
                          <a:effectLst/>
                        </a:rPr>
                        <a:t>l</a:t>
                      </a:r>
                      <a:r>
                        <a:rPr lang="en-ID" sz="1200" spc="5" dirty="0">
                          <a:effectLst/>
                        </a:rPr>
                        <a:t> </a:t>
                      </a:r>
                      <a:r>
                        <a:rPr lang="en-ID" sz="1200" dirty="0">
                          <a:effectLst/>
                        </a:rPr>
                        <a:t>(</a:t>
                      </a:r>
                      <a:r>
                        <a:rPr lang="en-ID" sz="1200" dirty="0" err="1">
                          <a:effectLst/>
                        </a:rPr>
                        <a:t>p</a:t>
                      </a:r>
                      <a:r>
                        <a:rPr lang="en-ID" sz="1200" spc="5" dirty="0" err="1">
                          <a:effectLst/>
                        </a:rPr>
                        <a:t>e</a:t>
                      </a:r>
                      <a:r>
                        <a:rPr lang="en-ID" sz="1200" spc="-20" dirty="0" err="1">
                          <a:effectLst/>
                        </a:rPr>
                        <a:t>n</a:t>
                      </a:r>
                      <a:r>
                        <a:rPr lang="en-ID" sz="1200" spc="5" dirty="0" err="1">
                          <a:effectLst/>
                        </a:rPr>
                        <a:t>j</a:t>
                      </a:r>
                      <a:r>
                        <a:rPr lang="en-ID" sz="1200" dirty="0" err="1">
                          <a:effectLst/>
                        </a:rPr>
                        <a:t>u</a:t>
                      </a:r>
                      <a:r>
                        <a:rPr lang="en-ID" sz="1200" spc="5" dirty="0" err="1">
                          <a:effectLst/>
                        </a:rPr>
                        <a:t>a</a:t>
                      </a:r>
                      <a:r>
                        <a:rPr lang="en-ID" sz="1200" spc="-15" dirty="0" err="1">
                          <a:effectLst/>
                        </a:rPr>
                        <a:t>l</a:t>
                      </a:r>
                      <a:r>
                        <a:rPr lang="en-ID" sz="1200" spc="5" dirty="0" err="1">
                          <a:effectLst/>
                        </a:rPr>
                        <a:t>a</a:t>
                      </a:r>
                      <a:r>
                        <a:rPr lang="en-ID" sz="1200" dirty="0" err="1">
                          <a:effectLst/>
                        </a:rPr>
                        <a:t>n</a:t>
                      </a:r>
                      <a:r>
                        <a:rPr lang="en-ID" sz="1200" dirty="0">
                          <a:effectLst/>
                        </a:rPr>
                        <a:t>, </a:t>
                      </a:r>
                      <a:r>
                        <a:rPr lang="en-ID" sz="1200" dirty="0" err="1">
                          <a:effectLst/>
                        </a:rPr>
                        <a:t>p</a:t>
                      </a:r>
                      <a:r>
                        <a:rPr lang="en-ID" sz="1200" spc="5" dirty="0" err="1">
                          <a:effectLst/>
                        </a:rPr>
                        <a:t>em</a:t>
                      </a:r>
                      <a:r>
                        <a:rPr lang="en-ID" sz="1200" dirty="0" err="1">
                          <a:effectLst/>
                        </a:rPr>
                        <a:t>b</a:t>
                      </a:r>
                      <a:r>
                        <a:rPr lang="en-ID" sz="1200" spc="5" dirty="0" err="1">
                          <a:effectLst/>
                        </a:rPr>
                        <a:t>e</a:t>
                      </a:r>
                      <a:r>
                        <a:rPr lang="en-ID" sz="1200" spc="-15" dirty="0" err="1">
                          <a:effectLst/>
                        </a:rPr>
                        <a:t>l</a:t>
                      </a:r>
                      <a:r>
                        <a:rPr lang="en-ID" sz="1200" spc="5" dirty="0" err="1">
                          <a:effectLst/>
                        </a:rPr>
                        <a:t>ia</a:t>
                      </a:r>
                      <a:r>
                        <a:rPr lang="en-ID" sz="1200" dirty="0" err="1">
                          <a:effectLst/>
                        </a:rPr>
                        <a:t>n</a:t>
                      </a:r>
                      <a:r>
                        <a:rPr lang="en-ID" sz="1200" dirty="0">
                          <a:effectLst/>
                        </a:rPr>
                        <a:t>, </a:t>
                      </a:r>
                      <a:r>
                        <a:rPr lang="en-ID" sz="1200" dirty="0" err="1">
                          <a:effectLst/>
                        </a:rPr>
                        <a:t>po</a:t>
                      </a:r>
                      <a:r>
                        <a:rPr lang="en-ID" sz="1200" spc="5" dirty="0" err="1">
                          <a:effectLst/>
                        </a:rPr>
                        <a:t>t</a:t>
                      </a:r>
                      <a:r>
                        <a:rPr lang="en-ID" sz="1200" dirty="0" err="1">
                          <a:effectLst/>
                        </a:rPr>
                        <a:t>on</a:t>
                      </a:r>
                      <a:r>
                        <a:rPr lang="en-ID" sz="1200" spc="-20" dirty="0" err="1">
                          <a:effectLst/>
                        </a:rPr>
                        <a:t>g</a:t>
                      </a:r>
                      <a:r>
                        <a:rPr lang="en-ID" sz="1200" spc="5" dirty="0" err="1">
                          <a:effectLst/>
                        </a:rPr>
                        <a:t>a</a:t>
                      </a:r>
                      <a:r>
                        <a:rPr lang="en-ID" sz="1200" dirty="0" err="1">
                          <a:effectLst/>
                        </a:rPr>
                        <a:t>n</a:t>
                      </a:r>
                      <a:r>
                        <a:rPr lang="en-ID" sz="1200" dirty="0">
                          <a:effectLst/>
                        </a:rPr>
                        <a:t>, </a:t>
                      </a:r>
                      <a:r>
                        <a:rPr lang="en-ID" sz="1200" dirty="0" err="1">
                          <a:effectLst/>
                        </a:rPr>
                        <a:t>k</a:t>
                      </a:r>
                      <a:r>
                        <a:rPr lang="en-ID" sz="1200" spc="5" dirty="0" err="1">
                          <a:effectLst/>
                        </a:rPr>
                        <a:t>e</a:t>
                      </a:r>
                      <a:r>
                        <a:rPr lang="en-ID" sz="1200" dirty="0" err="1">
                          <a:effectLst/>
                        </a:rPr>
                        <a:t>un</a:t>
                      </a:r>
                      <a:r>
                        <a:rPr lang="en-ID" sz="1200" spc="5" dirty="0" err="1">
                          <a:effectLst/>
                        </a:rPr>
                        <a:t>t</a:t>
                      </a:r>
                      <a:r>
                        <a:rPr lang="en-ID" sz="1200" dirty="0" err="1">
                          <a:effectLst/>
                        </a:rPr>
                        <a:t>un</a:t>
                      </a:r>
                      <a:r>
                        <a:rPr lang="en-ID" sz="1200" spc="-20" dirty="0" err="1">
                          <a:effectLst/>
                        </a:rPr>
                        <a:t>g</a:t>
                      </a:r>
                      <a:r>
                        <a:rPr lang="en-ID" sz="1200" spc="5" dirty="0" err="1">
                          <a:effectLst/>
                        </a:rPr>
                        <a:t>a</a:t>
                      </a:r>
                      <a:r>
                        <a:rPr lang="en-ID" sz="1200" dirty="0" err="1">
                          <a:effectLst/>
                        </a:rPr>
                        <a:t>n</a:t>
                      </a:r>
                      <a:r>
                        <a:rPr lang="en-ID" sz="1200" dirty="0">
                          <a:effectLst/>
                        </a:rPr>
                        <a:t>, </a:t>
                      </a:r>
                      <a:r>
                        <a:rPr lang="en-ID" sz="1200" dirty="0" err="1">
                          <a:effectLst/>
                        </a:rPr>
                        <a:t>k</a:t>
                      </a:r>
                      <a:r>
                        <a:rPr lang="en-ID" sz="1200" spc="5" dirty="0" err="1">
                          <a:effectLst/>
                        </a:rPr>
                        <a:t>e</a:t>
                      </a:r>
                      <a:r>
                        <a:rPr lang="en-ID" sz="1200" dirty="0" err="1">
                          <a:effectLst/>
                        </a:rPr>
                        <a:t>rug</a:t>
                      </a:r>
                      <a:r>
                        <a:rPr lang="en-ID" sz="1200" spc="5" dirty="0" err="1">
                          <a:effectLst/>
                        </a:rPr>
                        <a:t>ia</a:t>
                      </a:r>
                      <a:r>
                        <a:rPr lang="en-ID" sz="1200" dirty="0" err="1">
                          <a:effectLst/>
                        </a:rPr>
                        <a:t>n</a:t>
                      </a:r>
                      <a:r>
                        <a:rPr lang="en-ID" sz="1200" dirty="0">
                          <a:effectLst/>
                        </a:rPr>
                        <a:t>, </a:t>
                      </a:r>
                      <a:r>
                        <a:rPr lang="en-ID" sz="1200" dirty="0" err="1">
                          <a:effectLst/>
                        </a:rPr>
                        <a:t>bunga</a:t>
                      </a:r>
                      <a:r>
                        <a:rPr lang="en-ID" sz="1200" spc="-15" dirty="0">
                          <a:effectLst/>
                        </a:rPr>
                        <a:t> </a:t>
                      </a:r>
                      <a:r>
                        <a:rPr lang="en-ID" sz="1200" spc="5" dirty="0" err="1">
                          <a:effectLst/>
                        </a:rPr>
                        <a:t>t</a:t>
                      </a:r>
                      <a:r>
                        <a:rPr lang="en-ID" sz="1200" dirty="0" err="1">
                          <a:effectLst/>
                        </a:rPr>
                        <a:t>ungg</a:t>
                      </a:r>
                      <a:r>
                        <a:rPr lang="en-ID" sz="1200" spc="5" dirty="0" err="1">
                          <a:effectLst/>
                        </a:rPr>
                        <a:t>al</a:t>
                      </a:r>
                      <a:r>
                        <a:rPr lang="en-ID" sz="1200" dirty="0">
                          <a:effectLst/>
                        </a:rPr>
                        <a:t>, </a:t>
                      </a:r>
                      <a:r>
                        <a:rPr lang="en-ID" sz="1200" spc="-20" dirty="0" err="1">
                          <a:effectLst/>
                        </a:rPr>
                        <a:t>p</a:t>
                      </a:r>
                      <a:r>
                        <a:rPr lang="en-ID" sz="1200" spc="5" dirty="0" err="1">
                          <a:effectLst/>
                        </a:rPr>
                        <a:t>e</a:t>
                      </a:r>
                      <a:r>
                        <a:rPr lang="en-ID" sz="1200" dirty="0" err="1">
                          <a:effectLst/>
                        </a:rPr>
                        <a:t>r</a:t>
                      </a:r>
                      <a:r>
                        <a:rPr lang="en-ID" sz="1200" spc="-5" dirty="0" err="1">
                          <a:effectLst/>
                        </a:rPr>
                        <a:t>s</a:t>
                      </a:r>
                      <a:r>
                        <a:rPr lang="en-ID" sz="1200" spc="5" dirty="0" err="1">
                          <a:effectLst/>
                        </a:rPr>
                        <a:t>e</a:t>
                      </a:r>
                      <a:r>
                        <a:rPr lang="en-ID" sz="1200" dirty="0" err="1">
                          <a:effectLst/>
                        </a:rPr>
                        <a:t>n</a:t>
                      </a:r>
                      <a:r>
                        <a:rPr lang="en-ID" sz="1200" spc="-15" dirty="0" err="1">
                          <a:effectLst/>
                        </a:rPr>
                        <a:t>t</a:t>
                      </a:r>
                      <a:r>
                        <a:rPr lang="en-ID" sz="1200" spc="5" dirty="0" err="1">
                          <a:effectLst/>
                        </a:rPr>
                        <a:t>a</a:t>
                      </a:r>
                      <a:r>
                        <a:rPr lang="en-ID" sz="1200" spc="-5" dirty="0" err="1">
                          <a:effectLst/>
                        </a:rPr>
                        <a:t>s</a:t>
                      </a:r>
                      <a:r>
                        <a:rPr lang="en-ID" sz="1200" spc="5" dirty="0" err="1">
                          <a:effectLst/>
                        </a:rPr>
                        <a:t>e</a:t>
                      </a:r>
                      <a:r>
                        <a:rPr lang="en-ID" sz="1200" dirty="0">
                          <a:effectLst/>
                        </a:rPr>
                        <a:t>, </a:t>
                      </a:r>
                      <a:r>
                        <a:rPr lang="en-ID" sz="1200" dirty="0" err="1">
                          <a:effectLst/>
                        </a:rPr>
                        <a:t>bru</a:t>
                      </a:r>
                      <a:r>
                        <a:rPr lang="en-ID" sz="1200" spc="5" dirty="0" err="1">
                          <a:effectLst/>
                        </a:rPr>
                        <a:t>t</a:t>
                      </a:r>
                      <a:r>
                        <a:rPr lang="en-ID" sz="1200" dirty="0" err="1">
                          <a:effectLst/>
                        </a:rPr>
                        <a:t>o</a:t>
                      </a:r>
                      <a:r>
                        <a:rPr lang="en-ID" sz="1200" dirty="0">
                          <a:effectLst/>
                        </a:rPr>
                        <a:t>, </a:t>
                      </a:r>
                      <a:r>
                        <a:rPr lang="en-ID" sz="1200" dirty="0" err="1">
                          <a:effectLst/>
                        </a:rPr>
                        <a:t>n</a:t>
                      </a:r>
                      <a:r>
                        <a:rPr lang="en-ID" sz="1200" spc="5" dirty="0" err="1">
                          <a:effectLst/>
                        </a:rPr>
                        <a:t>et</a:t>
                      </a:r>
                      <a:r>
                        <a:rPr lang="en-ID" sz="1200" dirty="0" err="1">
                          <a:effectLst/>
                        </a:rPr>
                        <a:t>o</a:t>
                      </a:r>
                      <a:r>
                        <a:rPr lang="en-ID" sz="1200" dirty="0">
                          <a:effectLst/>
                        </a:rPr>
                        <a:t>, </a:t>
                      </a:r>
                      <a:r>
                        <a:rPr lang="en-ID" sz="1200" spc="-15" dirty="0">
                          <a:effectLst/>
                        </a:rPr>
                        <a:t>t</a:t>
                      </a:r>
                      <a:r>
                        <a:rPr lang="en-ID" sz="1200" spc="5" dirty="0">
                          <a:effectLst/>
                        </a:rPr>
                        <a:t>a</a:t>
                      </a:r>
                      <a:r>
                        <a:rPr lang="en-ID" sz="1200" dirty="0">
                          <a:effectLst/>
                        </a:rPr>
                        <a:t>r</a:t>
                      </a:r>
                      <a:r>
                        <a:rPr lang="en-ID" sz="1200" spc="5" dirty="0">
                          <a:effectLst/>
                        </a:rPr>
                        <a:t>a</a:t>
                      </a:r>
                      <a:r>
                        <a:rPr lang="en-ID" sz="1200" dirty="0">
                          <a:effectLst/>
                        </a:rPr>
                        <a:t>)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81" marR="62181" marT="62181" marB="62181"/>
                </a:tc>
                <a:tc>
                  <a:txBody>
                    <a:bodyPr/>
                    <a:lstStyle/>
                    <a:p>
                      <a:pPr marL="387985" marR="52705" indent="-325120"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800"/>
                        </a:spcAft>
                      </a:pPr>
                      <a:r>
                        <a:rPr lang="en-ID" sz="1200" dirty="0">
                          <a:effectLst/>
                        </a:rPr>
                        <a:t>4.9.1 </a:t>
                      </a:r>
                      <a:r>
                        <a:rPr lang="en-ID" sz="1200" dirty="0" err="1">
                          <a:effectLst/>
                        </a:rPr>
                        <a:t>Menyelesaikan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masalah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berkaitan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dengan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aritmetika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sosial</a:t>
                      </a:r>
                      <a:r>
                        <a:rPr lang="en-ID" sz="1200" dirty="0">
                          <a:effectLst/>
                        </a:rPr>
                        <a:t> (</a:t>
                      </a:r>
                      <a:r>
                        <a:rPr lang="en-ID" sz="1200" dirty="0" err="1">
                          <a:effectLst/>
                        </a:rPr>
                        <a:t>penjualan</a:t>
                      </a:r>
                      <a:r>
                        <a:rPr lang="en-ID" sz="1200" dirty="0">
                          <a:effectLst/>
                        </a:rPr>
                        <a:t>, </a:t>
                      </a:r>
                      <a:r>
                        <a:rPr lang="en-ID" sz="1200" dirty="0" err="1">
                          <a:effectLst/>
                        </a:rPr>
                        <a:t>pembelian</a:t>
                      </a:r>
                      <a:r>
                        <a:rPr lang="en-ID" sz="1200" dirty="0">
                          <a:effectLst/>
                        </a:rPr>
                        <a:t>, </a:t>
                      </a:r>
                      <a:r>
                        <a:rPr lang="en-ID" sz="1200" dirty="0" err="1">
                          <a:effectLst/>
                        </a:rPr>
                        <a:t>potongan</a:t>
                      </a:r>
                      <a:r>
                        <a:rPr lang="en-ID" sz="1200" dirty="0">
                          <a:effectLst/>
                        </a:rPr>
                        <a:t>, </a:t>
                      </a:r>
                      <a:r>
                        <a:rPr lang="en-ID" sz="1200" dirty="0" err="1">
                          <a:effectLst/>
                        </a:rPr>
                        <a:t>keuntungan</a:t>
                      </a:r>
                      <a:r>
                        <a:rPr lang="en-ID" sz="1200" dirty="0">
                          <a:effectLst/>
                        </a:rPr>
                        <a:t>, </a:t>
                      </a:r>
                      <a:r>
                        <a:rPr lang="en-ID" sz="1200" dirty="0" err="1">
                          <a:effectLst/>
                        </a:rPr>
                        <a:t>kerugian</a:t>
                      </a:r>
                      <a:r>
                        <a:rPr lang="en-ID" sz="1200" dirty="0">
                          <a:effectLst/>
                        </a:rPr>
                        <a:t>, </a:t>
                      </a:r>
                      <a:r>
                        <a:rPr lang="en-ID" sz="1200" dirty="0" err="1">
                          <a:effectLst/>
                        </a:rPr>
                        <a:t>bunga</a:t>
                      </a:r>
                      <a:r>
                        <a:rPr lang="en-ID" sz="1200" dirty="0">
                          <a:effectLst/>
                        </a:rPr>
                        <a:t> </a:t>
                      </a:r>
                      <a:r>
                        <a:rPr lang="en-ID" sz="1200" dirty="0" err="1">
                          <a:effectLst/>
                        </a:rPr>
                        <a:t>tunggal</a:t>
                      </a:r>
                      <a:r>
                        <a:rPr lang="en-ID" sz="1200" dirty="0">
                          <a:effectLst/>
                        </a:rPr>
                        <a:t>, </a:t>
                      </a:r>
                      <a:r>
                        <a:rPr lang="en-ID" sz="1200" dirty="0" err="1">
                          <a:effectLst/>
                        </a:rPr>
                        <a:t>persentase</a:t>
                      </a:r>
                      <a:r>
                        <a:rPr lang="en-ID" sz="1200" dirty="0">
                          <a:effectLst/>
                        </a:rPr>
                        <a:t>, </a:t>
                      </a:r>
                      <a:r>
                        <a:rPr lang="en-ID" sz="1200" dirty="0" err="1">
                          <a:effectLst/>
                        </a:rPr>
                        <a:t>bruto</a:t>
                      </a:r>
                      <a:r>
                        <a:rPr lang="en-ID" sz="1200" dirty="0">
                          <a:effectLst/>
                        </a:rPr>
                        <a:t>, </a:t>
                      </a:r>
                      <a:r>
                        <a:rPr lang="en-ID" sz="1200" dirty="0" err="1">
                          <a:effectLst/>
                        </a:rPr>
                        <a:t>neto</a:t>
                      </a:r>
                      <a:r>
                        <a:rPr lang="en-ID" sz="1200" dirty="0">
                          <a:effectLst/>
                        </a:rPr>
                        <a:t>, tara).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81" marR="62181" marT="62181" marB="62181"/>
                </a:tc>
                <a:extLst>
                  <a:ext uri="{0D108BD9-81ED-4DB2-BD59-A6C34878D82A}">
                    <a16:rowId xmlns:a16="http://schemas.microsoft.com/office/drawing/2014/main" val="21623521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2"/>
          <p:cNvSpPr txBox="1">
            <a:spLocks noGrp="1"/>
          </p:cNvSpPr>
          <p:nvPr>
            <p:ph type="title"/>
          </p:nvPr>
        </p:nvSpPr>
        <p:spPr>
          <a:xfrm>
            <a:off x="2139750" y="434660"/>
            <a:ext cx="4864500" cy="80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Perekonomian dalam Islam</a:t>
            </a:r>
            <a:endParaRPr sz="2000" dirty="0"/>
          </a:p>
        </p:txBody>
      </p:sp>
      <p:sp>
        <p:nvSpPr>
          <p:cNvPr id="361" name="Google Shape;361;p42"/>
          <p:cNvSpPr txBox="1">
            <a:spLocks noGrp="1"/>
          </p:cNvSpPr>
          <p:nvPr>
            <p:ph type="subTitle" idx="1"/>
          </p:nvPr>
        </p:nvSpPr>
        <p:spPr>
          <a:xfrm>
            <a:off x="1295053" y="914751"/>
            <a:ext cx="6553894" cy="27541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D" sz="1800" dirty="0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Di </a:t>
            </a:r>
            <a:r>
              <a:rPr lang="en-ID" sz="1800" dirty="0" err="1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ID" sz="1800" dirty="0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bermuamalah</a:t>
            </a:r>
            <a:r>
              <a:rPr lang="en-ID" sz="1800" dirty="0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Islam </a:t>
            </a:r>
            <a:r>
              <a:rPr lang="en-ID" sz="1800" dirty="0" err="1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menganjurkan</a:t>
            </a:r>
            <a:r>
              <a:rPr lang="en-ID" sz="1800" dirty="0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ID" sz="1800" dirty="0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mengatur</a:t>
            </a:r>
            <a:r>
              <a:rPr lang="en-ID" sz="1800" dirty="0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muamalah</a:t>
            </a:r>
            <a:r>
              <a:rPr lang="en-ID" sz="1800" dirty="0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ID" sz="1800" dirty="0" err="1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antara</a:t>
            </a:r>
            <a:r>
              <a:rPr lang="en-ID" sz="1800" dirty="0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sesama</a:t>
            </a:r>
            <a:r>
              <a:rPr lang="en-ID" sz="1800" dirty="0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manusia</a:t>
            </a:r>
            <a:r>
              <a:rPr lang="en-ID" sz="1800" dirty="0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atas</a:t>
            </a:r>
            <a:r>
              <a:rPr lang="en-ID" sz="1800" dirty="0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dasar</a:t>
            </a:r>
            <a:r>
              <a:rPr lang="en-ID" sz="1800" dirty="0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amanah</a:t>
            </a:r>
            <a:r>
              <a:rPr lang="en-ID" sz="1800" dirty="0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jujur</a:t>
            </a:r>
            <a:r>
              <a:rPr lang="en-ID" sz="1800" dirty="0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adil</a:t>
            </a:r>
            <a:r>
              <a:rPr lang="en-ID" sz="1800" dirty="0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dan </a:t>
            </a:r>
            <a:r>
              <a:rPr lang="en-ID" sz="1800" dirty="0" err="1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memberikan</a:t>
            </a:r>
            <a:r>
              <a:rPr lang="en-ID" sz="1800" dirty="0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kemerdekaan</a:t>
            </a:r>
            <a:r>
              <a:rPr lang="en-ID" sz="1800" dirty="0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bermuamalah</a:t>
            </a:r>
            <a:r>
              <a:rPr lang="en-ID" sz="1800" dirty="0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serta</a:t>
            </a:r>
            <a:r>
              <a:rPr lang="en-ID" sz="1800" dirty="0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jelas-jelas</a:t>
            </a:r>
            <a:r>
              <a:rPr lang="en-ID" sz="1800" dirty="0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bebas</a:t>
            </a:r>
            <a:r>
              <a:rPr lang="en-ID" sz="1800" dirty="0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ID" sz="1800" dirty="0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unsur</a:t>
            </a:r>
            <a:r>
              <a:rPr lang="en-ID" sz="1800" dirty="0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riba</a:t>
            </a:r>
            <a:r>
              <a:rPr lang="en-ID" sz="1800" dirty="0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Islam </a:t>
            </a:r>
            <a:r>
              <a:rPr lang="en-ID" sz="1800" dirty="0" err="1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melarang</a:t>
            </a:r>
            <a:r>
              <a:rPr lang="en-ID" sz="1800" dirty="0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terjadinya</a:t>
            </a:r>
            <a:r>
              <a:rPr lang="en-ID" sz="1800" dirty="0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pengingkaran</a:t>
            </a:r>
            <a:r>
              <a:rPr lang="en-ID" sz="1800" dirty="0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ID" sz="1800" dirty="0" err="1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pelanggaran</a:t>
            </a:r>
            <a:r>
              <a:rPr lang="en-ID" sz="1800" dirty="0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larangan-larangan</a:t>
            </a:r>
            <a:r>
              <a:rPr lang="en-ID" sz="1800" dirty="0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ID" sz="1800" dirty="0" err="1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menganjurkan</a:t>
            </a:r>
            <a:r>
              <a:rPr lang="en-ID" sz="1800" dirty="0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ID" sz="1800" dirty="0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memenuhi</a:t>
            </a:r>
            <a:r>
              <a:rPr lang="en-ID" sz="1800" dirty="0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janji</a:t>
            </a:r>
            <a:r>
              <a:rPr lang="en-ID" sz="1800" dirty="0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serta</a:t>
            </a:r>
            <a:r>
              <a:rPr lang="en-ID" sz="1800" dirty="0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menunaikan</a:t>
            </a:r>
            <a:r>
              <a:rPr lang="en-ID" sz="1800" dirty="0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amanat</a:t>
            </a:r>
            <a:r>
              <a:rPr lang="en-ID" sz="1800" dirty="0">
                <a:solidFill>
                  <a:srgbClr val="02020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Dalam 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Q.S al-Baqarah/2:275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Artinya: “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 Allah 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menghalalkan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jual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beli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mengharamkan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riba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60"/>
          <p:cNvSpPr txBox="1">
            <a:spLocks noGrp="1"/>
          </p:cNvSpPr>
          <p:nvPr>
            <p:ph type="title"/>
          </p:nvPr>
        </p:nvSpPr>
        <p:spPr>
          <a:xfrm>
            <a:off x="713249" y="632219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id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Indikator Pencapaian yang mungkin berkaitan dengan Matematika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79" name="Google Shape;879;p60"/>
          <p:cNvSpPr txBox="1">
            <a:spLocks noGrp="1"/>
          </p:cNvSpPr>
          <p:nvPr>
            <p:ph type="title" idx="4294967295"/>
          </p:nvPr>
        </p:nvSpPr>
        <p:spPr>
          <a:xfrm>
            <a:off x="6390322" y="1550625"/>
            <a:ext cx="1984200" cy="27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Mars</a:t>
            </a:r>
            <a:endParaRPr dirty="0">
              <a:solidFill>
                <a:schemeClr val="lt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853EF9C-5DFE-4EEC-8823-5551B7D86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542712"/>
              </p:ext>
            </p:extLst>
          </p:nvPr>
        </p:nvGraphicFramePr>
        <p:xfrm>
          <a:off x="982134" y="1392254"/>
          <a:ext cx="7089423" cy="2262443"/>
        </p:xfrm>
        <a:graphic>
          <a:graphicData uri="http://schemas.openxmlformats.org/drawingml/2006/table">
            <a:tbl>
              <a:tblPr firstRow="1" firstCol="1" bandRow="1">
                <a:tableStyleId>{E8CBEBCD-EA8E-45BC-A929-55AAAE555E40}</a:tableStyleId>
              </a:tblPr>
              <a:tblGrid>
                <a:gridCol w="497684">
                  <a:extLst>
                    <a:ext uri="{9D8B030D-6E8A-4147-A177-3AD203B41FA5}">
                      <a16:colId xmlns:a16="http://schemas.microsoft.com/office/drawing/2014/main" val="292159663"/>
                    </a:ext>
                  </a:extLst>
                </a:gridCol>
                <a:gridCol w="2545808">
                  <a:extLst>
                    <a:ext uri="{9D8B030D-6E8A-4147-A177-3AD203B41FA5}">
                      <a16:colId xmlns:a16="http://schemas.microsoft.com/office/drawing/2014/main" val="4291444357"/>
                    </a:ext>
                  </a:extLst>
                </a:gridCol>
                <a:gridCol w="557435">
                  <a:extLst>
                    <a:ext uri="{9D8B030D-6E8A-4147-A177-3AD203B41FA5}">
                      <a16:colId xmlns:a16="http://schemas.microsoft.com/office/drawing/2014/main" val="3419736173"/>
                    </a:ext>
                  </a:extLst>
                </a:gridCol>
                <a:gridCol w="3488496">
                  <a:extLst>
                    <a:ext uri="{9D8B030D-6E8A-4147-A177-3AD203B41FA5}">
                      <a16:colId xmlns:a16="http://schemas.microsoft.com/office/drawing/2014/main" val="406978504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 err="1">
                          <a:effectLst/>
                        </a:rPr>
                        <a:t>Kompetensi</a:t>
                      </a:r>
                      <a:r>
                        <a:rPr lang="en-ID" sz="1400" dirty="0">
                          <a:effectLst/>
                        </a:rPr>
                        <a:t> Dasar</a:t>
                      </a: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 err="1">
                          <a:effectLst/>
                        </a:rPr>
                        <a:t>Indikator</a:t>
                      </a:r>
                      <a:r>
                        <a:rPr lang="en-ID" sz="1400" dirty="0">
                          <a:effectLst/>
                        </a:rPr>
                        <a:t> </a:t>
                      </a:r>
                      <a:r>
                        <a:rPr lang="en-ID" sz="1400" dirty="0" err="1">
                          <a:effectLst/>
                        </a:rPr>
                        <a:t>Pencapaian</a:t>
                      </a:r>
                      <a:r>
                        <a:rPr lang="en-ID" sz="1400" dirty="0">
                          <a:effectLst/>
                        </a:rPr>
                        <a:t> </a:t>
                      </a:r>
                      <a:r>
                        <a:rPr lang="en-ID" sz="1400" dirty="0" err="1">
                          <a:effectLst/>
                        </a:rPr>
                        <a:t>Kompetensi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974185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pPr marR="68580" algn="just">
                        <a:lnSpc>
                          <a:spcPct val="115000"/>
                        </a:lnSpc>
                        <a:spcAft>
                          <a:spcPts val="5"/>
                        </a:spcAft>
                      </a:pPr>
                      <a:r>
                        <a:rPr lang="en-ID" sz="1400">
                          <a:effectLst/>
                        </a:rPr>
                        <a:t>3.5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68580">
                        <a:lnSpc>
                          <a:spcPct val="115000"/>
                        </a:lnSpc>
                        <a:spcAft>
                          <a:spcPts val="5"/>
                        </a:spcAft>
                      </a:pPr>
                      <a:r>
                        <a:rPr lang="en-ID" sz="1400" dirty="0" err="1">
                          <a:effectLst/>
                        </a:rPr>
                        <a:t>Menerapkan</a:t>
                      </a:r>
                      <a:r>
                        <a:rPr lang="en-ID" sz="1400" dirty="0">
                          <a:effectLst/>
                        </a:rPr>
                        <a:t> </a:t>
                      </a:r>
                      <a:r>
                        <a:rPr lang="en-ID" sz="1400" dirty="0" err="1">
                          <a:effectLst/>
                        </a:rPr>
                        <a:t>transaksi</a:t>
                      </a:r>
                      <a:r>
                        <a:rPr lang="en-ID" sz="1400" dirty="0">
                          <a:effectLst/>
                        </a:rPr>
                        <a:t> </a:t>
                      </a:r>
                      <a:r>
                        <a:rPr lang="en-ID" sz="1400" dirty="0" err="1">
                          <a:effectLst/>
                        </a:rPr>
                        <a:t>ekonomi</a:t>
                      </a:r>
                      <a:r>
                        <a:rPr lang="en-ID" sz="1400" dirty="0">
                          <a:effectLst/>
                        </a:rPr>
                        <a:t> Islam </a:t>
                      </a:r>
                      <a:r>
                        <a:rPr lang="en-ID" sz="1400" dirty="0" err="1">
                          <a:effectLst/>
                        </a:rPr>
                        <a:t>dalam</a:t>
                      </a:r>
                      <a:r>
                        <a:rPr lang="en-ID" sz="1400" dirty="0">
                          <a:effectLst/>
                        </a:rPr>
                        <a:t> </a:t>
                      </a:r>
                      <a:r>
                        <a:rPr lang="en-ID" sz="1400" dirty="0" err="1">
                          <a:effectLst/>
                        </a:rPr>
                        <a:t>kehidupan</a:t>
                      </a:r>
                      <a:r>
                        <a:rPr lang="en-ID" sz="1400" dirty="0">
                          <a:effectLst/>
                        </a:rPr>
                        <a:t> </a:t>
                      </a:r>
                      <a:r>
                        <a:rPr lang="en-ID" sz="1400" dirty="0" err="1">
                          <a:effectLst/>
                        </a:rPr>
                        <a:t>sehari-hari</a:t>
                      </a:r>
                      <a:r>
                        <a:rPr lang="en-ID" sz="1400" dirty="0">
                          <a:effectLst/>
                        </a:rPr>
                        <a:t> 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effectLst/>
                        </a:rPr>
                        <a:t>3.5.1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effectLst/>
                        </a:rPr>
                        <a:t> 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>
                          <a:effectLst/>
                        </a:rPr>
                        <a:t>3.5.2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 err="1">
                          <a:effectLst/>
                        </a:rPr>
                        <a:t>Menjelaskan</a:t>
                      </a:r>
                      <a:r>
                        <a:rPr lang="en-ID" sz="1400" dirty="0">
                          <a:effectLst/>
                        </a:rPr>
                        <a:t> </a:t>
                      </a:r>
                      <a:r>
                        <a:rPr lang="en-ID" sz="1400" dirty="0" err="1">
                          <a:effectLst/>
                        </a:rPr>
                        <a:t>aturan</a:t>
                      </a:r>
                      <a:r>
                        <a:rPr lang="en-ID" sz="1400" dirty="0">
                          <a:effectLst/>
                        </a:rPr>
                        <a:t> Islam </a:t>
                      </a:r>
                      <a:r>
                        <a:rPr lang="en-ID" sz="1400" dirty="0" err="1">
                          <a:effectLst/>
                        </a:rPr>
                        <a:t>terkait</a:t>
                      </a:r>
                      <a:r>
                        <a:rPr lang="en-ID" sz="1400" dirty="0">
                          <a:effectLst/>
                        </a:rPr>
                        <a:t> </a:t>
                      </a:r>
                      <a:r>
                        <a:rPr lang="en-ID" sz="1400" dirty="0" err="1">
                          <a:effectLst/>
                        </a:rPr>
                        <a:t>transaksi</a:t>
                      </a:r>
                      <a:r>
                        <a:rPr lang="en-ID" sz="1400" dirty="0">
                          <a:effectLst/>
                        </a:rPr>
                        <a:t> </a:t>
                      </a:r>
                      <a:r>
                        <a:rPr lang="en-ID" sz="1400" dirty="0" err="1">
                          <a:effectLst/>
                        </a:rPr>
                        <a:t>ekonomi</a:t>
                      </a:r>
                      <a:r>
                        <a:rPr lang="en-ID" sz="1400" dirty="0">
                          <a:effectLst/>
                        </a:rPr>
                        <a:t> Islam </a:t>
                      </a:r>
                      <a:r>
                        <a:rPr lang="en-ID" sz="1400" dirty="0" err="1">
                          <a:effectLst/>
                        </a:rPr>
                        <a:t>dalam</a:t>
                      </a:r>
                      <a:r>
                        <a:rPr lang="en-ID" sz="1400" dirty="0">
                          <a:effectLst/>
                        </a:rPr>
                        <a:t> </a:t>
                      </a:r>
                      <a:r>
                        <a:rPr lang="id-ID" sz="1400" dirty="0">
                          <a:effectLst/>
                        </a:rPr>
                        <a:t>murabahah</a:t>
                      </a:r>
                      <a:endParaRPr lang="en-US" sz="14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Menerapkan</a:t>
                      </a:r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transaksi</a:t>
                      </a:r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ekonomi</a:t>
                      </a:r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Islam </a:t>
                      </a:r>
                      <a:r>
                        <a:rPr lang="en-ID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ID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id-ID" sz="1400" b="0" i="1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murabahah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9281694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marL="288290" marR="26670" indent="-269875" algn="just">
                        <a:lnSpc>
                          <a:spcPct val="115000"/>
                        </a:lnSpc>
                        <a:spcAft>
                          <a:spcPts val="5"/>
                        </a:spcAft>
                      </a:pPr>
                      <a:r>
                        <a:rPr lang="en-ID" sz="1400">
                          <a:effectLst/>
                        </a:rPr>
                        <a:t>4.5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6670">
                        <a:lnSpc>
                          <a:spcPct val="115000"/>
                        </a:lnSpc>
                        <a:spcAft>
                          <a:spcPts val="5"/>
                        </a:spcAft>
                      </a:pPr>
                      <a:r>
                        <a:rPr lang="en-ID" sz="1400">
                          <a:effectLst/>
                        </a:rPr>
                        <a:t>Menyelesaikan masalah yang berkaitan dengan transaksi ekonomi Islam dalam kehidupan sehari-hari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>
                          <a:effectLst/>
                        </a:rPr>
                        <a:t>4.5.1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D" sz="1400" dirty="0" err="1">
                          <a:effectLst/>
                        </a:rPr>
                        <a:t>Menyelesaikan</a:t>
                      </a:r>
                      <a:r>
                        <a:rPr lang="en-ID" sz="1400" dirty="0">
                          <a:effectLst/>
                        </a:rPr>
                        <a:t> </a:t>
                      </a:r>
                      <a:r>
                        <a:rPr lang="en-ID" sz="1400" dirty="0" err="1">
                          <a:effectLst/>
                        </a:rPr>
                        <a:t>masalah</a:t>
                      </a:r>
                      <a:r>
                        <a:rPr lang="en-ID" sz="1400" dirty="0">
                          <a:effectLst/>
                        </a:rPr>
                        <a:t> yang </a:t>
                      </a:r>
                      <a:r>
                        <a:rPr lang="en-ID" sz="1400" dirty="0" err="1">
                          <a:effectLst/>
                        </a:rPr>
                        <a:t>berkaitan</a:t>
                      </a:r>
                      <a:r>
                        <a:rPr lang="en-ID" sz="1400" dirty="0">
                          <a:effectLst/>
                        </a:rPr>
                        <a:t> </a:t>
                      </a:r>
                      <a:r>
                        <a:rPr lang="en-ID" sz="1400" dirty="0" err="1">
                          <a:effectLst/>
                        </a:rPr>
                        <a:t>dengan</a:t>
                      </a:r>
                      <a:r>
                        <a:rPr lang="en-ID" sz="1400" dirty="0">
                          <a:effectLst/>
                        </a:rPr>
                        <a:t> </a:t>
                      </a:r>
                      <a:r>
                        <a:rPr lang="en-ID" sz="1400" dirty="0" err="1">
                          <a:effectLst/>
                        </a:rPr>
                        <a:t>transaksi</a:t>
                      </a:r>
                      <a:r>
                        <a:rPr lang="en-ID" sz="1400" dirty="0">
                          <a:effectLst/>
                        </a:rPr>
                        <a:t> </a:t>
                      </a:r>
                      <a:r>
                        <a:rPr lang="en-ID" sz="1400" dirty="0" err="1">
                          <a:effectLst/>
                        </a:rPr>
                        <a:t>ekonomi</a:t>
                      </a:r>
                      <a:r>
                        <a:rPr lang="en-ID" sz="1400" dirty="0">
                          <a:effectLst/>
                        </a:rPr>
                        <a:t> Islam </a:t>
                      </a:r>
                      <a:r>
                        <a:rPr lang="en-ID" sz="1400" dirty="0" err="1">
                          <a:effectLst/>
                        </a:rPr>
                        <a:t>dalam</a:t>
                      </a:r>
                      <a:r>
                        <a:rPr lang="en-ID" sz="1400" dirty="0">
                          <a:effectLst/>
                        </a:rPr>
                        <a:t> </a:t>
                      </a:r>
                      <a:r>
                        <a:rPr lang="id-ID" sz="1400" dirty="0">
                          <a:effectLst/>
                        </a:rPr>
                        <a:t>murabahah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9694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0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8"/>
          <p:cNvSpPr/>
          <p:nvPr/>
        </p:nvSpPr>
        <p:spPr>
          <a:xfrm>
            <a:off x="7375777" y="3699714"/>
            <a:ext cx="835800" cy="83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2" name="Google Shape;452;p48"/>
          <p:cNvGrpSpPr/>
          <p:nvPr/>
        </p:nvGrpSpPr>
        <p:grpSpPr>
          <a:xfrm>
            <a:off x="7609276" y="3915175"/>
            <a:ext cx="409208" cy="404890"/>
            <a:chOff x="5813890" y="3960653"/>
            <a:chExt cx="466281" cy="461360"/>
          </a:xfrm>
        </p:grpSpPr>
        <p:sp>
          <p:nvSpPr>
            <p:cNvPr id="453" name="Google Shape;453;p48"/>
            <p:cNvSpPr/>
            <p:nvPr/>
          </p:nvSpPr>
          <p:spPr>
            <a:xfrm>
              <a:off x="5955349" y="3960653"/>
              <a:ext cx="27701" cy="36068"/>
            </a:xfrm>
            <a:custGeom>
              <a:avLst/>
              <a:gdLst/>
              <a:ahLst/>
              <a:cxnLst/>
              <a:rect l="l" t="t" r="r" b="b"/>
              <a:pathLst>
                <a:path w="394" h="513" extrusionOk="0">
                  <a:moveTo>
                    <a:pt x="191" y="1"/>
                  </a:moveTo>
                  <a:cubicBezTo>
                    <a:pt x="96" y="1"/>
                    <a:pt x="0" y="84"/>
                    <a:pt x="0" y="191"/>
                  </a:cubicBezTo>
                  <a:lnTo>
                    <a:pt x="0" y="513"/>
                  </a:lnTo>
                  <a:cubicBezTo>
                    <a:pt x="60" y="501"/>
                    <a:pt x="119" y="501"/>
                    <a:pt x="191" y="501"/>
                  </a:cubicBezTo>
                  <a:cubicBezTo>
                    <a:pt x="250" y="501"/>
                    <a:pt x="334" y="501"/>
                    <a:pt x="393" y="513"/>
                  </a:cubicBezTo>
                  <a:lnTo>
                    <a:pt x="393" y="191"/>
                  </a:lnTo>
                  <a:cubicBezTo>
                    <a:pt x="393" y="84"/>
                    <a:pt x="298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8"/>
            <p:cNvSpPr/>
            <p:nvPr/>
          </p:nvSpPr>
          <p:spPr>
            <a:xfrm>
              <a:off x="5854036" y="4001291"/>
              <a:ext cx="39443" cy="39021"/>
            </a:xfrm>
            <a:custGeom>
              <a:avLst/>
              <a:gdLst/>
              <a:ahLst/>
              <a:cxnLst/>
              <a:rect l="l" t="t" r="r" b="b"/>
              <a:pathLst>
                <a:path w="561" h="555" extrusionOk="0">
                  <a:moveTo>
                    <a:pt x="204" y="0"/>
                  </a:moveTo>
                  <a:cubicBezTo>
                    <a:pt x="155" y="0"/>
                    <a:pt x="108" y="18"/>
                    <a:pt x="72" y="54"/>
                  </a:cubicBezTo>
                  <a:cubicBezTo>
                    <a:pt x="1" y="137"/>
                    <a:pt x="1" y="256"/>
                    <a:pt x="72" y="328"/>
                  </a:cubicBezTo>
                  <a:lnTo>
                    <a:pt x="298" y="554"/>
                  </a:lnTo>
                  <a:cubicBezTo>
                    <a:pt x="370" y="447"/>
                    <a:pt x="477" y="352"/>
                    <a:pt x="560" y="280"/>
                  </a:cubicBezTo>
                  <a:lnTo>
                    <a:pt x="346" y="54"/>
                  </a:lnTo>
                  <a:cubicBezTo>
                    <a:pt x="304" y="18"/>
                    <a:pt x="254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8"/>
            <p:cNvSpPr/>
            <p:nvPr/>
          </p:nvSpPr>
          <p:spPr>
            <a:xfrm>
              <a:off x="5813890" y="4100496"/>
              <a:ext cx="36068" cy="27701"/>
            </a:xfrm>
            <a:custGeom>
              <a:avLst/>
              <a:gdLst/>
              <a:ahLst/>
              <a:cxnLst/>
              <a:rect l="l" t="t" r="r" b="b"/>
              <a:pathLst>
                <a:path w="513" h="394" extrusionOk="0">
                  <a:moveTo>
                    <a:pt x="203" y="0"/>
                  </a:moveTo>
                  <a:cubicBezTo>
                    <a:pt x="95" y="0"/>
                    <a:pt x="0" y="96"/>
                    <a:pt x="0" y="191"/>
                  </a:cubicBezTo>
                  <a:cubicBezTo>
                    <a:pt x="0" y="298"/>
                    <a:pt x="95" y="393"/>
                    <a:pt x="203" y="393"/>
                  </a:cubicBezTo>
                  <a:lnTo>
                    <a:pt x="512" y="393"/>
                  </a:lnTo>
                  <a:cubicBezTo>
                    <a:pt x="500" y="334"/>
                    <a:pt x="500" y="274"/>
                    <a:pt x="500" y="191"/>
                  </a:cubicBezTo>
                  <a:cubicBezTo>
                    <a:pt x="500" y="131"/>
                    <a:pt x="500" y="72"/>
                    <a:pt x="5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8"/>
            <p:cNvSpPr/>
            <p:nvPr/>
          </p:nvSpPr>
          <p:spPr>
            <a:xfrm>
              <a:off x="5854036" y="4188381"/>
              <a:ext cx="39443" cy="38599"/>
            </a:xfrm>
            <a:custGeom>
              <a:avLst/>
              <a:gdLst/>
              <a:ahLst/>
              <a:cxnLst/>
              <a:rect l="l" t="t" r="r" b="b"/>
              <a:pathLst>
                <a:path w="561" h="549" extrusionOk="0">
                  <a:moveTo>
                    <a:pt x="298" y="0"/>
                  </a:moveTo>
                  <a:lnTo>
                    <a:pt x="72" y="227"/>
                  </a:lnTo>
                  <a:cubicBezTo>
                    <a:pt x="1" y="298"/>
                    <a:pt x="1" y="417"/>
                    <a:pt x="72" y="489"/>
                  </a:cubicBezTo>
                  <a:cubicBezTo>
                    <a:pt x="120" y="536"/>
                    <a:pt x="167" y="548"/>
                    <a:pt x="203" y="548"/>
                  </a:cubicBezTo>
                  <a:cubicBezTo>
                    <a:pt x="251" y="548"/>
                    <a:pt x="310" y="536"/>
                    <a:pt x="346" y="489"/>
                  </a:cubicBezTo>
                  <a:lnTo>
                    <a:pt x="560" y="274"/>
                  </a:lnTo>
                  <a:cubicBezTo>
                    <a:pt x="477" y="191"/>
                    <a:pt x="382" y="108"/>
                    <a:pt x="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8"/>
            <p:cNvSpPr/>
            <p:nvPr/>
          </p:nvSpPr>
          <p:spPr>
            <a:xfrm>
              <a:off x="5955349" y="4232745"/>
              <a:ext cx="27701" cy="36068"/>
            </a:xfrm>
            <a:custGeom>
              <a:avLst/>
              <a:gdLst/>
              <a:ahLst/>
              <a:cxnLst/>
              <a:rect l="l" t="t" r="r" b="b"/>
              <a:pathLst>
                <a:path w="394" h="513" extrusionOk="0">
                  <a:moveTo>
                    <a:pt x="0" y="0"/>
                  </a:moveTo>
                  <a:lnTo>
                    <a:pt x="0" y="322"/>
                  </a:lnTo>
                  <a:cubicBezTo>
                    <a:pt x="0" y="429"/>
                    <a:pt x="96" y="512"/>
                    <a:pt x="191" y="512"/>
                  </a:cubicBezTo>
                  <a:cubicBezTo>
                    <a:pt x="298" y="512"/>
                    <a:pt x="393" y="429"/>
                    <a:pt x="393" y="322"/>
                  </a:cubicBezTo>
                  <a:lnTo>
                    <a:pt x="393" y="0"/>
                  </a:lnTo>
                  <a:cubicBezTo>
                    <a:pt x="334" y="12"/>
                    <a:pt x="250" y="12"/>
                    <a:pt x="191" y="12"/>
                  </a:cubicBezTo>
                  <a:cubicBezTo>
                    <a:pt x="131" y="12"/>
                    <a:pt x="60" y="1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8"/>
            <p:cNvSpPr/>
            <p:nvPr/>
          </p:nvSpPr>
          <p:spPr>
            <a:xfrm>
              <a:off x="6043234" y="4188381"/>
              <a:ext cx="40216" cy="38599"/>
            </a:xfrm>
            <a:custGeom>
              <a:avLst/>
              <a:gdLst/>
              <a:ahLst/>
              <a:cxnLst/>
              <a:rect l="l" t="t" r="r" b="b"/>
              <a:pathLst>
                <a:path w="572" h="549" extrusionOk="0">
                  <a:moveTo>
                    <a:pt x="274" y="0"/>
                  </a:moveTo>
                  <a:cubicBezTo>
                    <a:pt x="191" y="108"/>
                    <a:pt x="96" y="191"/>
                    <a:pt x="0" y="274"/>
                  </a:cubicBezTo>
                  <a:lnTo>
                    <a:pt x="227" y="489"/>
                  </a:lnTo>
                  <a:cubicBezTo>
                    <a:pt x="274" y="536"/>
                    <a:pt x="310" y="548"/>
                    <a:pt x="358" y="548"/>
                  </a:cubicBezTo>
                  <a:cubicBezTo>
                    <a:pt x="405" y="548"/>
                    <a:pt x="465" y="536"/>
                    <a:pt x="489" y="489"/>
                  </a:cubicBezTo>
                  <a:cubicBezTo>
                    <a:pt x="572" y="417"/>
                    <a:pt x="572" y="298"/>
                    <a:pt x="489" y="22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8"/>
            <p:cNvSpPr/>
            <p:nvPr/>
          </p:nvSpPr>
          <p:spPr>
            <a:xfrm>
              <a:off x="6088442" y="4101340"/>
              <a:ext cx="35224" cy="27701"/>
            </a:xfrm>
            <a:custGeom>
              <a:avLst/>
              <a:gdLst/>
              <a:ahLst/>
              <a:cxnLst/>
              <a:rect l="l" t="t" r="r" b="b"/>
              <a:pathLst>
                <a:path w="501" h="394" extrusionOk="0">
                  <a:moveTo>
                    <a:pt x="0" y="0"/>
                  </a:moveTo>
                  <a:cubicBezTo>
                    <a:pt x="0" y="60"/>
                    <a:pt x="12" y="119"/>
                    <a:pt x="12" y="203"/>
                  </a:cubicBezTo>
                  <a:cubicBezTo>
                    <a:pt x="12" y="262"/>
                    <a:pt x="12" y="322"/>
                    <a:pt x="0" y="393"/>
                  </a:cubicBezTo>
                  <a:lnTo>
                    <a:pt x="310" y="393"/>
                  </a:lnTo>
                  <a:cubicBezTo>
                    <a:pt x="417" y="393"/>
                    <a:pt x="500" y="298"/>
                    <a:pt x="500" y="203"/>
                  </a:cubicBezTo>
                  <a:cubicBezTo>
                    <a:pt x="489" y="84"/>
                    <a:pt x="417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8"/>
            <p:cNvSpPr/>
            <p:nvPr/>
          </p:nvSpPr>
          <p:spPr>
            <a:xfrm>
              <a:off x="6043234" y="4001291"/>
              <a:ext cx="40216" cy="39021"/>
            </a:xfrm>
            <a:custGeom>
              <a:avLst/>
              <a:gdLst/>
              <a:ahLst/>
              <a:cxnLst/>
              <a:rect l="l" t="t" r="r" b="b"/>
              <a:pathLst>
                <a:path w="572" h="555" extrusionOk="0">
                  <a:moveTo>
                    <a:pt x="358" y="0"/>
                  </a:moveTo>
                  <a:cubicBezTo>
                    <a:pt x="310" y="0"/>
                    <a:pt x="262" y="18"/>
                    <a:pt x="227" y="54"/>
                  </a:cubicBezTo>
                  <a:lnTo>
                    <a:pt x="0" y="280"/>
                  </a:lnTo>
                  <a:cubicBezTo>
                    <a:pt x="108" y="352"/>
                    <a:pt x="191" y="459"/>
                    <a:pt x="274" y="554"/>
                  </a:cubicBezTo>
                  <a:lnTo>
                    <a:pt x="489" y="328"/>
                  </a:lnTo>
                  <a:cubicBezTo>
                    <a:pt x="572" y="256"/>
                    <a:pt x="572" y="137"/>
                    <a:pt x="489" y="54"/>
                  </a:cubicBezTo>
                  <a:cubicBezTo>
                    <a:pt x="453" y="18"/>
                    <a:pt x="405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8"/>
            <p:cNvSpPr/>
            <p:nvPr/>
          </p:nvSpPr>
          <p:spPr>
            <a:xfrm>
              <a:off x="5954506" y="4263751"/>
              <a:ext cx="302252" cy="158262"/>
            </a:xfrm>
            <a:custGeom>
              <a:avLst/>
              <a:gdLst/>
              <a:ahLst/>
              <a:cxnLst/>
              <a:rect l="l" t="t" r="r" b="b"/>
              <a:pathLst>
                <a:path w="4299" h="2251" extrusionOk="0">
                  <a:moveTo>
                    <a:pt x="2584" y="0"/>
                  </a:moveTo>
                  <a:lnTo>
                    <a:pt x="2667" y="750"/>
                  </a:lnTo>
                  <a:cubicBezTo>
                    <a:pt x="2691" y="964"/>
                    <a:pt x="2882" y="1143"/>
                    <a:pt x="3108" y="1143"/>
                  </a:cubicBezTo>
                  <a:lnTo>
                    <a:pt x="3227" y="1143"/>
                  </a:lnTo>
                  <a:lnTo>
                    <a:pt x="3227" y="1560"/>
                  </a:lnTo>
                  <a:cubicBezTo>
                    <a:pt x="3227" y="1726"/>
                    <a:pt x="3096" y="1881"/>
                    <a:pt x="2929" y="1881"/>
                  </a:cubicBezTo>
                  <a:lnTo>
                    <a:pt x="822" y="1881"/>
                  </a:lnTo>
                  <a:cubicBezTo>
                    <a:pt x="584" y="1881"/>
                    <a:pt x="381" y="1667"/>
                    <a:pt x="381" y="1429"/>
                  </a:cubicBezTo>
                  <a:lnTo>
                    <a:pt x="381" y="417"/>
                  </a:lnTo>
                  <a:cubicBezTo>
                    <a:pt x="322" y="429"/>
                    <a:pt x="250" y="452"/>
                    <a:pt x="191" y="452"/>
                  </a:cubicBezTo>
                  <a:cubicBezTo>
                    <a:pt x="119" y="452"/>
                    <a:pt x="60" y="429"/>
                    <a:pt x="0" y="417"/>
                  </a:cubicBezTo>
                  <a:lnTo>
                    <a:pt x="0" y="1417"/>
                  </a:lnTo>
                  <a:cubicBezTo>
                    <a:pt x="0" y="1881"/>
                    <a:pt x="369" y="2250"/>
                    <a:pt x="822" y="2250"/>
                  </a:cubicBezTo>
                  <a:lnTo>
                    <a:pt x="2965" y="2250"/>
                  </a:lnTo>
                  <a:cubicBezTo>
                    <a:pt x="3334" y="2250"/>
                    <a:pt x="3644" y="1941"/>
                    <a:pt x="3644" y="1560"/>
                  </a:cubicBezTo>
                  <a:lnTo>
                    <a:pt x="3644" y="1143"/>
                  </a:lnTo>
                  <a:lnTo>
                    <a:pt x="3763" y="1143"/>
                  </a:lnTo>
                  <a:cubicBezTo>
                    <a:pt x="4001" y="1143"/>
                    <a:pt x="4191" y="964"/>
                    <a:pt x="4215" y="750"/>
                  </a:cubicBezTo>
                  <a:lnTo>
                    <a:pt x="42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8"/>
            <p:cNvSpPr/>
            <p:nvPr/>
          </p:nvSpPr>
          <p:spPr>
            <a:xfrm>
              <a:off x="6116917" y="4154914"/>
              <a:ext cx="163254" cy="80432"/>
            </a:xfrm>
            <a:custGeom>
              <a:avLst/>
              <a:gdLst/>
              <a:ahLst/>
              <a:cxnLst/>
              <a:rect l="l" t="t" r="r" b="b"/>
              <a:pathLst>
                <a:path w="2322" h="1144" extrusionOk="0">
                  <a:moveTo>
                    <a:pt x="726" y="0"/>
                  </a:moveTo>
                  <a:cubicBezTo>
                    <a:pt x="619" y="0"/>
                    <a:pt x="536" y="95"/>
                    <a:pt x="536" y="191"/>
                  </a:cubicBezTo>
                  <a:lnTo>
                    <a:pt x="536" y="762"/>
                  </a:lnTo>
                  <a:lnTo>
                    <a:pt x="191" y="762"/>
                  </a:lnTo>
                  <a:cubicBezTo>
                    <a:pt x="84" y="762"/>
                    <a:pt x="0" y="846"/>
                    <a:pt x="0" y="953"/>
                  </a:cubicBezTo>
                  <a:cubicBezTo>
                    <a:pt x="0" y="1060"/>
                    <a:pt x="84" y="1143"/>
                    <a:pt x="191" y="1143"/>
                  </a:cubicBezTo>
                  <a:lnTo>
                    <a:pt x="2119" y="1143"/>
                  </a:lnTo>
                  <a:cubicBezTo>
                    <a:pt x="2227" y="1143"/>
                    <a:pt x="2322" y="1060"/>
                    <a:pt x="2322" y="953"/>
                  </a:cubicBezTo>
                  <a:cubicBezTo>
                    <a:pt x="2298" y="846"/>
                    <a:pt x="2215" y="762"/>
                    <a:pt x="2108" y="762"/>
                  </a:cubicBezTo>
                  <a:lnTo>
                    <a:pt x="1750" y="762"/>
                  </a:lnTo>
                  <a:lnTo>
                    <a:pt x="1750" y="215"/>
                  </a:lnTo>
                  <a:cubicBezTo>
                    <a:pt x="1750" y="107"/>
                    <a:pt x="1667" y="12"/>
                    <a:pt x="1560" y="12"/>
                  </a:cubicBezTo>
                  <a:cubicBezTo>
                    <a:pt x="1453" y="12"/>
                    <a:pt x="1369" y="107"/>
                    <a:pt x="1369" y="215"/>
                  </a:cubicBezTo>
                  <a:lnTo>
                    <a:pt x="1369" y="762"/>
                  </a:lnTo>
                  <a:lnTo>
                    <a:pt x="917" y="762"/>
                  </a:lnTo>
                  <a:lnTo>
                    <a:pt x="917" y="191"/>
                  </a:lnTo>
                  <a:cubicBezTo>
                    <a:pt x="917" y="95"/>
                    <a:pt x="834" y="0"/>
                    <a:pt x="7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8"/>
            <p:cNvSpPr/>
            <p:nvPr/>
          </p:nvSpPr>
          <p:spPr>
            <a:xfrm>
              <a:off x="5876675" y="4021821"/>
              <a:ext cx="184206" cy="184206"/>
            </a:xfrm>
            <a:custGeom>
              <a:avLst/>
              <a:gdLst/>
              <a:ahLst/>
              <a:cxnLst/>
              <a:rect l="l" t="t" r="r" b="b"/>
              <a:pathLst>
                <a:path w="2620" h="2620" extrusionOk="0">
                  <a:moveTo>
                    <a:pt x="1541" y="641"/>
                  </a:moveTo>
                  <a:cubicBezTo>
                    <a:pt x="1597" y="641"/>
                    <a:pt x="1655" y="662"/>
                    <a:pt x="1703" y="703"/>
                  </a:cubicBezTo>
                  <a:cubicBezTo>
                    <a:pt x="1774" y="774"/>
                    <a:pt x="1738" y="893"/>
                    <a:pt x="1667" y="976"/>
                  </a:cubicBezTo>
                  <a:lnTo>
                    <a:pt x="1465" y="1131"/>
                  </a:lnTo>
                  <a:lnTo>
                    <a:pt x="1703" y="1131"/>
                  </a:lnTo>
                  <a:cubicBezTo>
                    <a:pt x="1774" y="1131"/>
                    <a:pt x="1846" y="1179"/>
                    <a:pt x="1881" y="1250"/>
                  </a:cubicBezTo>
                  <a:cubicBezTo>
                    <a:pt x="1929" y="1346"/>
                    <a:pt x="1893" y="1429"/>
                    <a:pt x="1834" y="1476"/>
                  </a:cubicBezTo>
                  <a:lnTo>
                    <a:pt x="1226" y="2012"/>
                  </a:lnTo>
                  <a:cubicBezTo>
                    <a:pt x="1191" y="2048"/>
                    <a:pt x="1155" y="2060"/>
                    <a:pt x="1107" y="2060"/>
                  </a:cubicBezTo>
                  <a:cubicBezTo>
                    <a:pt x="1048" y="2060"/>
                    <a:pt x="1000" y="2048"/>
                    <a:pt x="953" y="2000"/>
                  </a:cubicBezTo>
                  <a:cubicBezTo>
                    <a:pt x="881" y="1929"/>
                    <a:pt x="893" y="1810"/>
                    <a:pt x="976" y="1727"/>
                  </a:cubicBezTo>
                  <a:lnTo>
                    <a:pt x="1215" y="1524"/>
                  </a:lnTo>
                  <a:lnTo>
                    <a:pt x="929" y="1524"/>
                  </a:lnTo>
                  <a:cubicBezTo>
                    <a:pt x="857" y="1524"/>
                    <a:pt x="798" y="1488"/>
                    <a:pt x="750" y="1417"/>
                  </a:cubicBezTo>
                  <a:cubicBezTo>
                    <a:pt x="703" y="1334"/>
                    <a:pt x="738" y="1238"/>
                    <a:pt x="798" y="1179"/>
                  </a:cubicBezTo>
                  <a:lnTo>
                    <a:pt x="1429" y="679"/>
                  </a:lnTo>
                  <a:cubicBezTo>
                    <a:pt x="1460" y="653"/>
                    <a:pt x="1499" y="641"/>
                    <a:pt x="1541" y="641"/>
                  </a:cubicBezTo>
                  <a:close/>
                  <a:moveTo>
                    <a:pt x="1310" y="0"/>
                  </a:moveTo>
                  <a:cubicBezTo>
                    <a:pt x="583" y="0"/>
                    <a:pt x="0" y="595"/>
                    <a:pt x="0" y="1310"/>
                  </a:cubicBezTo>
                  <a:cubicBezTo>
                    <a:pt x="0" y="2048"/>
                    <a:pt x="595" y="2619"/>
                    <a:pt x="1310" y="2619"/>
                  </a:cubicBezTo>
                  <a:cubicBezTo>
                    <a:pt x="2024" y="2619"/>
                    <a:pt x="2619" y="2024"/>
                    <a:pt x="2619" y="1310"/>
                  </a:cubicBezTo>
                  <a:cubicBezTo>
                    <a:pt x="2619" y="595"/>
                    <a:pt x="2024" y="0"/>
                    <a:pt x="1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384;p44">
            <a:extLst>
              <a:ext uri="{FF2B5EF4-FFF2-40B4-BE49-F238E27FC236}">
                <a16:creationId xmlns:a16="http://schemas.microsoft.com/office/drawing/2014/main" id="{7B527214-C06E-1B16-7C12-3052B0F965F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70368" y="1293446"/>
            <a:ext cx="5422254" cy="240626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 KD 3.9, 4.9, 3.5, dan 4.5 di atas, maka materi yang bersesuaian adalah materi Aritmatika sosial (Matematika) dan materi Perekonomian dalam Islam (PAI) dalam menghitung transaksi jual beli (</a:t>
            </a:r>
            <a:r>
              <a:rPr lang="id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Murabahah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sesuai syariat islam.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7"/>
          <p:cNvSpPr txBox="1">
            <a:spLocks noGrp="1"/>
          </p:cNvSpPr>
          <p:nvPr>
            <p:ph type="title"/>
          </p:nvPr>
        </p:nvSpPr>
        <p:spPr>
          <a:xfrm>
            <a:off x="1208936" y="322745"/>
            <a:ext cx="6726128" cy="80614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630555" indent="-630555">
              <a:lnSpc>
                <a:spcPct val="150000"/>
              </a:lnSpc>
              <a:spcAft>
                <a:spcPts val="800"/>
              </a:spcAft>
            </a:pPr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Menerapkan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Aritmatika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Sosial pada 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Praktik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Jual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Beli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Murabahah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Ekonomi Syariah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C341AD-6971-D295-EBDD-B36490545965}"/>
              </a:ext>
            </a:extLst>
          </p:cNvPr>
          <p:cNvSpPr txBox="1"/>
          <p:nvPr/>
        </p:nvSpPr>
        <p:spPr>
          <a:xfrm>
            <a:off x="936978" y="1232236"/>
            <a:ext cx="7270044" cy="3911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Menerapkan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aritmatika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sosial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praktik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jual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murabahah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ekonomi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syariah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upaya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memastikan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keadilan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transparansi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kesejahteraan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transaksi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ekonomi</a:t>
            </a:r>
            <a:r>
              <a:rPr lang="en-ID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Prinsip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dasarnya</a:t>
            </a:r>
            <a:r>
              <a:rPr lang="id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6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aritmatika</a:t>
            </a:r>
            <a:r>
              <a:rPr lang="en-ID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sosial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cabang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matematika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berfokus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perhitungan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berkaitan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transaksi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ekonomi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kegiatan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sosial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Prinsip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dasar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aritmatika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sosial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mencakup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kejujuran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keadilan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dan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transparansi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konteks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murabahah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penerapan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aritmatika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sosial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berarti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menghitung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harga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jual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cermat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mempertimbangkan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biaya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dikeluarkan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serta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menambahkan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margin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keuntungan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wajar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sehingga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tidak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merugikan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salah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satu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pihak</a:t>
            </a:r>
            <a:r>
              <a:rPr lang="en-ID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nd Energy Supplier Pitch Deck by Slidesgo">
  <a:themeElements>
    <a:clrScheme name="Simple Light">
      <a:dk1>
        <a:srgbClr val="2E3338"/>
      </a:dk1>
      <a:lt1>
        <a:srgbClr val="F6EFDC"/>
      </a:lt1>
      <a:dk2>
        <a:srgbClr val="164A4A"/>
      </a:dk2>
      <a:lt2>
        <a:srgbClr val="3F4853"/>
      </a:lt2>
      <a:accent1>
        <a:srgbClr val="81B5A8"/>
      </a:accent1>
      <a:accent2>
        <a:srgbClr val="ADDBD0"/>
      </a:accent2>
      <a:accent3>
        <a:srgbClr val="454318"/>
      </a:accent3>
      <a:accent4>
        <a:srgbClr val="FFFFFF"/>
      </a:accent4>
      <a:accent5>
        <a:srgbClr val="FFFFFF"/>
      </a:accent5>
      <a:accent6>
        <a:srgbClr val="FFFFFF"/>
      </a:accent6>
      <a:hlink>
        <a:srgbClr val="2E33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591</Words>
  <Application>Microsoft Office PowerPoint</Application>
  <PresentationFormat>On-screen Show (16:9)</PresentationFormat>
  <Paragraphs>49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Commissioner ExtraBold</vt:lpstr>
      <vt:lpstr>Barlow SemiBold</vt:lpstr>
      <vt:lpstr>Times New Roman</vt:lpstr>
      <vt:lpstr>Commissioner</vt:lpstr>
      <vt:lpstr>Arial</vt:lpstr>
      <vt:lpstr>Calibri</vt:lpstr>
      <vt:lpstr>Syne</vt:lpstr>
      <vt:lpstr>Wind Energy Supplier Pitch Deck by Slidesgo</vt:lpstr>
      <vt:lpstr>KORELASI MATERI ARITMATIKA SOSIAL DAN  PEREKONOMIAN DALAM ISLAM</vt:lpstr>
      <vt:lpstr>Anggota</vt:lpstr>
      <vt:lpstr>Aritmatika Sosial</vt:lpstr>
      <vt:lpstr>PowerPoint Presentation</vt:lpstr>
      <vt:lpstr>Indikator Pencapaian yang mungkin berkaitan dengan PAI</vt:lpstr>
      <vt:lpstr>Perekonomian dalam Islam</vt:lpstr>
      <vt:lpstr>Indikator Pencapaian yang mungkin berkaitan dengan Matematika</vt:lpstr>
      <vt:lpstr>PowerPoint Presentation</vt:lpstr>
      <vt:lpstr>Menerapkan Aritmatika Sosial pada Praktik Jual Beli Murabahah dalam Ekonomi Syariah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HP</cp:lastModifiedBy>
  <cp:revision>2</cp:revision>
  <dcterms:modified xsi:type="dcterms:W3CDTF">2024-10-20T15:29:54Z</dcterms:modified>
</cp:coreProperties>
</file>