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8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71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46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9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1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04C3-1E43-4D14-82A7-2D185802458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21D7-6F0E-4AE2-B81C-F540F546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GITHUB ACTIONS BASICS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Learn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3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NEEDS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Repository access right</a:t>
            </a:r>
          </a:p>
          <a:p>
            <a:r>
              <a:rPr lang="en-US" dirty="0" smtClean="0"/>
              <a:t>Be aware about branching model and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put the workflow in the </a:t>
            </a:r>
            <a:r>
              <a:rPr lang="fr-FR" dirty="0" err="1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b="0" dirty="0" smtClean="0"/>
              <a:t>Workflows must </a:t>
            </a:r>
            <a:r>
              <a:rPr lang="fr-FR" b="0" dirty="0" err="1" smtClean="0"/>
              <a:t>be</a:t>
            </a:r>
            <a:r>
              <a:rPr lang="fr-FR" b="0" dirty="0" smtClean="0"/>
              <a:t> </a:t>
            </a:r>
            <a:r>
              <a:rPr lang="fr-FR" b="0" dirty="0" err="1" smtClean="0"/>
              <a:t>located</a:t>
            </a:r>
            <a:r>
              <a:rPr lang="fr-FR" b="0" dirty="0" smtClean="0"/>
              <a:t> in « .</a:t>
            </a:r>
            <a:r>
              <a:rPr lang="fr-FR" b="0" dirty="0" err="1" smtClean="0"/>
              <a:t>github</a:t>
            </a:r>
            <a:r>
              <a:rPr lang="fr-FR" b="0" dirty="0" smtClean="0"/>
              <a:t>/workflows » directory</a:t>
            </a:r>
          </a:p>
          <a:p>
            <a:endParaRPr lang="fr-FR" b="0" dirty="0" smtClean="0"/>
          </a:p>
          <a:p>
            <a:pPr marL="285750" indent="-285750"/>
            <a:r>
              <a:rPr lang="fr-FR" b="0" dirty="0" smtClean="0"/>
              <a:t>The workflow file </a:t>
            </a:r>
            <a:r>
              <a:rPr lang="fr-FR" b="0" dirty="0" err="1" smtClean="0"/>
              <a:t>is</a:t>
            </a:r>
            <a:r>
              <a:rPr lang="fr-FR" b="0" dirty="0" smtClean="0"/>
              <a:t> a </a:t>
            </a:r>
            <a:r>
              <a:rPr lang="fr-FR" b="0" dirty="0" err="1" smtClean="0"/>
              <a:t>Yaml|yml</a:t>
            </a:r>
            <a:r>
              <a:rPr lang="fr-FR" b="0" dirty="0" smtClean="0"/>
              <a:t> file</a:t>
            </a:r>
          </a:p>
          <a:p>
            <a:pPr marL="742950" lvl="1" indent="-285750"/>
            <a:r>
              <a:rPr lang="fr-FR" sz="1600" b="0" dirty="0" smtClean="0"/>
              <a:t>YAML </a:t>
            </a:r>
            <a:r>
              <a:rPr lang="fr-FR" sz="1600" b="0" dirty="0" err="1" smtClean="0"/>
              <a:t>is</a:t>
            </a:r>
            <a:r>
              <a:rPr lang="fr-FR" sz="1600" b="0" dirty="0" smtClean="0"/>
              <a:t> case sensitive</a:t>
            </a:r>
          </a:p>
          <a:p>
            <a:pPr marL="742950" lvl="1" indent="-285750"/>
            <a:r>
              <a:rPr lang="en-US" sz="1600" b="0" dirty="0" smtClean="0"/>
              <a:t>The files should have .</a:t>
            </a:r>
            <a:r>
              <a:rPr lang="en-US" sz="1600" b="0" dirty="0" err="1" smtClean="0"/>
              <a:t>yml</a:t>
            </a:r>
            <a:r>
              <a:rPr lang="en-US" sz="1600" b="0" dirty="0" smtClean="0"/>
              <a:t> as the extension</a:t>
            </a:r>
            <a:endParaRPr lang="fr-FR" sz="1600" b="0" dirty="0" smtClean="0"/>
          </a:p>
          <a:p>
            <a:pPr marL="742950" lvl="1" indent="-285750"/>
            <a:r>
              <a:rPr lang="en-US" sz="1600" b="0" dirty="0" smtClean="0"/>
              <a:t>Indentation of whitespace is used to denote structure.</a:t>
            </a:r>
          </a:p>
          <a:p>
            <a:pPr marL="742950" lvl="1" indent="-285750"/>
            <a:r>
              <a:rPr lang="en-US" sz="1600" b="0" dirty="0" smtClean="0"/>
              <a:t>Tabs are not included as indentation for YAML files.</a:t>
            </a:r>
            <a:endParaRPr lang="fr-FR" sz="1600" b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Worklow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/>
          </a:p>
        </p:txBody>
      </p:sp>
      <p:pic>
        <p:nvPicPr>
          <p:cNvPr id="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377281"/>
            <a:ext cx="5534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name</a:t>
            </a:r>
            <a:r>
              <a:rPr lang="fr-FR" dirty="0" smtClean="0"/>
              <a:t>: </a:t>
            </a:r>
            <a:r>
              <a:rPr lang="fr-FR" b="1" dirty="0" smtClean="0"/>
              <a:t>&lt; </a:t>
            </a:r>
            <a:r>
              <a:rPr lang="fr-FR" b="1" dirty="0" err="1" smtClean="0"/>
              <a:t>My</a:t>
            </a:r>
            <a:r>
              <a:rPr lang="fr-FR" b="1" dirty="0" smtClean="0"/>
              <a:t> workflow </a:t>
            </a:r>
            <a:r>
              <a:rPr lang="fr-FR" b="1" dirty="0" err="1" smtClean="0"/>
              <a:t>name</a:t>
            </a:r>
            <a:r>
              <a:rPr lang="fr-FR" b="1" dirty="0" smtClean="0"/>
              <a:t> &gt; </a:t>
            </a:r>
            <a:r>
              <a:rPr lang="fr-FR" dirty="0" smtClean="0"/>
              <a:t>: The </a:t>
            </a:r>
            <a:r>
              <a:rPr lang="fr-FR" dirty="0" err="1" smtClean="0"/>
              <a:t>name</a:t>
            </a:r>
            <a:r>
              <a:rPr lang="fr-FR" dirty="0" smtClean="0"/>
              <a:t> of the workflow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in the "Actions" tab of the GitHub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 on: </a:t>
            </a:r>
            <a:r>
              <a:rPr lang="fr-FR" b="1" dirty="0" smtClean="0"/>
              <a:t>[push] </a:t>
            </a:r>
            <a:r>
              <a:rPr lang="fr-FR" dirty="0" smtClean="0"/>
              <a:t>: </a:t>
            </a:r>
            <a:r>
              <a:rPr lang="fr-FR" dirty="0" err="1" smtClean="0"/>
              <a:t>Specifies</a:t>
            </a:r>
            <a:r>
              <a:rPr lang="fr-FR" dirty="0" smtClean="0"/>
              <a:t> the trigger for </a:t>
            </a:r>
            <a:r>
              <a:rPr lang="fr-FR" dirty="0" err="1" smtClean="0"/>
              <a:t>this</a:t>
            </a:r>
            <a:r>
              <a:rPr lang="fr-FR" dirty="0" smtClean="0"/>
              <a:t> workflow. This </a:t>
            </a:r>
            <a:r>
              <a:rPr lang="fr-FR" dirty="0" err="1" smtClean="0"/>
              <a:t>example</a:t>
            </a:r>
            <a:r>
              <a:rPr lang="fr-FR" dirty="0" smtClean="0"/>
              <a:t> uses the push </a:t>
            </a:r>
            <a:r>
              <a:rPr lang="fr-FR" dirty="0" err="1" smtClean="0"/>
              <a:t>event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a workflow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triggered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time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pushes</a:t>
            </a:r>
            <a:r>
              <a:rPr lang="fr-FR" dirty="0" smtClean="0"/>
              <a:t> a change to the </a:t>
            </a:r>
            <a:r>
              <a:rPr lang="fr-FR" dirty="0" err="1" smtClean="0"/>
              <a:t>repository</a:t>
            </a:r>
            <a:r>
              <a:rPr lang="fr-FR" dirty="0" smtClean="0"/>
              <a:t> or </a:t>
            </a:r>
            <a:r>
              <a:rPr lang="fr-FR" dirty="0" err="1" smtClean="0"/>
              <a:t>merges</a:t>
            </a:r>
            <a:r>
              <a:rPr lang="fr-FR" dirty="0" smtClean="0"/>
              <a:t> a pull </a:t>
            </a:r>
            <a:r>
              <a:rPr lang="fr-FR" dirty="0" err="1" smtClean="0"/>
              <a:t>request</a:t>
            </a:r>
            <a:r>
              <a:rPr lang="fr-FR" dirty="0" smtClean="0"/>
              <a:t>. 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triggered</a:t>
            </a:r>
            <a:r>
              <a:rPr lang="fr-FR" dirty="0" smtClean="0"/>
              <a:t> by a push to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branch</a:t>
            </a:r>
            <a:r>
              <a:rPr lang="fr-FR" dirty="0" smtClean="0"/>
              <a:t>; for </a:t>
            </a:r>
            <a:r>
              <a:rPr lang="fr-FR" dirty="0" err="1" smtClean="0"/>
              <a:t>examples</a:t>
            </a:r>
            <a:r>
              <a:rPr lang="fr-FR" dirty="0" smtClean="0"/>
              <a:t> of 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on </a:t>
            </a:r>
            <a:r>
              <a:rPr lang="fr-FR" dirty="0" err="1" smtClean="0"/>
              <a:t>pushes</a:t>
            </a:r>
            <a:r>
              <a:rPr lang="fr-FR" dirty="0" smtClean="0"/>
              <a:t> to </a:t>
            </a:r>
            <a:r>
              <a:rPr lang="fr-FR" dirty="0" err="1" smtClean="0"/>
              <a:t>specific</a:t>
            </a:r>
            <a:r>
              <a:rPr lang="fr-FR" dirty="0" smtClean="0"/>
              <a:t> branches, </a:t>
            </a:r>
            <a:r>
              <a:rPr lang="fr-FR" dirty="0" err="1" smtClean="0"/>
              <a:t>paths</a:t>
            </a:r>
            <a:r>
              <a:rPr lang="fr-FR" dirty="0" smtClean="0"/>
              <a:t>, or tags.</a:t>
            </a:r>
          </a:p>
          <a:p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-on: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 the job to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a Linux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job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 </a:t>
            </a:r>
            <a:r>
              <a:rPr lang="fr-FR" i="1" dirty="0" err="1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hosted</a:t>
            </a:r>
            <a:r>
              <a:rPr lang="fr-FR" i="1" dirty="0" smtClean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GitHub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jobs: </a:t>
            </a:r>
            <a:r>
              <a:rPr lang="en-US" dirty="0" smtClean="0"/>
              <a:t>Groups together all the jobs that run in the learn-</a:t>
            </a:r>
            <a:r>
              <a:rPr lang="en-US" dirty="0" err="1" smtClean="0"/>
              <a:t>github</a:t>
            </a:r>
            <a:r>
              <a:rPr lang="en-US" dirty="0" smtClean="0"/>
              <a:t>-actions workflow.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1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Jobs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</a:t>
            </a:r>
            <a:r>
              <a:rPr lang="fr-FR" dirty="0" smtClean="0"/>
              <a:t>: </a:t>
            </a:r>
            <a:r>
              <a:rPr lang="fr-FR" b="1" dirty="0" smtClean="0"/>
              <a:t>&lt; </a:t>
            </a:r>
            <a:r>
              <a:rPr lang="fr-FR" b="1" dirty="0" err="1" smtClean="0"/>
              <a:t>My</a:t>
            </a:r>
            <a:r>
              <a:rPr lang="fr-FR" b="1" dirty="0" smtClean="0"/>
              <a:t> job </a:t>
            </a:r>
            <a:r>
              <a:rPr lang="fr-FR" b="1" dirty="0" err="1" smtClean="0"/>
              <a:t>name</a:t>
            </a:r>
            <a:r>
              <a:rPr lang="fr-FR" b="1" dirty="0" smtClean="0"/>
              <a:t> &gt; </a:t>
            </a:r>
            <a:r>
              <a:rPr lang="fr-FR" dirty="0" smtClean="0"/>
              <a:t>: The </a:t>
            </a:r>
            <a:r>
              <a:rPr lang="fr-FR" dirty="0" err="1" smtClean="0"/>
              <a:t>name</a:t>
            </a:r>
            <a:r>
              <a:rPr lang="fr-FR" dirty="0" smtClean="0"/>
              <a:t> of the job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in the "Actions" tab of the GitHub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: Groups </a:t>
            </a:r>
            <a:r>
              <a:rPr lang="fr-FR" dirty="0" err="1" smtClean="0"/>
              <a:t>together</a:t>
            </a:r>
            <a:r>
              <a:rPr lang="fr-FR" dirty="0" smtClean="0"/>
              <a:t> all the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in the check-bats-version job. </a:t>
            </a:r>
            <a:r>
              <a:rPr lang="fr-FR" dirty="0" err="1" smtClean="0"/>
              <a:t>Each</a:t>
            </a:r>
            <a:r>
              <a:rPr lang="fr-FR" dirty="0" smtClean="0"/>
              <a:t> item </a:t>
            </a:r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section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separate</a:t>
            </a:r>
            <a:r>
              <a:rPr lang="fr-FR" dirty="0" smtClean="0"/>
              <a:t> action or </a:t>
            </a:r>
            <a:r>
              <a:rPr lang="fr-FR" dirty="0" err="1" smtClean="0"/>
              <a:t>shell</a:t>
            </a:r>
            <a:r>
              <a:rPr lang="fr-FR" dirty="0" smtClean="0"/>
              <a:t> script.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99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name</a:t>
            </a:r>
            <a:r>
              <a:rPr lang="fr-FR" b="1" dirty="0" smtClean="0"/>
              <a:t>: &lt; </a:t>
            </a:r>
            <a:r>
              <a:rPr lang="fr-FR" b="1" dirty="0" err="1" smtClean="0"/>
              <a:t>My</a:t>
            </a:r>
            <a:r>
              <a:rPr lang="fr-FR" b="1" dirty="0" smtClean="0"/>
              <a:t> </a:t>
            </a:r>
            <a:r>
              <a:rPr lang="fr-FR" b="1" dirty="0" err="1" smtClean="0"/>
              <a:t>step</a:t>
            </a:r>
            <a:r>
              <a:rPr lang="fr-FR" b="1" dirty="0" smtClean="0"/>
              <a:t> </a:t>
            </a:r>
            <a:r>
              <a:rPr lang="fr-FR" b="1" dirty="0" err="1" smtClean="0"/>
              <a:t>name</a:t>
            </a:r>
            <a:r>
              <a:rPr lang="fr-FR" b="1" dirty="0" smtClean="0"/>
              <a:t> &gt;</a:t>
            </a:r>
            <a:r>
              <a:rPr lang="fr-FR" dirty="0" smtClean="0"/>
              <a:t>: The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in the "Actions" tab of the GitHub </a:t>
            </a:r>
            <a:r>
              <a:rPr lang="fr-FR" dirty="0" err="1" smtClean="0"/>
              <a:t>repository</a:t>
            </a:r>
            <a:r>
              <a:rPr lang="fr-FR" dirty="0" smtClean="0"/>
              <a:t>.</a:t>
            </a:r>
          </a:p>
          <a:p>
            <a:r>
              <a:rPr lang="fr-FR" dirty="0" smtClean="0"/>
              <a:t>uses: a</a:t>
            </a:r>
            <a:r>
              <a:rPr lang="fr-FR" b="1" dirty="0" smtClean="0"/>
              <a:t>ctions/checkout@v3</a:t>
            </a:r>
            <a:r>
              <a:rPr lang="fr-FR" dirty="0" smtClean="0"/>
              <a:t>: The uses keyword </a:t>
            </a:r>
            <a:r>
              <a:rPr lang="fr-FR" dirty="0" err="1" smtClean="0"/>
              <a:t>specifies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 v3 of the actions/</a:t>
            </a:r>
            <a:r>
              <a:rPr lang="fr-FR" dirty="0" err="1" smtClean="0"/>
              <a:t>checkout</a:t>
            </a:r>
            <a:r>
              <a:rPr lang="fr-FR" dirty="0" smtClean="0"/>
              <a:t> action. This </a:t>
            </a:r>
            <a:r>
              <a:rPr lang="fr-FR" dirty="0" err="1" smtClean="0"/>
              <a:t>is</a:t>
            </a:r>
            <a:r>
              <a:rPr lang="fr-FR" dirty="0" smtClean="0"/>
              <a:t> an action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 out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onto the </a:t>
            </a:r>
            <a:r>
              <a:rPr lang="fr-FR" dirty="0" err="1" smtClean="0"/>
              <a:t>runner</a:t>
            </a:r>
            <a:r>
              <a:rPr lang="fr-FR" dirty="0" smtClean="0"/>
              <a:t>, </a:t>
            </a:r>
            <a:r>
              <a:rPr lang="fr-FR" dirty="0" err="1" smtClean="0"/>
              <a:t>allowing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to </a:t>
            </a:r>
            <a:r>
              <a:rPr lang="fr-FR" dirty="0" err="1" smtClean="0"/>
              <a:t>run</a:t>
            </a:r>
            <a:r>
              <a:rPr lang="fr-FR" dirty="0" smtClean="0"/>
              <a:t> scripts or </a:t>
            </a:r>
            <a:r>
              <a:rPr lang="fr-FR" dirty="0" err="1" smtClean="0"/>
              <a:t>other</a:t>
            </a:r>
            <a:r>
              <a:rPr lang="fr-FR" dirty="0" smtClean="0"/>
              <a:t> actions </a:t>
            </a:r>
            <a:r>
              <a:rPr lang="fr-FR" dirty="0" err="1" smtClean="0"/>
              <a:t>against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code (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build</a:t>
            </a:r>
            <a:r>
              <a:rPr lang="fr-FR" dirty="0" smtClean="0"/>
              <a:t> and test </a:t>
            </a:r>
            <a:r>
              <a:rPr lang="fr-FR" dirty="0" err="1" smtClean="0"/>
              <a:t>tools</a:t>
            </a:r>
            <a:r>
              <a:rPr lang="fr-FR" dirty="0" smtClean="0"/>
              <a:t>). You </a:t>
            </a:r>
            <a:r>
              <a:rPr lang="fr-FR" dirty="0" err="1" smtClean="0"/>
              <a:t>should</a:t>
            </a:r>
            <a:r>
              <a:rPr lang="fr-FR" dirty="0" smtClean="0"/>
              <a:t> use the </a:t>
            </a:r>
            <a:r>
              <a:rPr lang="fr-FR" dirty="0" err="1" smtClean="0"/>
              <a:t>checkout</a:t>
            </a:r>
            <a:r>
              <a:rPr lang="fr-FR" dirty="0" smtClean="0"/>
              <a:t> action </a:t>
            </a:r>
            <a:r>
              <a:rPr lang="fr-FR" dirty="0" err="1" smtClean="0"/>
              <a:t>any</a:t>
            </a:r>
            <a:r>
              <a:rPr lang="fr-FR" dirty="0" smtClean="0"/>
              <a:t> time </a:t>
            </a:r>
            <a:r>
              <a:rPr lang="fr-FR" dirty="0" err="1" smtClean="0"/>
              <a:t>your</a:t>
            </a:r>
            <a:r>
              <a:rPr lang="fr-FR" dirty="0" smtClean="0"/>
              <a:t> workflow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against</a:t>
            </a:r>
            <a:r>
              <a:rPr lang="fr-FR" dirty="0" smtClean="0"/>
              <a:t> the </a:t>
            </a:r>
            <a:r>
              <a:rPr lang="fr-FR" dirty="0" err="1" smtClean="0"/>
              <a:t>repository's</a:t>
            </a:r>
            <a:r>
              <a:rPr lang="fr-FR" dirty="0" smtClean="0"/>
              <a:t> code.</a:t>
            </a:r>
            <a:endParaRPr lang="fr-F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  </a:t>
            </a:r>
            <a:r>
              <a:rPr lang="fr-FR" dirty="0" err="1" smtClean="0"/>
              <a:t>run</a:t>
            </a:r>
            <a:r>
              <a:rPr lang="fr-FR" dirty="0" smtClean="0"/>
              <a:t>: </a:t>
            </a:r>
            <a:r>
              <a:rPr lang="fr-FR" b="1" dirty="0" err="1" smtClean="0"/>
              <a:t>npm</a:t>
            </a:r>
            <a:r>
              <a:rPr lang="fr-FR" b="1" dirty="0" smtClean="0"/>
              <a:t> </a:t>
            </a:r>
            <a:r>
              <a:rPr lang="fr-FR" b="1" dirty="0" err="1" smtClean="0"/>
              <a:t>install</a:t>
            </a:r>
            <a:r>
              <a:rPr lang="fr-FR" b="1" dirty="0" smtClean="0"/>
              <a:t> -g bats </a:t>
            </a:r>
            <a:r>
              <a:rPr lang="fr-FR" dirty="0" smtClean="0"/>
              <a:t>: The </a:t>
            </a:r>
            <a:r>
              <a:rPr lang="fr-FR" dirty="0" err="1" smtClean="0"/>
              <a:t>run</a:t>
            </a:r>
            <a:r>
              <a:rPr lang="fr-FR" dirty="0" smtClean="0"/>
              <a:t> keyword tells the job to </a:t>
            </a:r>
            <a:r>
              <a:rPr lang="fr-FR" dirty="0" err="1" smtClean="0"/>
              <a:t>execute</a:t>
            </a:r>
            <a:r>
              <a:rPr lang="fr-FR" dirty="0" smtClean="0"/>
              <a:t> a command on the </a:t>
            </a:r>
            <a:r>
              <a:rPr lang="fr-FR" dirty="0" err="1" smtClean="0"/>
              <a:t>runner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case,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using</a:t>
            </a:r>
            <a:r>
              <a:rPr lang="fr-FR" dirty="0" smtClean="0"/>
              <a:t> </a:t>
            </a:r>
            <a:r>
              <a:rPr lang="fr-FR" dirty="0" err="1" smtClean="0"/>
              <a:t>npm</a:t>
            </a:r>
            <a:r>
              <a:rPr lang="fr-FR" dirty="0" smtClean="0"/>
              <a:t> to </a:t>
            </a:r>
            <a:r>
              <a:rPr lang="fr-FR" dirty="0" err="1" smtClean="0"/>
              <a:t>install</a:t>
            </a:r>
            <a:r>
              <a:rPr lang="fr-FR" dirty="0" smtClean="0"/>
              <a:t> the bats software </a:t>
            </a:r>
            <a:r>
              <a:rPr lang="fr-FR" dirty="0" err="1" smtClean="0"/>
              <a:t>testing</a:t>
            </a:r>
            <a:r>
              <a:rPr lang="fr-FR" dirty="0" smtClean="0"/>
              <a:t> package.</a:t>
            </a: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29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Official Documentation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120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Thème Office</vt:lpstr>
      <vt:lpstr>GITHUB ACTIONS BASICS</vt:lpstr>
      <vt:lpstr>NEEDS</vt:lpstr>
      <vt:lpstr>Where put the workflow in the repository</vt:lpstr>
      <vt:lpstr>Worklow definition</vt:lpstr>
      <vt:lpstr>Workflow parameters</vt:lpstr>
      <vt:lpstr>Jobs parameters</vt:lpstr>
      <vt:lpstr>steps parameters</vt:lpstr>
      <vt:lpstr>LINKS</vt:lpstr>
    </vt:vector>
  </TitlesOfParts>
  <Company>Air France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BASICS</dc:title>
  <dc:creator>Angele, Brice (ITOP CA) - AF (ext)</dc:creator>
  <cp:lastModifiedBy>Angele, Brice (ITOP CA) - AF (ext)</cp:lastModifiedBy>
  <cp:revision>1</cp:revision>
  <dcterms:created xsi:type="dcterms:W3CDTF">2023-04-04T07:34:56Z</dcterms:created>
  <dcterms:modified xsi:type="dcterms:W3CDTF">2023-04-04T07:35:18Z</dcterms:modified>
</cp:coreProperties>
</file>