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Gill Sans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avo8FnIaiVGoY5/w711JrK7D1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ill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e41bd04e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e41bd04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e41bd04e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e41bd04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0b50ca1b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0b50ca1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showMasterSp="0" type="title">
  <p:cSld name="TITLE"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9" name="Google Shape;19;p8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4" name="Google Shape;24;p8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pSp>
        <p:nvGrpSpPr>
          <p:cNvPr id="37" name="Google Shape;37;p10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8" name="Google Shape;38;p10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9" name="Google Shape;39;p10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9" name="Google Shape;69;p14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2" name="Google Shape;72;p15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5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1" name="Google Shape;11;p6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6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2.jpg"/><Relationship Id="rId7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.jpg"/><Relationship Id="rId5" Type="http://schemas.openxmlformats.org/officeDocument/2006/relationships/image" Target="../media/image9.png"/><Relationship Id="rId6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3446015" y="2705725"/>
            <a:ext cx="5299969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4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MyGym</a:t>
            </a:r>
            <a:endParaRPr b="1" i="0" sz="44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L’app che si prende cura del tuo allenamento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7352191" y="5020323"/>
            <a:ext cx="529996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Proposta </a:t>
            </a:r>
            <a:r>
              <a:rPr b="1" i="0" lang="it-IT" sz="2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da: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Francesco </a:t>
            </a:r>
            <a:r>
              <a:rPr b="1" i="0" lang="it-IT" sz="2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Truono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Aniello </a:t>
            </a:r>
            <a:r>
              <a:rPr b="1" lang="it-IT" sz="24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Petrosino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Vincenzo </a:t>
            </a:r>
            <a:r>
              <a:rPr b="1" i="0" lang="it-IT" sz="2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Liguorino </a:t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600" y="663400"/>
            <a:ext cx="23622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-285564" y="346969"/>
            <a:ext cx="62217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 chi è rivolto?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1597979" y="1367161"/>
            <a:ext cx="5557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Sportivi che frequentano le palestre e Personal Trainer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309979" y="2489075"/>
            <a:ext cx="6221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Settore in cui opera?</a:t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1526647" y="3459608"/>
            <a:ext cx="210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Gym e Fitness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6900" y="260101"/>
            <a:ext cx="4011600" cy="2025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8448" y="3998240"/>
            <a:ext cx="2364448" cy="236444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6088309" y="3657730"/>
            <a:ext cx="6221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Tecnologie Da Utilizzare</a:t>
            </a:r>
            <a:endParaRPr sz="3200"/>
          </a:p>
        </p:txBody>
      </p:sp>
      <p:sp>
        <p:nvSpPr>
          <p:cNvPr id="109" name="Google Shape;109;p4"/>
          <p:cNvSpPr txBox="1"/>
          <p:nvPr/>
        </p:nvSpPr>
        <p:spPr>
          <a:xfrm>
            <a:off x="7237153" y="4391950"/>
            <a:ext cx="392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(Front-end) React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(Back-end) Java-Spring</a:t>
            </a:r>
            <a:r>
              <a:rPr lang="it-IT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 </a:t>
            </a:r>
            <a:r>
              <a:rPr b="0" i="0" lang="it-IT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NodeJs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41bd04e8_0_0"/>
          <p:cNvSpPr txBox="1"/>
          <p:nvPr/>
        </p:nvSpPr>
        <p:spPr>
          <a:xfrm>
            <a:off x="2985115" y="0"/>
            <a:ext cx="6221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Funzionamento dell’App</a:t>
            </a:r>
            <a:endParaRPr/>
          </a:p>
        </p:txBody>
      </p:sp>
      <p:sp>
        <p:nvSpPr>
          <p:cNvPr id="115" name="Google Shape;115;g9e41bd04e8_0_0"/>
          <p:cNvSpPr txBox="1"/>
          <p:nvPr/>
        </p:nvSpPr>
        <p:spPr>
          <a:xfrm>
            <a:off x="79997" y="1166850"/>
            <a:ext cx="4549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Com’è ora:</a:t>
            </a:r>
            <a:endParaRPr/>
          </a:p>
        </p:txBody>
      </p:sp>
      <p:pic>
        <p:nvPicPr>
          <p:cNvPr id="116" name="Google Shape;116;g9e41bd04e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300" y="2286000"/>
            <a:ext cx="113347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9e41bd04e8_0_0"/>
          <p:cNvSpPr txBox="1"/>
          <p:nvPr/>
        </p:nvSpPr>
        <p:spPr>
          <a:xfrm>
            <a:off x="1379488" y="3294000"/>
            <a:ext cx="635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Atleta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8" name="Google Shape;118;g9e41bd04e8_0_0"/>
          <p:cNvCxnSpPr/>
          <p:nvPr/>
        </p:nvCxnSpPr>
        <p:spPr>
          <a:xfrm flipH="1" rot="10800000">
            <a:off x="2873375" y="2651175"/>
            <a:ext cx="450840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9" name="Google Shape;119;g9e41bd04e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700" y="2160537"/>
            <a:ext cx="113347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9e41bd04e8_0_0"/>
          <p:cNvSpPr txBox="1"/>
          <p:nvPr/>
        </p:nvSpPr>
        <p:spPr>
          <a:xfrm>
            <a:off x="7717244" y="3149475"/>
            <a:ext cx="1472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Personal Trainer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1" name="Google Shape;121;g9e41bd04e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3780" y="2012445"/>
            <a:ext cx="797425" cy="7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9e41bd04e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780" y="1813045"/>
            <a:ext cx="797425" cy="7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9e41bd04e8_0_0"/>
          <p:cNvSpPr txBox="1"/>
          <p:nvPr/>
        </p:nvSpPr>
        <p:spPr>
          <a:xfrm>
            <a:off x="3362538" y="1909013"/>
            <a:ext cx="3717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Informazioni </a:t>
            </a: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della dieta </a:t>
            </a: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e dell’allenamento come andamento dei carichi, tempi e misurazioni corporee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4" name="Google Shape;124;g9e41bd04e8_0_0"/>
          <p:cNvCxnSpPr/>
          <p:nvPr/>
        </p:nvCxnSpPr>
        <p:spPr>
          <a:xfrm flipH="1">
            <a:off x="4972194" y="3564000"/>
            <a:ext cx="3207000" cy="10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5" name="Google Shape;125;g9e41bd04e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377" y="3294000"/>
            <a:ext cx="797425" cy="7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9e41bd04e8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7300" y="4283075"/>
            <a:ext cx="3616438" cy="223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9e41bd04e8_0_0"/>
          <p:cNvCxnSpPr/>
          <p:nvPr/>
        </p:nvCxnSpPr>
        <p:spPr>
          <a:xfrm flipH="1" rot="10800000">
            <a:off x="5064125" y="5635550"/>
            <a:ext cx="49371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g9e41bd04e8_0_0"/>
          <p:cNvSpPr txBox="1"/>
          <p:nvPr/>
        </p:nvSpPr>
        <p:spPr>
          <a:xfrm>
            <a:off x="5976975" y="4972250"/>
            <a:ext cx="30432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Con i dati ottenuti viene creato un nuovo piano di allenamento e di alimentazione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9" name="Google Shape;129;g9e41bd04e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7180" y="4873083"/>
            <a:ext cx="797425" cy="7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9e41bd04e8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42025" y="380997"/>
            <a:ext cx="1609084" cy="10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9e41bd04e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325" y="4929475"/>
            <a:ext cx="113347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9e41bd04e8_0_0"/>
          <p:cNvSpPr txBox="1"/>
          <p:nvPr/>
        </p:nvSpPr>
        <p:spPr>
          <a:xfrm>
            <a:off x="10830513" y="5937475"/>
            <a:ext cx="635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Atleta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e41bd04e8_0_5"/>
          <p:cNvSpPr txBox="1"/>
          <p:nvPr/>
        </p:nvSpPr>
        <p:spPr>
          <a:xfrm>
            <a:off x="420375" y="369700"/>
            <a:ext cx="1002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Come sarà dopo la nascita di MyGym:</a:t>
            </a:r>
            <a:endParaRPr/>
          </a:p>
        </p:txBody>
      </p:sp>
      <p:cxnSp>
        <p:nvCxnSpPr>
          <p:cNvPr id="138" name="Google Shape;138;g9e41bd04e8_0_5"/>
          <p:cNvCxnSpPr>
            <a:stCxn id="139" idx="3"/>
          </p:cNvCxnSpPr>
          <p:nvPr/>
        </p:nvCxnSpPr>
        <p:spPr>
          <a:xfrm>
            <a:off x="2173025" y="2177037"/>
            <a:ext cx="2607300" cy="6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g9e41bd04e8_0_5"/>
          <p:cNvCxnSpPr/>
          <p:nvPr/>
        </p:nvCxnSpPr>
        <p:spPr>
          <a:xfrm flipH="1" rot="10800000">
            <a:off x="2077175" y="3714750"/>
            <a:ext cx="2844000" cy="17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1" name="Google Shape;141;g9e41bd04e8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325" y="2387975"/>
            <a:ext cx="23622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9e41bd04e8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550" y="1610300"/>
            <a:ext cx="113347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9e41bd04e8_0_5"/>
          <p:cNvSpPr txBox="1"/>
          <p:nvPr/>
        </p:nvSpPr>
        <p:spPr>
          <a:xfrm>
            <a:off x="1288725" y="2698975"/>
            <a:ext cx="635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Atleta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g9e41bd04e8_0_5"/>
          <p:cNvSpPr txBox="1"/>
          <p:nvPr/>
        </p:nvSpPr>
        <p:spPr>
          <a:xfrm>
            <a:off x="2661450" y="1907025"/>
            <a:ext cx="2454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Consulta la dieta e l’allenamento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4" name="Google Shape;144;g9e41bd04e8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550" y="5125050"/>
            <a:ext cx="113347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9e41bd04e8_0_5"/>
          <p:cNvSpPr txBox="1"/>
          <p:nvPr/>
        </p:nvSpPr>
        <p:spPr>
          <a:xfrm>
            <a:off x="1288738" y="6133050"/>
            <a:ext cx="635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Atleta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6" name="Google Shape;146;g9e41bd04e8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1450" y="5067912"/>
            <a:ext cx="113347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9e41bd04e8_0_5"/>
          <p:cNvSpPr txBox="1"/>
          <p:nvPr/>
        </p:nvSpPr>
        <p:spPr>
          <a:xfrm>
            <a:off x="9657529" y="6086013"/>
            <a:ext cx="1785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Personal trainer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8" name="Google Shape;148;g9e41bd04e8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7525" y="1099875"/>
            <a:ext cx="113347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9e41bd04e8_0_5"/>
          <p:cNvSpPr txBox="1"/>
          <p:nvPr/>
        </p:nvSpPr>
        <p:spPr>
          <a:xfrm>
            <a:off x="9533604" y="2117975"/>
            <a:ext cx="1785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Personal trainer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0" name="Google Shape;150;g9e41bd04e8_0_5"/>
          <p:cNvCxnSpPr/>
          <p:nvPr/>
        </p:nvCxnSpPr>
        <p:spPr>
          <a:xfrm rot="10800000">
            <a:off x="6963975" y="3640700"/>
            <a:ext cx="2581800" cy="16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g9e41bd04e8_0_5"/>
          <p:cNvSpPr txBox="1"/>
          <p:nvPr/>
        </p:nvSpPr>
        <p:spPr>
          <a:xfrm>
            <a:off x="7686100" y="5457275"/>
            <a:ext cx="202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Consulta</a:t>
            </a: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 le misurazioni corporee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2" name="Google Shape;152;g9e41bd04e8_0_5"/>
          <p:cNvCxnSpPr/>
          <p:nvPr/>
        </p:nvCxnSpPr>
        <p:spPr>
          <a:xfrm flipH="1">
            <a:off x="7100175" y="1673175"/>
            <a:ext cx="2309400" cy="10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g9e41bd04e8_0_5"/>
          <p:cNvSpPr txBox="1"/>
          <p:nvPr/>
        </p:nvSpPr>
        <p:spPr>
          <a:xfrm>
            <a:off x="2664750" y="5616338"/>
            <a:ext cx="1603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arica le misurazioni corporee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g9e41bd04e8_0_5"/>
          <p:cNvSpPr txBox="1"/>
          <p:nvPr/>
        </p:nvSpPr>
        <p:spPr>
          <a:xfrm>
            <a:off x="7574125" y="2117975"/>
            <a:ext cx="24546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Carica</a:t>
            </a: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 la dieta e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l’allenamento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/>
        </p:nvSpPr>
        <p:spPr>
          <a:xfrm>
            <a:off x="2985115" y="0"/>
            <a:ext cx="62217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Funzionamento dell’App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195306" y="646331"/>
            <a:ext cx="29851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Utente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1269500" y="1321950"/>
            <a:ext cx="7217700" cy="25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L’Utente viene supportato dall’app durante gli allenamenti.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L’utente ha visibilità delle proprie schede di allenamento e del misure corporee.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L’utente ha la possibilità di modificare </a:t>
            </a: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autonomamente</a:t>
            </a: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schede.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641043" y="4177936"/>
            <a:ext cx="36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Personal Trainer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1269505" y="4922668"/>
            <a:ext cx="73686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uò creare delle schede di allenamento.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Cercare un utente e aggiungerlo alla propria lista di persone da seguire.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 </a:t>
            </a: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consultare</a:t>
            </a: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dati dell’allenamento e delle misure </a:t>
            </a: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corporee</a:t>
            </a: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dell’atleta.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/>
          <p:nvPr/>
        </p:nvSpPr>
        <p:spPr>
          <a:xfrm>
            <a:off x="308291" y="218589"/>
            <a:ext cx="6221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36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Principali Concorrenti</a:t>
            </a:r>
            <a:endParaRPr/>
          </a:p>
        </p:txBody>
      </p:sp>
      <p:sp>
        <p:nvSpPr>
          <p:cNvPr id="169" name="Google Shape;169;p2"/>
          <p:cNvSpPr txBox="1"/>
          <p:nvPr/>
        </p:nvSpPr>
        <p:spPr>
          <a:xfrm>
            <a:off x="1457148" y="1065817"/>
            <a:ext cx="392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GymLife – Scheda Palestra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Fitness Allenamenti ed esercizi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0" name="Google Shape;17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750" y="2244725"/>
            <a:ext cx="4190970" cy="201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590" y="241591"/>
            <a:ext cx="3923951" cy="174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4900" y="4579698"/>
            <a:ext cx="4038599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4425" y="2697950"/>
            <a:ext cx="4032326" cy="28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/>
        </p:nvSpPr>
        <p:spPr>
          <a:xfrm>
            <a:off x="5682315" y="3734564"/>
            <a:ext cx="6221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Vantaggi</a:t>
            </a:r>
            <a:endParaRPr/>
          </a:p>
        </p:txBody>
      </p:sp>
      <p:sp>
        <p:nvSpPr>
          <p:cNvPr id="179" name="Google Shape;179;p3"/>
          <p:cNvSpPr txBox="1"/>
          <p:nvPr/>
        </p:nvSpPr>
        <p:spPr>
          <a:xfrm>
            <a:off x="80706" y="310025"/>
            <a:ext cx="6221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Svantaggi</a:t>
            </a:r>
            <a:endParaRPr/>
          </a:p>
        </p:txBody>
      </p:sp>
      <p:sp>
        <p:nvSpPr>
          <p:cNvPr id="180" name="Google Shape;180;p3"/>
          <p:cNvSpPr txBox="1"/>
          <p:nvPr/>
        </p:nvSpPr>
        <p:spPr>
          <a:xfrm>
            <a:off x="6154134" y="4619821"/>
            <a:ext cx="55575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Comunicazione tra cliente e personal trainer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Viene offerta in maniera gratuita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Continuo e costante monitoraggio dei miglioramenti fisici dell’atleta</a:t>
            </a:r>
            <a:endParaRPr/>
          </a:p>
        </p:txBody>
      </p:sp>
      <p:sp>
        <p:nvSpPr>
          <p:cNvPr id="181" name="Google Shape;181;p3"/>
          <p:cNvSpPr txBox="1"/>
          <p:nvPr/>
        </p:nvSpPr>
        <p:spPr>
          <a:xfrm>
            <a:off x="1389823" y="1134716"/>
            <a:ext cx="46785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Nessuna che si concentra sulla comunicazione tra il trainer e cliente della palestra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Tutte App sono a pagamento o con piani gratuiti inadeguati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1737" y="-11"/>
            <a:ext cx="2530554" cy="2713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5718" y="3777502"/>
            <a:ext cx="3446939" cy="2585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a0b50ca1b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700" y="1066800"/>
            <a:ext cx="23622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a0b50ca1bd_0_0"/>
          <p:cNvSpPr txBox="1"/>
          <p:nvPr/>
        </p:nvSpPr>
        <p:spPr>
          <a:xfrm>
            <a:off x="2640153" y="2695650"/>
            <a:ext cx="69117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5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Grazie per l’attenzione</a:t>
            </a:r>
            <a:endParaRPr b="1" sz="35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2020-10-05T11:33:29Z</dcterms:created>
  <dc:creator>VINCENZO LIGUORINO</dc:creator>
</cp:coreProperties>
</file>