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Ex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-bold.fntdata"/><Relationship Id="rId22" Type="http://schemas.openxmlformats.org/officeDocument/2006/relationships/font" Target="fonts/Exo-boldItalic.fntdata"/><Relationship Id="rId21" Type="http://schemas.openxmlformats.org/officeDocument/2006/relationships/font" Target="fonts/Ex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Exo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4.jpg"/><Relationship Id="rId6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b="0" i="0" lang="it-IT" sz="11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b="0" i="0" sz="1100" u="none" cap="none" strike="noStrike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048000" y="448807"/>
            <a:ext cx="60960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9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b="1" i="0" lang="it-IT" sz="96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96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POCKET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9600" u="none" cap="none" strike="noStrike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 GYM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149600" y="5214080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800" u="none" strike="noStrike">
                <a:solidFill>
                  <a:srgbClr val="FF9900"/>
                </a:solidFill>
                <a:latin typeface="Exo"/>
                <a:ea typeface="Exo"/>
                <a:cs typeface="Exo"/>
                <a:sym typeface="Exo"/>
              </a:rPr>
              <a:t>LA PALESTRA NELLA TUA TASCA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22"/>
          <p:cNvSpPr txBox="1"/>
          <p:nvPr>
            <p:ph type="ctrTitle"/>
          </p:nvPr>
        </p:nvSpPr>
        <p:spPr>
          <a:xfrm>
            <a:off x="2274906" y="2800730"/>
            <a:ext cx="85206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Poppins"/>
              <a:buNone/>
            </a:pPr>
            <a:r>
              <a:rPr lang="it-IT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Grazie per l’attenzione</a:t>
            </a:r>
            <a:endParaRPr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91627" y="379049"/>
            <a:ext cx="3438264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Problema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91618" y="1383180"/>
            <a:ext cx="9291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La gestione di schede e statistiche da parte delle palestre e dei personal trainer spesso risulta molto onerosa,obbligandoli ad usare applicazioni come excel o strumenti social per aggiornare le schede dei clienti.</a:t>
            </a:r>
            <a:br>
              <a:rPr lang="it-IT" sz="1800">
                <a:latin typeface="Poppins"/>
                <a:ea typeface="Poppins"/>
                <a:cs typeface="Poppins"/>
                <a:sym typeface="Poppins"/>
              </a:rPr>
            </a:b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Inoltre, i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l Covid-19 ha costretto tutti in casa, ma  questo non ha limitato milioni di appassionati di fitness nel continuare ad  allenarsi.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Ognuno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 ha trovato la </a:t>
            </a: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propria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 soluzione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con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 dirett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 in stream, video su YouTube e app di fitness. Tutti servizi validi </a:t>
            </a:r>
            <a:r>
              <a:rPr b="0" i="0" lang="it-IT" sz="1800" u="sng" strike="noStrike">
                <a:latin typeface="Poppins"/>
                <a:ea typeface="Poppins"/>
                <a:cs typeface="Poppins"/>
                <a:sym typeface="Poppins"/>
              </a:rPr>
              <a:t>ma non integrati tra di loro</a:t>
            </a: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. 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strike="noStrike">
                <a:latin typeface="Poppins"/>
                <a:ea typeface="Poppins"/>
                <a:cs typeface="Poppins"/>
                <a:sym typeface="Poppins"/>
              </a:rPr>
              <a:t>E' qui che nasce l'idea di MY POCKET GYM.</a:t>
            </a:r>
            <a:endParaRPr b="0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585" y="3601542"/>
            <a:ext cx="3786150" cy="28004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91627" y="379049"/>
            <a:ext cx="3438264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Soluzione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610550" y="1260025"/>
            <a:ext cx="95133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Una piattaforma dove atleti, PT e </a:t>
            </a: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nutrizionisti</a:t>
            </a: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 possono interagire tra loro con la possibilità di avere un set di strumenti come se stessero all’interno di una palestra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731" y="2300250"/>
            <a:ext cx="7366590" cy="42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91627" y="379049"/>
            <a:ext cx="3438264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Prodotto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76575" y="1394850"/>
            <a:ext cx="6695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225" y="2519200"/>
            <a:ext cx="1773100" cy="367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277625" y="1216600"/>
            <a:ext cx="1055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La nostra soluzione si propone come Hub Virtuale che mette in comunicazione facilmente amanti del fitness, Personal Trainer e Nutrizionisti provenienti da tutta Italia.</a:t>
            </a:r>
            <a:endParaRPr sz="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7725" y="2564097"/>
            <a:ext cx="1773100" cy="364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91627" y="379049"/>
            <a:ext cx="5433318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Tecnologie utilizzate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15823" r="16291" t="0"/>
          <a:stretch/>
        </p:blipFill>
        <p:spPr>
          <a:xfrm>
            <a:off x="2180680" y="2143836"/>
            <a:ext cx="1744875" cy="2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11293" l="18528" r="19107" t="11300"/>
          <a:stretch/>
        </p:blipFill>
        <p:spPr>
          <a:xfrm>
            <a:off x="7722772" y="2143838"/>
            <a:ext cx="2930601" cy="25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311519" y="2574599"/>
            <a:ext cx="13842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Poppins"/>
              <a:buNone/>
            </a:pPr>
            <a:r>
              <a:rPr lang="it-IT" sz="1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  <a:endParaRPr sz="1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91627" y="379049"/>
            <a:ext cx="5433318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Mercato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181" y="281047"/>
            <a:ext cx="8064174" cy="538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247225" y="2913050"/>
            <a:ext cx="3461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INSTALLAZIONE HEALTH &amp; FITNESS APP A LIVELLO GLOBALE</a:t>
            </a:r>
            <a:r>
              <a:rPr lang="it-IT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91627" y="379049"/>
            <a:ext cx="5433318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Concorrenza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96750" y="4880150"/>
            <a:ext cx="3000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Personal Trainer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già attivi in rete </a:t>
            </a:r>
            <a:r>
              <a:rPr lang="it-IT"/>
              <a:t> 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4914750" y="2837800"/>
            <a:ext cx="1924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latin typeface="Poppins"/>
                <a:ea typeface="Poppins"/>
                <a:cs typeface="Poppins"/>
                <a:sym typeface="Poppins"/>
              </a:rPr>
              <a:t>App di fitness</a:t>
            </a:r>
            <a:r>
              <a:rPr lang="it-IT"/>
              <a:t>  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9347200" y="3992350"/>
            <a:ext cx="1644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Palestre già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presenti in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rete  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475" y="1270400"/>
            <a:ext cx="17335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188" y="3300100"/>
            <a:ext cx="13811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2575" y="3260925"/>
            <a:ext cx="12954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91627" y="379049"/>
            <a:ext cx="5433318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800" y="1313322"/>
            <a:ext cx="1847850" cy="104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0"/>
          <p:cNvCxnSpPr>
            <a:stCxn id="163" idx="2"/>
          </p:cNvCxnSpPr>
          <p:nvPr/>
        </p:nvCxnSpPr>
        <p:spPr>
          <a:xfrm flipH="1" rot="-5400000">
            <a:off x="7050325" y="1127472"/>
            <a:ext cx="906600" cy="337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63" idx="2"/>
          </p:cNvCxnSpPr>
          <p:nvPr/>
        </p:nvCxnSpPr>
        <p:spPr>
          <a:xfrm rot="5400000">
            <a:off x="3589075" y="1040022"/>
            <a:ext cx="906600" cy="354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 flipH="1">
            <a:off x="2274900" y="3267675"/>
            <a:ext cx="10800" cy="10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/>
          <p:nvPr/>
        </p:nvCxnSpPr>
        <p:spPr>
          <a:xfrm flipH="1">
            <a:off x="5811325" y="3267675"/>
            <a:ext cx="10800" cy="10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 flipH="1">
            <a:off x="9190525" y="3267675"/>
            <a:ext cx="10800" cy="10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813" y="4310475"/>
            <a:ext cx="1005825" cy="9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4822388" y="5417600"/>
            <a:ext cx="198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oppins"/>
                <a:ea typeface="Poppins"/>
                <a:cs typeface="Poppins"/>
                <a:sym typeface="Poppins"/>
              </a:rPr>
              <a:t>Liguorino Vincenzo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201563" y="5417600"/>
            <a:ext cx="198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oppins"/>
                <a:ea typeface="Poppins"/>
                <a:cs typeface="Poppins"/>
                <a:sym typeface="Poppins"/>
              </a:rPr>
              <a:t>Petrosino Aniello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373813" y="5417600"/>
            <a:ext cx="198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Poppins"/>
                <a:ea typeface="Poppins"/>
                <a:cs typeface="Poppins"/>
                <a:sym typeface="Poppins"/>
              </a:rPr>
              <a:t>Truono Francesco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1700" y="4367825"/>
            <a:ext cx="768450" cy="9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74000">
              <a:srgbClr val="D6D6D6"/>
            </a:gs>
            <a:gs pos="83000">
              <a:srgbClr val="D6D6D6"/>
            </a:gs>
            <a:gs pos="100000">
              <a:srgbClr val="E3E3E3"/>
            </a:gs>
          </a:gsLst>
          <a:lin ang="54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3842" y="6371580"/>
            <a:ext cx="389612" cy="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0" y="6395700"/>
            <a:ext cx="2274906" cy="4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Poppins"/>
              <a:buNone/>
            </a:pPr>
            <a:r>
              <a:rPr lang="it-IT" sz="11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Università degli Studi di Salerno</a:t>
            </a:r>
            <a:endParaRPr sz="110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91627" y="379049"/>
            <a:ext cx="5433318" cy="7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oppins"/>
              <a:buNone/>
            </a:pPr>
            <a:r>
              <a:rPr lang="it-IT" sz="44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 che punto siamo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0870">
            <a:off x="10810272" y="5842863"/>
            <a:ext cx="1075409" cy="105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00" y="1757560"/>
            <a:ext cx="11687175" cy="11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1"/>
          <p:cNvCxnSpPr/>
          <p:nvPr/>
        </p:nvCxnSpPr>
        <p:spPr>
          <a:xfrm flipH="1" rot="10800000">
            <a:off x="924425" y="2429275"/>
            <a:ext cx="2923800" cy="1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1"/>
          <p:cNvCxnSpPr/>
          <p:nvPr/>
        </p:nvCxnSpPr>
        <p:spPr>
          <a:xfrm flipH="1" rot="10800000">
            <a:off x="4541900" y="2429275"/>
            <a:ext cx="2923800" cy="1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/>
          <p:nvPr/>
        </p:nvCxnSpPr>
        <p:spPr>
          <a:xfrm flipH="1" rot="10800000">
            <a:off x="8177050" y="2414138"/>
            <a:ext cx="2923800" cy="1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875" y="3832110"/>
            <a:ext cx="942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675" y="5003685"/>
            <a:ext cx="10953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1319950" y="4288950"/>
            <a:ext cx="24072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Mockup &amp; Design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319950" y="5468550"/>
            <a:ext cx="3162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Realizzazione </a:t>
            </a:r>
            <a:r>
              <a:rPr b="1" lang="it-IT" sz="1800">
                <a:latin typeface="Poppins"/>
                <a:ea typeface="Poppins"/>
                <a:cs typeface="Poppins"/>
                <a:sym typeface="Poppins"/>
              </a:rPr>
              <a:t>Prototipo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3750" y="3715735"/>
            <a:ext cx="8667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7313300" y="4110550"/>
            <a:ext cx="35739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Poppins"/>
                <a:ea typeface="Poppins"/>
                <a:cs typeface="Poppins"/>
                <a:sym typeface="Poppins"/>
              </a:rPr>
              <a:t>Integrazione con </a:t>
            </a:r>
            <a:r>
              <a:rPr b="1" lang="it-IT" sz="1800">
                <a:latin typeface="Poppins"/>
                <a:ea typeface="Poppins"/>
                <a:cs typeface="Poppins"/>
                <a:sym typeface="Poppins"/>
              </a:rPr>
              <a:t>Firestore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