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3126" y="-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62A5-79CA-4DF6-AC1E-E51E2AA2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31640-56F0-4F36-BAA5-D027E0688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B0D5-B3BB-4E05-BCCD-9AD8E446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D468-AE39-4CF0-8D49-1B4E0463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9DDF-D92B-4E77-81C6-7D782AFA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542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C199-0E76-4AED-BEF2-ACE177B5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50BB-DCDB-4FCB-A2C0-DE458BF6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337F-75D9-474D-9DF7-ACF0C2DD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C170-2D80-4B76-9CF7-68EA2D58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91D5-450A-4CA6-9712-AC558820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4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DD9F6-BB2E-4C19-A5B5-A98254103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36155-DDCD-4707-B099-EFEC198A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29BE-59B1-4E30-AD2F-62A6B82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4A35-EC09-4ACF-B1F0-B8AE9687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52CD-1F1B-4EAB-B32D-0D05EABC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17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C028-747B-44F8-BF23-B614840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D3AC-27B5-4E63-876A-D0AEC79E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26C2-E83C-461B-9B51-ACA8F8F4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1DAC-258F-41AE-A4D5-29CF4A3C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B71F-9874-4F65-8573-C4C00992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02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5FCF-FB8C-4966-9FE7-9DCF0697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DA67-87AB-4115-AF08-FDC5565E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7F1E-5C3A-4FC2-9D0A-493698DA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4CCE-818A-46F3-BDBF-5F5D7CA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9D47-0F9F-4A3C-9AA9-621CE848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93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2AB-9AB3-4790-B591-82E903EC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0791-D4F7-424D-BE67-14553729A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D5900-CF7C-4E9D-8406-D6C8E79C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D70E-A0BE-4C25-8898-8A8DB327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2AD5B-F5AB-4019-B328-B8792680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F7A8-6105-404F-8F98-A3F2D96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60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CD09-AC41-41DC-B37F-660DC74F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EAF5-E82A-43F5-91AE-F1CF64E1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306CB-9876-4F5C-B39F-92CA1C74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6D1DA-2633-48CC-8FF2-A7D456F9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44536-0763-40A9-9B99-DCA84A19A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1D9E6-A903-4020-9244-7081CC67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71C2-72FB-4925-A032-00A2F1C6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317E6-C166-4F3A-9504-1A5709F2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1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15BC-39EF-4BE8-B12C-4705CA03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916A9-3676-46C7-9C20-B955AF76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8E43-3097-4221-B5BF-D513A441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D330-EA6D-4820-AA69-05DC2020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C5D9B-FDEF-4814-A0A5-2D480EE2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0DCBD-70B6-4FEC-AC80-A09D5B0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911DD-1560-4264-8B88-065A1E8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8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DE7F-D774-44F9-BC72-564F316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FFC2-2943-4FA9-B377-362D31A1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C556-33C5-4092-9E92-EC7C4476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C9FC-FE72-490C-9B42-8420D0C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EA99E-1BAE-4ECB-B25B-32C4B8CA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87E4-4F77-44C6-90B9-286E9CC9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7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263-F70A-4D4A-AAC8-3FAD647E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83B82-A037-4266-B8DB-3FBBE9FB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2DA07-1B27-46FA-B8D1-E71EBF2F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EA19-5397-43A7-9323-2A13C522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EFF8-5DBA-4D75-981C-76182E6B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7BB33-CF8B-4E50-AECD-878EDE0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B74AC-5AC8-4CEB-BEBA-0858E254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8EA1C-E548-4675-A77E-01B05D32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A681-AC30-4CB0-8C0C-CEA64F26C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4F00-2815-46C4-B823-7558E5EE8E0B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A808-BCB2-4E6D-852D-D2A68CA61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29E-164B-4C36-B854-CBB275EC5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71BC-67A1-4396-A584-1136AB079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06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64821-465C-4C0A-814F-2CAF91FFA102}"/>
              </a:ext>
            </a:extLst>
          </p:cNvPr>
          <p:cNvSpPr/>
          <p:nvPr/>
        </p:nvSpPr>
        <p:spPr>
          <a:xfrm>
            <a:off x="2560320" y="1886989"/>
            <a:ext cx="432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3067-A12B-4A2B-83D6-DCD036FE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37" y="1995421"/>
            <a:ext cx="1196734" cy="48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99BB6-E6CC-4957-9906-C05DE7EB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19" y="3539698"/>
            <a:ext cx="570597" cy="570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3029B-0DC5-41DD-B217-61B5CB82F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268" y="3731953"/>
            <a:ext cx="1044993" cy="807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70EC0-227B-4C34-ACD4-225BB926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74" y="2471519"/>
            <a:ext cx="783745" cy="783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C4A9F-B769-458F-9A4C-EF577D65C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050" y="3628878"/>
            <a:ext cx="1447724" cy="627347"/>
          </a:xfrm>
          <a:prstGeom prst="rect">
            <a:avLst/>
          </a:prstGeom>
        </p:spPr>
      </p:pic>
      <p:pic>
        <p:nvPicPr>
          <p:cNvPr id="1026" name="Picture 2" descr="AImotive Press Release - AImotive and Nextchip announce aiWare to be  integrated into next-generation Apache5 Imaging Edge Processor">
            <a:extLst>
              <a:ext uri="{FF2B5EF4-FFF2-40B4-BE49-F238E27FC236}">
                <a16:creationId xmlns:a16="http://schemas.microsoft.com/office/drawing/2014/main" id="{4EA314CA-0F4C-4785-B745-1ECEB14A2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31" y="2558392"/>
            <a:ext cx="1404165" cy="4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Logo | The most famous brands and company logos in the world">
            <a:extLst>
              <a:ext uri="{FF2B5EF4-FFF2-40B4-BE49-F238E27FC236}">
                <a16:creationId xmlns:a16="http://schemas.microsoft.com/office/drawing/2014/main" id="{E909A187-DB84-4D9C-99BA-DFF6E124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75" y="2315069"/>
            <a:ext cx="1213483" cy="6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sch logo and symbol, meaning, history, PNG">
            <a:extLst>
              <a:ext uri="{FF2B5EF4-FFF2-40B4-BE49-F238E27FC236}">
                <a16:creationId xmlns:a16="http://schemas.microsoft.com/office/drawing/2014/main" id="{1BFB9A90-A68D-4B2D-B498-0C166B73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62" y="3000084"/>
            <a:ext cx="1213483" cy="5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9B363-71BC-46E9-BF15-4862284B7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8060" y="2947339"/>
            <a:ext cx="1447724" cy="6659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D25F62-DF6C-4CD5-A96C-A888FDD81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9740" y="4242494"/>
            <a:ext cx="1354533" cy="392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108868-718A-4B90-8731-EEC26BED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40" y="2059637"/>
            <a:ext cx="1673270" cy="3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0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Micskei Zoltán</dc:creator>
  <cp:lastModifiedBy>Micskei Zoltán</cp:lastModifiedBy>
  <cp:revision>3</cp:revision>
  <dcterms:created xsi:type="dcterms:W3CDTF">2020-12-01T10:17:32Z</dcterms:created>
  <dcterms:modified xsi:type="dcterms:W3CDTF">2020-12-01T14:55:44Z</dcterms:modified>
</cp:coreProperties>
</file>