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6"/>
  </p:notesMasterIdLst>
  <p:handoutMasterIdLst>
    <p:handoutMasterId r:id="rId7"/>
  </p:handoutMasterIdLst>
  <p:sldIdLst>
    <p:sldId id="304" r:id="rId3"/>
    <p:sldId id="305" r:id="rId4"/>
    <p:sldId id="30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577" autoAdjust="0"/>
    <p:restoredTop sz="81329" autoAdjust="0"/>
  </p:normalViewPr>
  <p:slideViewPr>
    <p:cSldViewPr snapToGrid="0">
      <p:cViewPr varScale="1">
        <p:scale>
          <a:sx n="94" d="100"/>
          <a:sy n="94" d="100"/>
        </p:scale>
        <p:origin x="941" y="7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2022. 12. 13.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r>
              <a:rPr lang="hu-HU" sz="2400" b="1" dirty="0">
                <a:latin typeface="+mn-lt"/>
                <a:cs typeface="+mn-cs"/>
              </a:rPr>
              <a:t/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 err="1" smtClean="0">
                <a:latin typeface="+mn-lt"/>
                <a:cs typeface="+mn-cs"/>
              </a:rPr>
              <a:t>Critical</a:t>
            </a:r>
            <a:r>
              <a:rPr lang="hu-HU" sz="2400" b="1" dirty="0" smtClean="0">
                <a:latin typeface="+mn-lt"/>
                <a:cs typeface="+mn-cs"/>
              </a:rPr>
              <a:t> </a:t>
            </a:r>
            <a:r>
              <a:rPr lang="hu-HU" sz="2400" b="1" baseline="0" dirty="0" smtClean="0">
                <a:latin typeface="+mn-lt"/>
                <a:cs typeface="+mn-cs"/>
              </a:rPr>
              <a:t>Systems </a:t>
            </a:r>
            <a:r>
              <a:rPr lang="hu-HU" sz="2400" b="1" baseline="0" dirty="0">
                <a:latin typeface="+mn-lt"/>
                <a:cs typeface="+mn-cs"/>
              </a:rPr>
              <a:t>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A9F9C74-19D0-4E53-A93C-52B23E318E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90" y="5447590"/>
            <a:ext cx="1597820" cy="9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Kritikus </a:t>
            </a:r>
            <a:r>
              <a:rPr lang="hu-HU" sz="2400" b="1" dirty="0">
                <a:latin typeface="+mn-lt"/>
                <a:cs typeface="+mn-cs"/>
              </a:rPr>
              <a:t>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2B9A6D2-CC79-4B91-9BB4-3F40B4B694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90" y="5447590"/>
            <a:ext cx="1597820" cy="9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r>
              <a:rPr lang="hu-HU" sz="2400" b="1" dirty="0">
                <a:latin typeface="+mn-lt"/>
                <a:cs typeface="+mn-cs"/>
              </a:rPr>
              <a:t/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 err="1" smtClean="0">
                <a:latin typeface="+mn-lt"/>
                <a:cs typeface="+mn-cs"/>
              </a:rPr>
              <a:t>Critical</a:t>
            </a:r>
            <a:r>
              <a:rPr lang="hu-HU" sz="2400" b="1" dirty="0" smtClean="0">
                <a:latin typeface="+mn-lt"/>
                <a:cs typeface="+mn-cs"/>
              </a:rPr>
              <a:t> </a:t>
            </a:r>
            <a:r>
              <a:rPr lang="hu-HU" sz="2400" b="1" baseline="0" dirty="0" smtClean="0">
                <a:latin typeface="+mn-lt"/>
                <a:cs typeface="+mn-cs"/>
              </a:rPr>
              <a:t>Systems </a:t>
            </a:r>
            <a:r>
              <a:rPr lang="hu-HU" sz="2400" b="1" baseline="0" dirty="0">
                <a:latin typeface="+mn-lt"/>
                <a:cs typeface="+mn-cs"/>
              </a:rPr>
              <a:t>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23B0DE8-D8F6-4A4B-988D-35A9CC7CAC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90" y="5447590"/>
            <a:ext cx="1597820" cy="9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Kritikus </a:t>
            </a:r>
            <a:r>
              <a:rPr lang="hu-HU" sz="2400" b="1" dirty="0">
                <a:latin typeface="+mn-lt"/>
                <a:cs typeface="+mn-cs"/>
              </a:rPr>
              <a:t>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884A591-392F-4666-AEA6-CCD37479F3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90" y="5447590"/>
            <a:ext cx="1597820" cy="9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53E1F4F-63D0-415F-8E0A-D634681BF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12540" t="29586" r="17990" b="31354"/>
          <a:stretch/>
        </p:blipFill>
        <p:spPr>
          <a:xfrm>
            <a:off x="8508601" y="6491287"/>
            <a:ext cx="613214" cy="3438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B42A16EE-632F-4C10-9502-F66060EBDB8E}"/>
              </a:ext>
            </a:extLst>
          </p:cNvPr>
          <p:cNvPicPr>
            <a:picLocks noChangeArrowheads="1"/>
          </p:cNvPicPr>
          <p:nvPr userDrawn="1"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091" y="6478485"/>
            <a:ext cx="622509" cy="35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xkcd.com/303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Power</a:t>
            </a:r>
            <a:r>
              <a:rPr lang="en-US" dirty="0"/>
              <a:t>P</a:t>
            </a:r>
            <a:r>
              <a:rPr lang="hu-HU" dirty="0" err="1"/>
              <a:t>oint</a:t>
            </a:r>
            <a:r>
              <a:rPr lang="hu-HU" dirty="0"/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Előadó Elemér</a:t>
            </a:r>
            <a:r>
              <a:rPr lang="en-GB" b="1" dirty="0"/>
              <a:t>,</a:t>
            </a:r>
            <a:r>
              <a:rPr lang="en-GB" dirty="0"/>
              <a:t> </a:t>
            </a:r>
            <a:r>
              <a:rPr lang="hu-HU" dirty="0"/>
              <a:t>Társszerző Tamás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Slide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http://xkcd.com/303/</a:t>
            </a:r>
            <a:endParaRPr lang="hu-HU" dirty="0"/>
          </a:p>
          <a:p>
            <a:r>
              <a:rPr lang="hu-HU" dirty="0"/>
              <a:t>More </a:t>
            </a:r>
            <a:r>
              <a:rPr lang="hu-HU" dirty="0" err="1"/>
              <a:t>items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pic>
        <p:nvPicPr>
          <p:cNvPr id="1026" name="Picture 2" descr="Compi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92" y="1542165"/>
            <a:ext cx="5557542" cy="48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kerekített téglalapbuborék 8"/>
          <p:cNvSpPr/>
          <p:nvPr/>
        </p:nvSpPr>
        <p:spPr>
          <a:xfrm>
            <a:off x="1099275" y="2986351"/>
            <a:ext cx="2035914" cy="809611"/>
          </a:xfrm>
          <a:prstGeom prst="wedgeRoundRectCallout">
            <a:avLst>
              <a:gd name="adj1" fmla="val 73019"/>
              <a:gd name="adj2" fmla="val -22686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Compiling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/>
          <a:srcRect b="37178"/>
          <a:stretch/>
        </p:blipFill>
        <p:spPr>
          <a:xfrm>
            <a:off x="122168" y="1619250"/>
            <a:ext cx="8987732" cy="394928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Choosing</a:t>
            </a:r>
            <a:r>
              <a:rPr lang="hu-HU" dirty="0"/>
              <a:t> </a:t>
            </a:r>
            <a:r>
              <a:rPr lang="hu-HU" dirty="0" err="1"/>
              <a:t>Templates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14" name="Lekerekített téglalapbuborék 13"/>
          <p:cNvSpPr/>
          <p:nvPr/>
        </p:nvSpPr>
        <p:spPr>
          <a:xfrm>
            <a:off x="1445754" y="3467728"/>
            <a:ext cx="2697232" cy="645349"/>
          </a:xfrm>
          <a:prstGeom prst="wedgeRoundRectCallout">
            <a:avLst>
              <a:gd name="adj1" fmla="val -26313"/>
              <a:gd name="adj2" fmla="val -85164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for</a:t>
            </a:r>
            <a:r>
              <a:rPr lang="hu-HU" sz="2400" dirty="0">
                <a:solidFill>
                  <a:schemeClr val="tx2"/>
                </a:solidFill>
              </a:rPr>
              <a:t> printing</a:t>
            </a:r>
          </a:p>
        </p:txBody>
      </p:sp>
      <p:sp>
        <p:nvSpPr>
          <p:cNvPr id="15" name="Lekerekített téglalapbuborék 14"/>
          <p:cNvSpPr/>
          <p:nvPr/>
        </p:nvSpPr>
        <p:spPr>
          <a:xfrm>
            <a:off x="84068" y="1619250"/>
            <a:ext cx="2697232" cy="645349"/>
          </a:xfrm>
          <a:prstGeom prst="wedgeRoundRectCallout">
            <a:avLst>
              <a:gd name="adj1" fmla="val -26780"/>
              <a:gd name="adj2" fmla="val 74839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for</a:t>
            </a:r>
            <a:r>
              <a:rPr lang="hu-HU" sz="2400" dirty="0">
                <a:solidFill>
                  <a:schemeClr val="tx2"/>
                </a:solidFill>
              </a:rPr>
              <a:t> </a:t>
            </a:r>
            <a:r>
              <a:rPr lang="hu-HU" sz="2400" dirty="0" err="1">
                <a:solidFill>
                  <a:schemeClr val="tx2"/>
                </a:solidFill>
              </a:rPr>
              <a:t>presentations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FTSRG presentation</vt:lpstr>
      <vt:lpstr>FTSRG print</vt:lpstr>
      <vt:lpstr>PowerPoint Template</vt:lpstr>
      <vt:lpstr>Example Slide</vt:lpstr>
      <vt:lpstr>Choosing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Szonda, Katalin</cp:lastModifiedBy>
  <cp:revision>2061</cp:revision>
  <dcterms:created xsi:type="dcterms:W3CDTF">2013-06-08T09:47:17Z</dcterms:created>
  <dcterms:modified xsi:type="dcterms:W3CDTF">2022-12-13T15:46:06Z</dcterms:modified>
</cp:coreProperties>
</file>