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F95A-8D83-4F52-9F5C-8AD3A054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0E8BA-9BB3-4E83-B6C7-8132C484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01AC-09F0-4F81-8C64-2615478A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590B-0D2E-4F8A-BD41-AA549C3F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C5E1-A377-4F99-AEA0-29DD99E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5369-9648-49F5-A69E-288C6015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9F74F-3A51-4649-9A81-B63873E60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6A66-8706-499E-8459-02F2F914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928E-C0B0-4532-BE5C-D91876B1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2D60-7256-4E7F-8A4C-4A882924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2600F-6DCD-48B5-95F4-CEBE92FCD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4F49A-627A-43A3-A937-94FAF694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2F2A-78E9-40B3-8E83-0953D69A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A1CA-F055-4D10-9341-C1CE45E3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4271-5FF9-4F91-BEF3-DF40967C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8B14-200C-42BA-9697-9B230A1A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0C87-C3F5-4DA6-8E35-A840DE5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3B76-931E-4BF7-8F15-4C2CCAB5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29CB-C96C-43D9-8345-2DA8624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7F13-37CC-463F-A8A0-35378C22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BA62-B0D5-483A-8422-F3020BFC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BEC3E-D57C-49E7-A7B9-0E4B5B02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0C3F-5A57-4554-8713-6C7E9E5A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9E1B-1DA8-416B-A2AA-F9594A4A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A44C-2273-4B6E-B95C-8573FF3B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95C4-96F9-48F6-8303-16BDEF6B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F054-A88A-448A-A8A8-BC59ED1CC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D19C7-56EF-4A01-BFCD-F721A275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E77A-F805-4566-B2B7-4B71530D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B2FA-61E9-45FF-87FF-FB9457A6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2C46-53B5-414F-8AAC-52542998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DAA8-4C61-4F10-94B2-894658F3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279F-2D3D-4956-8907-D859A69C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CB34-7E76-4184-A16A-83BC541E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EB4B0-C245-40DF-8106-C8EB070E8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D1181-D759-4E9B-BD99-DD02B801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B91C7-E7ED-43B5-81A0-525AC266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1F1E5-9EA2-41F2-B74E-B161755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02BB0-7322-4B21-89B1-86F46B4A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B71B-93FA-4495-9270-EB419C6E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6A291-D786-40B9-A802-3A72064C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6EFE6-24DF-4ECD-BE1F-8233EB8A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18749-B9E9-4201-99AD-B4470196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9F722-FD30-47F3-B62C-C5290644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FAEC5-AE84-4FDC-A9DF-7EA9333B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4DC1-E635-4BC9-8C25-5CE7F0A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64C3-B33C-4100-A947-3EDFAAD1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22D2-BAF4-4B36-83D9-9F3A6BEB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96BD4-3012-4408-B05F-2E450835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E337-0FAF-4048-A891-0829AEAE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0D67-5136-4B65-9CD6-AE4678E8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1A3FD-F8AD-44DF-BE54-A6842936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3B42-DC61-458D-9A6A-5D38F492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4263C-863C-43B6-9528-66349954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AD1A3-11EC-4ACB-B98B-C18CFA76F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962C-E1E5-404C-A295-52C0FE49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A515-D123-4428-9689-1095BA85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52402-2430-4334-95C8-E18E1271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6E833-9FE1-4438-9765-1EA36ABD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11492-D8C4-4B99-BC91-347A5E2B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EA9F-FE37-4565-9D37-5C1F255B1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8D7E-49ED-4A5C-A8D1-F8A452285DE7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54CB-BA85-4758-BE11-1F3A6D45C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5FAD-BBC9-444E-A3DD-52AC09A74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B3C7-569F-4115-9EB5-1BFB657A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B6154-091F-4460-B3A1-A7457270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22085"/>
              </p:ext>
            </p:extLst>
          </p:nvPr>
        </p:nvGraphicFramePr>
        <p:xfrm>
          <a:off x="1716352" y="2057400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86489846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335108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9907668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4543022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580327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41614429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2832860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258685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385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0333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7338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5132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775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238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4288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04625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2B406F94-CB77-41B1-B212-74C1D53D1890}"/>
              </a:ext>
            </a:extLst>
          </p:cNvPr>
          <p:cNvSpPr/>
          <p:nvPr/>
        </p:nvSpPr>
        <p:spPr>
          <a:xfrm>
            <a:off x="4556207" y="2057400"/>
            <a:ext cx="243280" cy="27432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63DC1-2308-4F09-A9F8-806BD530EEC0}"/>
              </a:ext>
            </a:extLst>
          </p:cNvPr>
          <p:cNvSpPr txBox="1"/>
          <p:nvPr/>
        </p:nvSpPr>
        <p:spPr>
          <a:xfrm>
            <a:off x="4954158" y="3159688"/>
            <a:ext cx="191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IMAGE SIZE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2BA3E2-F909-45A9-A42B-E762093790FF}"/>
              </a:ext>
            </a:extLst>
          </p:cNvPr>
          <p:cNvSpPr txBox="1"/>
          <p:nvPr/>
        </p:nvSpPr>
        <p:spPr>
          <a:xfrm>
            <a:off x="7922912" y="1932656"/>
            <a:ext cx="232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DEPTH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547399" y="1932656"/>
            <a:ext cx="5288217" cy="2977284"/>
          </a:xfrm>
          <a:custGeom>
            <a:avLst/>
            <a:gdLst>
              <a:gd name="connsiteX0" fmla="*/ 0 w 5288217"/>
              <a:gd name="connsiteY0" fmla="*/ 0 h 2977284"/>
              <a:gd name="connsiteX1" fmla="*/ 608145 w 5288217"/>
              <a:gd name="connsiteY1" fmla="*/ 0 h 2977284"/>
              <a:gd name="connsiteX2" fmla="*/ 1163408 w 5288217"/>
              <a:gd name="connsiteY2" fmla="*/ 0 h 2977284"/>
              <a:gd name="connsiteX3" fmla="*/ 1824435 w 5288217"/>
              <a:gd name="connsiteY3" fmla="*/ 0 h 2977284"/>
              <a:gd name="connsiteX4" fmla="*/ 2591226 w 5288217"/>
              <a:gd name="connsiteY4" fmla="*/ 0 h 2977284"/>
              <a:gd name="connsiteX5" fmla="*/ 3358018 w 5288217"/>
              <a:gd name="connsiteY5" fmla="*/ 0 h 2977284"/>
              <a:gd name="connsiteX6" fmla="*/ 4071927 w 5288217"/>
              <a:gd name="connsiteY6" fmla="*/ 0 h 2977284"/>
              <a:gd name="connsiteX7" fmla="*/ 5288217 w 5288217"/>
              <a:gd name="connsiteY7" fmla="*/ 0 h 2977284"/>
              <a:gd name="connsiteX8" fmla="*/ 5288217 w 5288217"/>
              <a:gd name="connsiteY8" fmla="*/ 655002 h 2977284"/>
              <a:gd name="connsiteX9" fmla="*/ 5288217 w 5288217"/>
              <a:gd name="connsiteY9" fmla="*/ 1190914 h 2977284"/>
              <a:gd name="connsiteX10" fmla="*/ 5288217 w 5288217"/>
              <a:gd name="connsiteY10" fmla="*/ 1697052 h 2977284"/>
              <a:gd name="connsiteX11" fmla="*/ 5288217 w 5288217"/>
              <a:gd name="connsiteY11" fmla="*/ 2203190 h 2977284"/>
              <a:gd name="connsiteX12" fmla="*/ 5288217 w 5288217"/>
              <a:gd name="connsiteY12" fmla="*/ 2977284 h 2977284"/>
              <a:gd name="connsiteX13" fmla="*/ 4785836 w 5288217"/>
              <a:gd name="connsiteY13" fmla="*/ 2977284 h 2977284"/>
              <a:gd name="connsiteX14" fmla="*/ 4019045 w 5288217"/>
              <a:gd name="connsiteY14" fmla="*/ 2977284 h 2977284"/>
              <a:gd name="connsiteX15" fmla="*/ 3252253 w 5288217"/>
              <a:gd name="connsiteY15" fmla="*/ 2977284 h 2977284"/>
              <a:gd name="connsiteX16" fmla="*/ 2696991 w 5288217"/>
              <a:gd name="connsiteY16" fmla="*/ 2977284 h 2977284"/>
              <a:gd name="connsiteX17" fmla="*/ 2035964 w 5288217"/>
              <a:gd name="connsiteY17" fmla="*/ 2977284 h 2977284"/>
              <a:gd name="connsiteX18" fmla="*/ 1269172 w 5288217"/>
              <a:gd name="connsiteY18" fmla="*/ 2977284 h 2977284"/>
              <a:gd name="connsiteX19" fmla="*/ 713909 w 5288217"/>
              <a:gd name="connsiteY19" fmla="*/ 2977284 h 2977284"/>
              <a:gd name="connsiteX20" fmla="*/ 0 w 5288217"/>
              <a:gd name="connsiteY20" fmla="*/ 2977284 h 2977284"/>
              <a:gd name="connsiteX21" fmla="*/ 0 w 5288217"/>
              <a:gd name="connsiteY21" fmla="*/ 2381827 h 2977284"/>
              <a:gd name="connsiteX22" fmla="*/ 0 w 5288217"/>
              <a:gd name="connsiteY22" fmla="*/ 1726825 h 2977284"/>
              <a:gd name="connsiteX23" fmla="*/ 0 w 5288217"/>
              <a:gd name="connsiteY23" fmla="*/ 1131368 h 2977284"/>
              <a:gd name="connsiteX24" fmla="*/ 0 w 5288217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88217" h="2977284" extrusionOk="0">
                <a:moveTo>
                  <a:pt x="0" y="0"/>
                </a:moveTo>
                <a:cubicBezTo>
                  <a:pt x="135609" y="-24042"/>
                  <a:pt x="454388" y="14376"/>
                  <a:pt x="608145" y="0"/>
                </a:cubicBezTo>
                <a:cubicBezTo>
                  <a:pt x="761903" y="-14376"/>
                  <a:pt x="920055" y="20216"/>
                  <a:pt x="1163408" y="0"/>
                </a:cubicBezTo>
                <a:cubicBezTo>
                  <a:pt x="1406761" y="-20216"/>
                  <a:pt x="1539139" y="-17670"/>
                  <a:pt x="1824435" y="0"/>
                </a:cubicBezTo>
                <a:cubicBezTo>
                  <a:pt x="2109731" y="17670"/>
                  <a:pt x="2249959" y="-22475"/>
                  <a:pt x="2591226" y="0"/>
                </a:cubicBezTo>
                <a:cubicBezTo>
                  <a:pt x="2932493" y="22475"/>
                  <a:pt x="3042320" y="-36675"/>
                  <a:pt x="3358018" y="0"/>
                </a:cubicBezTo>
                <a:cubicBezTo>
                  <a:pt x="3673716" y="36675"/>
                  <a:pt x="3887332" y="-31083"/>
                  <a:pt x="4071927" y="0"/>
                </a:cubicBezTo>
                <a:cubicBezTo>
                  <a:pt x="4256522" y="31083"/>
                  <a:pt x="4723984" y="-13227"/>
                  <a:pt x="5288217" y="0"/>
                </a:cubicBezTo>
                <a:cubicBezTo>
                  <a:pt x="5315578" y="281522"/>
                  <a:pt x="5271647" y="493918"/>
                  <a:pt x="5288217" y="655002"/>
                </a:cubicBezTo>
                <a:cubicBezTo>
                  <a:pt x="5304787" y="816086"/>
                  <a:pt x="5275905" y="947433"/>
                  <a:pt x="5288217" y="1190914"/>
                </a:cubicBezTo>
                <a:cubicBezTo>
                  <a:pt x="5300529" y="1434395"/>
                  <a:pt x="5268007" y="1588917"/>
                  <a:pt x="5288217" y="1697052"/>
                </a:cubicBezTo>
                <a:cubicBezTo>
                  <a:pt x="5308427" y="1805187"/>
                  <a:pt x="5290056" y="2041711"/>
                  <a:pt x="5288217" y="2203190"/>
                </a:cubicBezTo>
                <a:cubicBezTo>
                  <a:pt x="5286378" y="2364669"/>
                  <a:pt x="5269073" y="2684087"/>
                  <a:pt x="5288217" y="2977284"/>
                </a:cubicBezTo>
                <a:cubicBezTo>
                  <a:pt x="5089504" y="2952858"/>
                  <a:pt x="4987965" y="2978841"/>
                  <a:pt x="4785836" y="2977284"/>
                </a:cubicBezTo>
                <a:cubicBezTo>
                  <a:pt x="4583707" y="2975727"/>
                  <a:pt x="4367286" y="3015130"/>
                  <a:pt x="4019045" y="2977284"/>
                </a:cubicBezTo>
                <a:cubicBezTo>
                  <a:pt x="3670804" y="2939438"/>
                  <a:pt x="3606730" y="2943278"/>
                  <a:pt x="3252253" y="2977284"/>
                </a:cubicBezTo>
                <a:cubicBezTo>
                  <a:pt x="2897776" y="3011290"/>
                  <a:pt x="2823639" y="2984282"/>
                  <a:pt x="2696991" y="2977284"/>
                </a:cubicBezTo>
                <a:cubicBezTo>
                  <a:pt x="2570343" y="2970286"/>
                  <a:pt x="2203697" y="2951780"/>
                  <a:pt x="2035964" y="2977284"/>
                </a:cubicBezTo>
                <a:cubicBezTo>
                  <a:pt x="1868231" y="3002788"/>
                  <a:pt x="1572699" y="2981867"/>
                  <a:pt x="1269172" y="2977284"/>
                </a:cubicBezTo>
                <a:cubicBezTo>
                  <a:pt x="965645" y="2972701"/>
                  <a:pt x="829194" y="3001370"/>
                  <a:pt x="713909" y="2977284"/>
                </a:cubicBezTo>
                <a:cubicBezTo>
                  <a:pt x="598624" y="2953198"/>
                  <a:pt x="184174" y="2953955"/>
                  <a:pt x="0" y="2977284"/>
                </a:cubicBezTo>
                <a:cubicBezTo>
                  <a:pt x="17916" y="2716397"/>
                  <a:pt x="-27347" y="2555787"/>
                  <a:pt x="0" y="2381827"/>
                </a:cubicBezTo>
                <a:cubicBezTo>
                  <a:pt x="27347" y="2207867"/>
                  <a:pt x="16965" y="2041212"/>
                  <a:pt x="0" y="1726825"/>
                </a:cubicBezTo>
                <a:cubicBezTo>
                  <a:pt x="-16965" y="1412438"/>
                  <a:pt x="-11577" y="1328416"/>
                  <a:pt x="0" y="1131368"/>
                </a:cubicBezTo>
                <a:cubicBezTo>
                  <a:pt x="11577" y="934320"/>
                  <a:pt x="-31821" y="23143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5D38B-3307-4786-B409-DBCD16D425C6}"/>
              </a:ext>
            </a:extLst>
          </p:cNvPr>
          <p:cNvSpPr/>
          <p:nvPr/>
        </p:nvSpPr>
        <p:spPr>
          <a:xfrm>
            <a:off x="7078897" y="1932656"/>
            <a:ext cx="3747105" cy="2977284"/>
          </a:xfrm>
          <a:custGeom>
            <a:avLst/>
            <a:gdLst>
              <a:gd name="connsiteX0" fmla="*/ 0 w 3747105"/>
              <a:gd name="connsiteY0" fmla="*/ 0 h 2977284"/>
              <a:gd name="connsiteX1" fmla="*/ 587046 w 3747105"/>
              <a:gd name="connsiteY1" fmla="*/ 0 h 2977284"/>
              <a:gd name="connsiteX2" fmla="*/ 1136622 w 3747105"/>
              <a:gd name="connsiteY2" fmla="*/ 0 h 2977284"/>
              <a:gd name="connsiteX3" fmla="*/ 1761139 w 3747105"/>
              <a:gd name="connsiteY3" fmla="*/ 0 h 2977284"/>
              <a:gd name="connsiteX4" fmla="*/ 2460599 w 3747105"/>
              <a:gd name="connsiteY4" fmla="*/ 0 h 2977284"/>
              <a:gd name="connsiteX5" fmla="*/ 3160059 w 3747105"/>
              <a:gd name="connsiteY5" fmla="*/ 0 h 2977284"/>
              <a:gd name="connsiteX6" fmla="*/ 3747105 w 3747105"/>
              <a:gd name="connsiteY6" fmla="*/ 0 h 2977284"/>
              <a:gd name="connsiteX7" fmla="*/ 3747105 w 3747105"/>
              <a:gd name="connsiteY7" fmla="*/ 595457 h 2977284"/>
              <a:gd name="connsiteX8" fmla="*/ 3747105 w 3747105"/>
              <a:gd name="connsiteY8" fmla="*/ 1101595 h 2977284"/>
              <a:gd name="connsiteX9" fmla="*/ 3747105 w 3747105"/>
              <a:gd name="connsiteY9" fmla="*/ 1637506 h 2977284"/>
              <a:gd name="connsiteX10" fmla="*/ 3747105 w 3747105"/>
              <a:gd name="connsiteY10" fmla="*/ 2143644 h 2977284"/>
              <a:gd name="connsiteX11" fmla="*/ 3747105 w 3747105"/>
              <a:gd name="connsiteY11" fmla="*/ 2977284 h 2977284"/>
              <a:gd name="connsiteX12" fmla="*/ 3235001 w 3747105"/>
              <a:gd name="connsiteY12" fmla="*/ 2977284 h 2977284"/>
              <a:gd name="connsiteX13" fmla="*/ 2647954 w 3747105"/>
              <a:gd name="connsiteY13" fmla="*/ 2977284 h 2977284"/>
              <a:gd name="connsiteX14" fmla="*/ 1948495 w 3747105"/>
              <a:gd name="connsiteY14" fmla="*/ 2977284 h 2977284"/>
              <a:gd name="connsiteX15" fmla="*/ 1249035 w 3747105"/>
              <a:gd name="connsiteY15" fmla="*/ 2977284 h 2977284"/>
              <a:gd name="connsiteX16" fmla="*/ 699460 w 3747105"/>
              <a:gd name="connsiteY16" fmla="*/ 2977284 h 2977284"/>
              <a:gd name="connsiteX17" fmla="*/ 0 w 3747105"/>
              <a:gd name="connsiteY17" fmla="*/ 2977284 h 2977284"/>
              <a:gd name="connsiteX18" fmla="*/ 0 w 3747105"/>
              <a:gd name="connsiteY18" fmla="*/ 2322282 h 2977284"/>
              <a:gd name="connsiteX19" fmla="*/ 0 w 3747105"/>
              <a:gd name="connsiteY19" fmla="*/ 1756598 h 2977284"/>
              <a:gd name="connsiteX20" fmla="*/ 0 w 3747105"/>
              <a:gd name="connsiteY20" fmla="*/ 1220686 h 2977284"/>
              <a:gd name="connsiteX21" fmla="*/ 0 w 3747105"/>
              <a:gd name="connsiteY21" fmla="*/ 595457 h 2977284"/>
              <a:gd name="connsiteX22" fmla="*/ 0 w 3747105"/>
              <a:gd name="connsiteY22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47105" h="2977284" extrusionOk="0">
                <a:moveTo>
                  <a:pt x="0" y="0"/>
                </a:moveTo>
                <a:cubicBezTo>
                  <a:pt x="275110" y="8362"/>
                  <a:pt x="302197" y="-8707"/>
                  <a:pt x="587046" y="0"/>
                </a:cubicBezTo>
                <a:cubicBezTo>
                  <a:pt x="871895" y="8707"/>
                  <a:pt x="974061" y="-26699"/>
                  <a:pt x="1136622" y="0"/>
                </a:cubicBezTo>
                <a:cubicBezTo>
                  <a:pt x="1299183" y="26699"/>
                  <a:pt x="1502720" y="29227"/>
                  <a:pt x="1761139" y="0"/>
                </a:cubicBezTo>
                <a:cubicBezTo>
                  <a:pt x="2019558" y="-29227"/>
                  <a:pt x="2216608" y="13318"/>
                  <a:pt x="2460599" y="0"/>
                </a:cubicBezTo>
                <a:cubicBezTo>
                  <a:pt x="2704590" y="-13318"/>
                  <a:pt x="2903447" y="-21192"/>
                  <a:pt x="3160059" y="0"/>
                </a:cubicBezTo>
                <a:cubicBezTo>
                  <a:pt x="3416671" y="21192"/>
                  <a:pt x="3569413" y="985"/>
                  <a:pt x="3747105" y="0"/>
                </a:cubicBezTo>
                <a:cubicBezTo>
                  <a:pt x="3752434" y="296312"/>
                  <a:pt x="3769856" y="392870"/>
                  <a:pt x="3747105" y="595457"/>
                </a:cubicBezTo>
                <a:cubicBezTo>
                  <a:pt x="3724354" y="798044"/>
                  <a:pt x="3738739" y="941977"/>
                  <a:pt x="3747105" y="1101595"/>
                </a:cubicBezTo>
                <a:cubicBezTo>
                  <a:pt x="3755471" y="1261213"/>
                  <a:pt x="3731936" y="1394028"/>
                  <a:pt x="3747105" y="1637506"/>
                </a:cubicBezTo>
                <a:cubicBezTo>
                  <a:pt x="3762274" y="1880984"/>
                  <a:pt x="3726895" y="2035509"/>
                  <a:pt x="3747105" y="2143644"/>
                </a:cubicBezTo>
                <a:cubicBezTo>
                  <a:pt x="3767315" y="2251779"/>
                  <a:pt x="3784448" y="2745817"/>
                  <a:pt x="3747105" y="2977284"/>
                </a:cubicBezTo>
                <a:cubicBezTo>
                  <a:pt x="3500716" y="2977311"/>
                  <a:pt x="3490869" y="2967057"/>
                  <a:pt x="3235001" y="2977284"/>
                </a:cubicBezTo>
                <a:cubicBezTo>
                  <a:pt x="2979133" y="2987511"/>
                  <a:pt x="2834147" y="2952401"/>
                  <a:pt x="2647954" y="2977284"/>
                </a:cubicBezTo>
                <a:cubicBezTo>
                  <a:pt x="2461761" y="3002167"/>
                  <a:pt x="2126699" y="2972717"/>
                  <a:pt x="1948495" y="2977284"/>
                </a:cubicBezTo>
                <a:cubicBezTo>
                  <a:pt x="1770291" y="2981851"/>
                  <a:pt x="1598403" y="2987418"/>
                  <a:pt x="1249035" y="2977284"/>
                </a:cubicBezTo>
                <a:cubicBezTo>
                  <a:pt x="899667" y="2967150"/>
                  <a:pt x="907569" y="2962409"/>
                  <a:pt x="699460" y="2977284"/>
                </a:cubicBezTo>
                <a:cubicBezTo>
                  <a:pt x="491352" y="2992159"/>
                  <a:pt x="145414" y="3009416"/>
                  <a:pt x="0" y="2977284"/>
                </a:cubicBezTo>
                <a:cubicBezTo>
                  <a:pt x="-31711" y="2750449"/>
                  <a:pt x="25412" y="2465443"/>
                  <a:pt x="0" y="2322282"/>
                </a:cubicBezTo>
                <a:cubicBezTo>
                  <a:pt x="-25412" y="2179121"/>
                  <a:pt x="-25400" y="1992921"/>
                  <a:pt x="0" y="1756598"/>
                </a:cubicBezTo>
                <a:cubicBezTo>
                  <a:pt x="25400" y="1520275"/>
                  <a:pt x="26287" y="1372655"/>
                  <a:pt x="0" y="1220686"/>
                </a:cubicBezTo>
                <a:cubicBezTo>
                  <a:pt x="-26287" y="1068717"/>
                  <a:pt x="24435" y="725431"/>
                  <a:pt x="0" y="595457"/>
                </a:cubicBezTo>
                <a:cubicBezTo>
                  <a:pt x="-24435" y="465483"/>
                  <a:pt x="17952" y="25248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035098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INPUT LAYER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61EC6-8C11-4842-9053-971EB4C3DB9C}"/>
              </a:ext>
            </a:extLst>
          </p:cNvPr>
          <p:cNvSpPr/>
          <p:nvPr/>
        </p:nvSpPr>
        <p:spPr>
          <a:xfrm>
            <a:off x="7794033" y="2718476"/>
            <a:ext cx="457200" cy="45929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A45095-DC1E-4685-969F-7B4BA64579D9}"/>
              </a:ext>
            </a:extLst>
          </p:cNvPr>
          <p:cNvSpPr/>
          <p:nvPr/>
        </p:nvSpPr>
        <p:spPr>
          <a:xfrm>
            <a:off x="8494514" y="2718476"/>
            <a:ext cx="457200" cy="4592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29AFAE-2638-4296-A778-CF45E524D414}"/>
              </a:ext>
            </a:extLst>
          </p:cNvPr>
          <p:cNvSpPr/>
          <p:nvPr/>
        </p:nvSpPr>
        <p:spPr>
          <a:xfrm>
            <a:off x="9194995" y="2718476"/>
            <a:ext cx="457200" cy="459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13C73-E777-454D-854D-41C247226DDC}"/>
              </a:ext>
            </a:extLst>
          </p:cNvPr>
          <p:cNvSpPr/>
          <p:nvPr/>
        </p:nvSpPr>
        <p:spPr>
          <a:xfrm>
            <a:off x="7592697" y="2562834"/>
            <a:ext cx="2304546" cy="7675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78B3ED-D3B8-4B90-A7D9-7D922EE81A31}"/>
              </a:ext>
            </a:extLst>
          </p:cNvPr>
          <p:cNvSpPr/>
          <p:nvPr/>
        </p:nvSpPr>
        <p:spPr>
          <a:xfrm>
            <a:off x="8492748" y="3747784"/>
            <a:ext cx="457200" cy="4592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DAAC23-906D-4E2A-A793-72F95C3AED81}"/>
              </a:ext>
            </a:extLst>
          </p:cNvPr>
          <p:cNvSpPr/>
          <p:nvPr/>
        </p:nvSpPr>
        <p:spPr>
          <a:xfrm>
            <a:off x="7592697" y="3592142"/>
            <a:ext cx="2304545" cy="7675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FD5418-6AAD-4CA4-854A-2B2FAD9F1BC0}"/>
              </a:ext>
            </a:extLst>
          </p:cNvPr>
          <p:cNvSpPr txBox="1"/>
          <p:nvPr/>
        </p:nvSpPr>
        <p:spPr>
          <a:xfrm>
            <a:off x="9858652" y="2592688"/>
            <a:ext cx="70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78322-531F-442E-B744-1A192B4F5317}"/>
              </a:ext>
            </a:extLst>
          </p:cNvPr>
          <p:cNvSpPr txBox="1"/>
          <p:nvPr/>
        </p:nvSpPr>
        <p:spPr>
          <a:xfrm>
            <a:off x="9858652" y="3606664"/>
            <a:ext cx="70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55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115736" y="1932656"/>
            <a:ext cx="4848836" cy="2977284"/>
          </a:xfrm>
          <a:custGeom>
            <a:avLst/>
            <a:gdLst>
              <a:gd name="connsiteX0" fmla="*/ 0 w 4848836"/>
              <a:gd name="connsiteY0" fmla="*/ 0 h 2977284"/>
              <a:gd name="connsiteX1" fmla="*/ 644202 w 4848836"/>
              <a:gd name="connsiteY1" fmla="*/ 0 h 2977284"/>
              <a:gd name="connsiteX2" fmla="*/ 1239917 w 4848836"/>
              <a:gd name="connsiteY2" fmla="*/ 0 h 2977284"/>
              <a:gd name="connsiteX3" fmla="*/ 1932607 w 4848836"/>
              <a:gd name="connsiteY3" fmla="*/ 0 h 2977284"/>
              <a:gd name="connsiteX4" fmla="*/ 2722275 w 4848836"/>
              <a:gd name="connsiteY4" fmla="*/ 0 h 2977284"/>
              <a:gd name="connsiteX5" fmla="*/ 3511943 w 4848836"/>
              <a:gd name="connsiteY5" fmla="*/ 0 h 2977284"/>
              <a:gd name="connsiteX6" fmla="*/ 4253122 w 4848836"/>
              <a:gd name="connsiteY6" fmla="*/ 0 h 2977284"/>
              <a:gd name="connsiteX7" fmla="*/ 4848836 w 4848836"/>
              <a:gd name="connsiteY7" fmla="*/ 0 h 2977284"/>
              <a:gd name="connsiteX8" fmla="*/ 4848836 w 4848836"/>
              <a:gd name="connsiteY8" fmla="*/ 655002 h 2977284"/>
              <a:gd name="connsiteX9" fmla="*/ 4848836 w 4848836"/>
              <a:gd name="connsiteY9" fmla="*/ 1190914 h 2977284"/>
              <a:gd name="connsiteX10" fmla="*/ 4848836 w 4848836"/>
              <a:gd name="connsiteY10" fmla="*/ 1697052 h 2977284"/>
              <a:gd name="connsiteX11" fmla="*/ 4848836 w 4848836"/>
              <a:gd name="connsiteY11" fmla="*/ 2203190 h 2977284"/>
              <a:gd name="connsiteX12" fmla="*/ 4848836 w 4848836"/>
              <a:gd name="connsiteY12" fmla="*/ 2977284 h 2977284"/>
              <a:gd name="connsiteX13" fmla="*/ 4301610 w 4848836"/>
              <a:gd name="connsiteY13" fmla="*/ 2977284 h 2977284"/>
              <a:gd name="connsiteX14" fmla="*/ 3511943 w 4848836"/>
              <a:gd name="connsiteY14" fmla="*/ 2977284 h 2977284"/>
              <a:gd name="connsiteX15" fmla="*/ 2722275 w 4848836"/>
              <a:gd name="connsiteY15" fmla="*/ 2977284 h 2977284"/>
              <a:gd name="connsiteX16" fmla="*/ 2126561 w 4848836"/>
              <a:gd name="connsiteY16" fmla="*/ 2977284 h 2977284"/>
              <a:gd name="connsiteX17" fmla="*/ 1433870 w 4848836"/>
              <a:gd name="connsiteY17" fmla="*/ 2977284 h 2977284"/>
              <a:gd name="connsiteX18" fmla="*/ 644202 w 4848836"/>
              <a:gd name="connsiteY18" fmla="*/ 2977284 h 2977284"/>
              <a:gd name="connsiteX19" fmla="*/ 0 w 4848836"/>
              <a:gd name="connsiteY19" fmla="*/ 2977284 h 2977284"/>
              <a:gd name="connsiteX20" fmla="*/ 0 w 4848836"/>
              <a:gd name="connsiteY20" fmla="*/ 2471146 h 2977284"/>
              <a:gd name="connsiteX21" fmla="*/ 0 w 4848836"/>
              <a:gd name="connsiteY21" fmla="*/ 1845916 h 2977284"/>
              <a:gd name="connsiteX22" fmla="*/ 0 w 4848836"/>
              <a:gd name="connsiteY22" fmla="*/ 1190914 h 2977284"/>
              <a:gd name="connsiteX23" fmla="*/ 0 w 4848836"/>
              <a:gd name="connsiteY23" fmla="*/ 595457 h 2977284"/>
              <a:gd name="connsiteX24" fmla="*/ 0 w 4848836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48836" h="2977284" extrusionOk="0">
                <a:moveTo>
                  <a:pt x="0" y="0"/>
                </a:moveTo>
                <a:cubicBezTo>
                  <a:pt x="239422" y="-1774"/>
                  <a:pt x="374121" y="-23133"/>
                  <a:pt x="644202" y="0"/>
                </a:cubicBezTo>
                <a:cubicBezTo>
                  <a:pt x="914283" y="23133"/>
                  <a:pt x="978633" y="-4521"/>
                  <a:pt x="1239917" y="0"/>
                </a:cubicBezTo>
                <a:cubicBezTo>
                  <a:pt x="1501202" y="4521"/>
                  <a:pt x="1668234" y="12446"/>
                  <a:pt x="1932607" y="0"/>
                </a:cubicBezTo>
                <a:cubicBezTo>
                  <a:pt x="2196980" y="-12446"/>
                  <a:pt x="2544061" y="20178"/>
                  <a:pt x="2722275" y="0"/>
                </a:cubicBezTo>
                <a:cubicBezTo>
                  <a:pt x="2900489" y="-20178"/>
                  <a:pt x="3137146" y="11003"/>
                  <a:pt x="3511943" y="0"/>
                </a:cubicBezTo>
                <a:cubicBezTo>
                  <a:pt x="3886740" y="-11003"/>
                  <a:pt x="4090559" y="5526"/>
                  <a:pt x="4253122" y="0"/>
                </a:cubicBezTo>
                <a:cubicBezTo>
                  <a:pt x="4415685" y="-5526"/>
                  <a:pt x="4676606" y="-23694"/>
                  <a:pt x="4848836" y="0"/>
                </a:cubicBezTo>
                <a:cubicBezTo>
                  <a:pt x="4876197" y="281522"/>
                  <a:pt x="4832266" y="493918"/>
                  <a:pt x="4848836" y="655002"/>
                </a:cubicBezTo>
                <a:cubicBezTo>
                  <a:pt x="4865406" y="816086"/>
                  <a:pt x="4836524" y="947433"/>
                  <a:pt x="4848836" y="1190914"/>
                </a:cubicBezTo>
                <a:cubicBezTo>
                  <a:pt x="4861148" y="1434395"/>
                  <a:pt x="4828626" y="1588917"/>
                  <a:pt x="4848836" y="1697052"/>
                </a:cubicBezTo>
                <a:cubicBezTo>
                  <a:pt x="4869046" y="1805187"/>
                  <a:pt x="4850675" y="2041711"/>
                  <a:pt x="4848836" y="2203190"/>
                </a:cubicBezTo>
                <a:cubicBezTo>
                  <a:pt x="4846997" y="2364669"/>
                  <a:pt x="4829692" y="2684087"/>
                  <a:pt x="4848836" y="2977284"/>
                </a:cubicBezTo>
                <a:cubicBezTo>
                  <a:pt x="4732730" y="2975607"/>
                  <a:pt x="4496714" y="2984515"/>
                  <a:pt x="4301610" y="2977284"/>
                </a:cubicBezTo>
                <a:cubicBezTo>
                  <a:pt x="4106506" y="2970053"/>
                  <a:pt x="3765134" y="3006924"/>
                  <a:pt x="3511943" y="2977284"/>
                </a:cubicBezTo>
                <a:cubicBezTo>
                  <a:pt x="3258752" y="2947644"/>
                  <a:pt x="3089599" y="2967106"/>
                  <a:pt x="2722275" y="2977284"/>
                </a:cubicBezTo>
                <a:cubicBezTo>
                  <a:pt x="2354951" y="2987462"/>
                  <a:pt x="2305969" y="2956270"/>
                  <a:pt x="2126561" y="2977284"/>
                </a:cubicBezTo>
                <a:cubicBezTo>
                  <a:pt x="1947153" y="2998298"/>
                  <a:pt x="1636144" y="2959754"/>
                  <a:pt x="1433870" y="2977284"/>
                </a:cubicBezTo>
                <a:cubicBezTo>
                  <a:pt x="1231596" y="2994814"/>
                  <a:pt x="906534" y="2990831"/>
                  <a:pt x="644202" y="2977284"/>
                </a:cubicBezTo>
                <a:cubicBezTo>
                  <a:pt x="381870" y="2963737"/>
                  <a:pt x="268697" y="2984066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44507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BATCH SIZE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E1607C-6756-4D86-B2D5-5F57BC34560B}"/>
              </a:ext>
            </a:extLst>
          </p:cNvPr>
          <p:cNvSpPr/>
          <p:nvPr/>
        </p:nvSpPr>
        <p:spPr>
          <a:xfrm>
            <a:off x="2967631" y="279857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AC7378-C8CB-43D8-AF8E-8EFC8D8C7D6A}"/>
              </a:ext>
            </a:extLst>
          </p:cNvPr>
          <p:cNvSpPr/>
          <p:nvPr/>
        </p:nvSpPr>
        <p:spPr>
          <a:xfrm>
            <a:off x="3811646" y="279857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702F60-DDE0-40FD-96BF-E8071F3DE3AD}"/>
              </a:ext>
            </a:extLst>
          </p:cNvPr>
          <p:cNvSpPr/>
          <p:nvPr/>
        </p:nvSpPr>
        <p:spPr>
          <a:xfrm>
            <a:off x="1279601" y="347283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CABD0A-5129-45B0-869F-E054538913EE}"/>
              </a:ext>
            </a:extLst>
          </p:cNvPr>
          <p:cNvSpPr/>
          <p:nvPr/>
        </p:nvSpPr>
        <p:spPr>
          <a:xfrm>
            <a:off x="2123616" y="347283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ECA000-FBB1-4CC7-937B-778F867C82F9}"/>
              </a:ext>
            </a:extLst>
          </p:cNvPr>
          <p:cNvSpPr/>
          <p:nvPr/>
        </p:nvSpPr>
        <p:spPr>
          <a:xfrm>
            <a:off x="2967631" y="347283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839380-412B-4FAD-997C-7F36F263EF20}"/>
              </a:ext>
            </a:extLst>
          </p:cNvPr>
          <p:cNvSpPr/>
          <p:nvPr/>
        </p:nvSpPr>
        <p:spPr>
          <a:xfrm>
            <a:off x="3811646" y="347283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46FD35-29A7-40B8-939F-769D7766E8CE}"/>
              </a:ext>
            </a:extLst>
          </p:cNvPr>
          <p:cNvSpPr/>
          <p:nvPr/>
        </p:nvSpPr>
        <p:spPr>
          <a:xfrm>
            <a:off x="4613757" y="347283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2A018A-EC84-4593-BAC0-C570BE8B0408}"/>
              </a:ext>
            </a:extLst>
          </p:cNvPr>
          <p:cNvSpPr/>
          <p:nvPr/>
        </p:nvSpPr>
        <p:spPr>
          <a:xfrm>
            <a:off x="5457772" y="347283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6F0823-B567-409F-AF1B-32741B5AAA22}"/>
              </a:ext>
            </a:extLst>
          </p:cNvPr>
          <p:cNvCxnSpPr>
            <a:stCxn id="2" idx="4"/>
            <a:endCxn id="30" idx="0"/>
          </p:cNvCxnSpPr>
          <p:nvPr/>
        </p:nvCxnSpPr>
        <p:spPr>
          <a:xfrm flipH="1">
            <a:off x="1462481" y="3164338"/>
            <a:ext cx="1688030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0031D-BB51-4395-B744-E31F1FFAF048}"/>
              </a:ext>
            </a:extLst>
          </p:cNvPr>
          <p:cNvCxnSpPr>
            <a:cxnSpLocks/>
            <a:stCxn id="2" idx="4"/>
            <a:endCxn id="33" idx="0"/>
          </p:cNvCxnSpPr>
          <p:nvPr/>
        </p:nvCxnSpPr>
        <p:spPr>
          <a:xfrm flipH="1">
            <a:off x="2306496" y="3164338"/>
            <a:ext cx="844015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57540-E1EA-46C9-AD98-332C58814485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3150511" y="3164338"/>
            <a:ext cx="0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372FA-FE3B-4709-95C9-7BDB1BEC6D01}"/>
              </a:ext>
            </a:extLst>
          </p:cNvPr>
          <p:cNvCxnSpPr>
            <a:cxnSpLocks/>
            <a:stCxn id="2" idx="4"/>
            <a:endCxn id="37" idx="0"/>
          </p:cNvCxnSpPr>
          <p:nvPr/>
        </p:nvCxnSpPr>
        <p:spPr>
          <a:xfrm>
            <a:off x="3150511" y="3164338"/>
            <a:ext cx="844015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468E59-6303-415A-ABA3-A68E9A334033}"/>
              </a:ext>
            </a:extLst>
          </p:cNvPr>
          <p:cNvCxnSpPr>
            <a:cxnSpLocks/>
            <a:stCxn id="2" idx="4"/>
            <a:endCxn id="38" idx="0"/>
          </p:cNvCxnSpPr>
          <p:nvPr/>
        </p:nvCxnSpPr>
        <p:spPr>
          <a:xfrm>
            <a:off x="3150511" y="3164338"/>
            <a:ext cx="1646126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43F6DD-EB27-46EC-A31F-26F6DA2FA588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>
            <a:off x="3150511" y="3164338"/>
            <a:ext cx="2490141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203A55-3FE7-4127-BFB2-6FA77865EA26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1462481" y="3164338"/>
            <a:ext cx="2532045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03D754-CA2A-4FD6-8CA4-243927D5899F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 flipH="1">
            <a:off x="2306496" y="3164338"/>
            <a:ext cx="1688030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D6DABD-2850-4C8F-BD77-53A2EDC7B8E4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3150511" y="3164338"/>
            <a:ext cx="844015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7C8ED8-8674-4051-8B46-D6290077B6F7}"/>
              </a:ext>
            </a:extLst>
          </p:cNvPr>
          <p:cNvCxnSpPr>
            <a:cxnSpLocks/>
            <a:stCxn id="29" idx="4"/>
            <a:endCxn id="37" idx="0"/>
          </p:cNvCxnSpPr>
          <p:nvPr/>
        </p:nvCxnSpPr>
        <p:spPr>
          <a:xfrm>
            <a:off x="3994526" y="3164338"/>
            <a:ext cx="0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356648-F6DD-453C-9ECF-5AF9A4ABBF07}"/>
              </a:ext>
            </a:extLst>
          </p:cNvPr>
          <p:cNvCxnSpPr>
            <a:cxnSpLocks/>
            <a:stCxn id="29" idx="4"/>
            <a:endCxn id="38" idx="0"/>
          </p:cNvCxnSpPr>
          <p:nvPr/>
        </p:nvCxnSpPr>
        <p:spPr>
          <a:xfrm>
            <a:off x="3994526" y="3164338"/>
            <a:ext cx="802111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0C354A-2B69-4C02-A597-0FFB500DC63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>
          <a:xfrm>
            <a:off x="3994526" y="3164338"/>
            <a:ext cx="1646126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4A398C2-97B0-42AD-8CB7-DA71DEA4B24E}"/>
              </a:ext>
            </a:extLst>
          </p:cNvPr>
          <p:cNvSpPr/>
          <p:nvPr/>
        </p:nvSpPr>
        <p:spPr>
          <a:xfrm>
            <a:off x="3389638" y="412186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C9E004-9D92-4C44-9143-786CB92E68A2}"/>
              </a:ext>
            </a:extLst>
          </p:cNvPr>
          <p:cNvCxnSpPr>
            <a:cxnSpLocks/>
            <a:stCxn id="73" idx="0"/>
            <a:endCxn id="30" idx="4"/>
          </p:cNvCxnSpPr>
          <p:nvPr/>
        </p:nvCxnSpPr>
        <p:spPr>
          <a:xfrm flipH="1" flipV="1">
            <a:off x="1462481" y="3838591"/>
            <a:ext cx="2110037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F0C89E-123C-4E8F-ACFE-5CF220CB0B72}"/>
              </a:ext>
            </a:extLst>
          </p:cNvPr>
          <p:cNvCxnSpPr>
            <a:cxnSpLocks/>
            <a:stCxn id="73" idx="0"/>
            <a:endCxn id="33" idx="4"/>
          </p:cNvCxnSpPr>
          <p:nvPr/>
        </p:nvCxnSpPr>
        <p:spPr>
          <a:xfrm flipH="1" flipV="1">
            <a:off x="2306496" y="3838591"/>
            <a:ext cx="1266022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DC01F5B-5CDF-479C-907A-4481D09EB5C7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2458897" y="3164338"/>
            <a:ext cx="691614" cy="4608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CD2262-F3C4-4515-BCE4-1D9DD01B6F6F}"/>
              </a:ext>
            </a:extLst>
          </p:cNvPr>
          <p:cNvCxnSpPr>
            <a:cxnSpLocks/>
            <a:stCxn id="73" idx="0"/>
            <a:endCxn id="34" idx="4"/>
          </p:cNvCxnSpPr>
          <p:nvPr/>
        </p:nvCxnSpPr>
        <p:spPr>
          <a:xfrm flipH="1" flipV="1">
            <a:off x="3150511" y="3838591"/>
            <a:ext cx="422007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CBEE3D9-1155-405A-8983-FBF33DD7B128}"/>
              </a:ext>
            </a:extLst>
          </p:cNvPr>
          <p:cNvCxnSpPr>
            <a:cxnSpLocks/>
            <a:stCxn id="73" idx="0"/>
            <a:endCxn id="37" idx="4"/>
          </p:cNvCxnSpPr>
          <p:nvPr/>
        </p:nvCxnSpPr>
        <p:spPr>
          <a:xfrm flipV="1">
            <a:off x="3572518" y="3838591"/>
            <a:ext cx="422008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DE9E48E-C6BE-4910-9C73-AF39A5693D96}"/>
              </a:ext>
            </a:extLst>
          </p:cNvPr>
          <p:cNvCxnSpPr>
            <a:cxnSpLocks/>
            <a:stCxn id="73" idx="0"/>
            <a:endCxn id="38" idx="4"/>
          </p:cNvCxnSpPr>
          <p:nvPr/>
        </p:nvCxnSpPr>
        <p:spPr>
          <a:xfrm flipV="1">
            <a:off x="3572518" y="3838591"/>
            <a:ext cx="1224119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33A22A-DFC9-4D6B-97CD-D42CF9D155BB}"/>
              </a:ext>
            </a:extLst>
          </p:cNvPr>
          <p:cNvCxnSpPr>
            <a:cxnSpLocks/>
            <a:stCxn id="73" idx="0"/>
            <a:endCxn id="39" idx="4"/>
          </p:cNvCxnSpPr>
          <p:nvPr/>
        </p:nvCxnSpPr>
        <p:spPr>
          <a:xfrm flipV="1">
            <a:off x="3572518" y="3838591"/>
            <a:ext cx="2068134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4EA146-8126-4173-9599-BE9E537A15EB}"/>
              </a:ext>
            </a:extLst>
          </p:cNvPr>
          <p:cNvSpPr txBox="1"/>
          <p:nvPr/>
        </p:nvSpPr>
        <p:spPr>
          <a:xfrm>
            <a:off x="3435932" y="4431695"/>
            <a:ext cx="252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BATCH SIZE: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8B9847-D602-41C9-98AD-A08DECBD7E88}"/>
              </a:ext>
            </a:extLst>
          </p:cNvPr>
          <p:cNvSpPr/>
          <p:nvPr/>
        </p:nvSpPr>
        <p:spPr>
          <a:xfrm>
            <a:off x="6247931" y="1940358"/>
            <a:ext cx="4848836" cy="2977284"/>
          </a:xfrm>
          <a:custGeom>
            <a:avLst/>
            <a:gdLst>
              <a:gd name="connsiteX0" fmla="*/ 0 w 4848836"/>
              <a:gd name="connsiteY0" fmla="*/ 0 h 2977284"/>
              <a:gd name="connsiteX1" fmla="*/ 644202 w 4848836"/>
              <a:gd name="connsiteY1" fmla="*/ 0 h 2977284"/>
              <a:gd name="connsiteX2" fmla="*/ 1239917 w 4848836"/>
              <a:gd name="connsiteY2" fmla="*/ 0 h 2977284"/>
              <a:gd name="connsiteX3" fmla="*/ 1932607 w 4848836"/>
              <a:gd name="connsiteY3" fmla="*/ 0 h 2977284"/>
              <a:gd name="connsiteX4" fmla="*/ 2722275 w 4848836"/>
              <a:gd name="connsiteY4" fmla="*/ 0 h 2977284"/>
              <a:gd name="connsiteX5" fmla="*/ 3511943 w 4848836"/>
              <a:gd name="connsiteY5" fmla="*/ 0 h 2977284"/>
              <a:gd name="connsiteX6" fmla="*/ 4253122 w 4848836"/>
              <a:gd name="connsiteY6" fmla="*/ 0 h 2977284"/>
              <a:gd name="connsiteX7" fmla="*/ 4848836 w 4848836"/>
              <a:gd name="connsiteY7" fmla="*/ 0 h 2977284"/>
              <a:gd name="connsiteX8" fmla="*/ 4848836 w 4848836"/>
              <a:gd name="connsiteY8" fmla="*/ 655002 h 2977284"/>
              <a:gd name="connsiteX9" fmla="*/ 4848836 w 4848836"/>
              <a:gd name="connsiteY9" fmla="*/ 1190914 h 2977284"/>
              <a:gd name="connsiteX10" fmla="*/ 4848836 w 4848836"/>
              <a:gd name="connsiteY10" fmla="*/ 1697052 h 2977284"/>
              <a:gd name="connsiteX11" fmla="*/ 4848836 w 4848836"/>
              <a:gd name="connsiteY11" fmla="*/ 2203190 h 2977284"/>
              <a:gd name="connsiteX12" fmla="*/ 4848836 w 4848836"/>
              <a:gd name="connsiteY12" fmla="*/ 2977284 h 2977284"/>
              <a:gd name="connsiteX13" fmla="*/ 4301610 w 4848836"/>
              <a:gd name="connsiteY13" fmla="*/ 2977284 h 2977284"/>
              <a:gd name="connsiteX14" fmla="*/ 3511943 w 4848836"/>
              <a:gd name="connsiteY14" fmla="*/ 2977284 h 2977284"/>
              <a:gd name="connsiteX15" fmla="*/ 2722275 w 4848836"/>
              <a:gd name="connsiteY15" fmla="*/ 2977284 h 2977284"/>
              <a:gd name="connsiteX16" fmla="*/ 2126561 w 4848836"/>
              <a:gd name="connsiteY16" fmla="*/ 2977284 h 2977284"/>
              <a:gd name="connsiteX17" fmla="*/ 1433870 w 4848836"/>
              <a:gd name="connsiteY17" fmla="*/ 2977284 h 2977284"/>
              <a:gd name="connsiteX18" fmla="*/ 644202 w 4848836"/>
              <a:gd name="connsiteY18" fmla="*/ 2977284 h 2977284"/>
              <a:gd name="connsiteX19" fmla="*/ 0 w 4848836"/>
              <a:gd name="connsiteY19" fmla="*/ 2977284 h 2977284"/>
              <a:gd name="connsiteX20" fmla="*/ 0 w 4848836"/>
              <a:gd name="connsiteY20" fmla="*/ 2471146 h 2977284"/>
              <a:gd name="connsiteX21" fmla="*/ 0 w 4848836"/>
              <a:gd name="connsiteY21" fmla="*/ 1845916 h 2977284"/>
              <a:gd name="connsiteX22" fmla="*/ 0 w 4848836"/>
              <a:gd name="connsiteY22" fmla="*/ 1190914 h 2977284"/>
              <a:gd name="connsiteX23" fmla="*/ 0 w 4848836"/>
              <a:gd name="connsiteY23" fmla="*/ 595457 h 2977284"/>
              <a:gd name="connsiteX24" fmla="*/ 0 w 4848836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48836" h="2977284" extrusionOk="0">
                <a:moveTo>
                  <a:pt x="0" y="0"/>
                </a:moveTo>
                <a:cubicBezTo>
                  <a:pt x="239422" y="-1774"/>
                  <a:pt x="374121" y="-23133"/>
                  <a:pt x="644202" y="0"/>
                </a:cubicBezTo>
                <a:cubicBezTo>
                  <a:pt x="914283" y="23133"/>
                  <a:pt x="978633" y="-4521"/>
                  <a:pt x="1239917" y="0"/>
                </a:cubicBezTo>
                <a:cubicBezTo>
                  <a:pt x="1501202" y="4521"/>
                  <a:pt x="1668234" y="12446"/>
                  <a:pt x="1932607" y="0"/>
                </a:cubicBezTo>
                <a:cubicBezTo>
                  <a:pt x="2196980" y="-12446"/>
                  <a:pt x="2544061" y="20178"/>
                  <a:pt x="2722275" y="0"/>
                </a:cubicBezTo>
                <a:cubicBezTo>
                  <a:pt x="2900489" y="-20178"/>
                  <a:pt x="3137146" y="11003"/>
                  <a:pt x="3511943" y="0"/>
                </a:cubicBezTo>
                <a:cubicBezTo>
                  <a:pt x="3886740" y="-11003"/>
                  <a:pt x="4090559" y="5526"/>
                  <a:pt x="4253122" y="0"/>
                </a:cubicBezTo>
                <a:cubicBezTo>
                  <a:pt x="4415685" y="-5526"/>
                  <a:pt x="4676606" y="-23694"/>
                  <a:pt x="4848836" y="0"/>
                </a:cubicBezTo>
                <a:cubicBezTo>
                  <a:pt x="4876197" y="281522"/>
                  <a:pt x="4832266" y="493918"/>
                  <a:pt x="4848836" y="655002"/>
                </a:cubicBezTo>
                <a:cubicBezTo>
                  <a:pt x="4865406" y="816086"/>
                  <a:pt x="4836524" y="947433"/>
                  <a:pt x="4848836" y="1190914"/>
                </a:cubicBezTo>
                <a:cubicBezTo>
                  <a:pt x="4861148" y="1434395"/>
                  <a:pt x="4828626" y="1588917"/>
                  <a:pt x="4848836" y="1697052"/>
                </a:cubicBezTo>
                <a:cubicBezTo>
                  <a:pt x="4869046" y="1805187"/>
                  <a:pt x="4850675" y="2041711"/>
                  <a:pt x="4848836" y="2203190"/>
                </a:cubicBezTo>
                <a:cubicBezTo>
                  <a:pt x="4846997" y="2364669"/>
                  <a:pt x="4829692" y="2684087"/>
                  <a:pt x="4848836" y="2977284"/>
                </a:cubicBezTo>
                <a:cubicBezTo>
                  <a:pt x="4732730" y="2975607"/>
                  <a:pt x="4496714" y="2984515"/>
                  <a:pt x="4301610" y="2977284"/>
                </a:cubicBezTo>
                <a:cubicBezTo>
                  <a:pt x="4106506" y="2970053"/>
                  <a:pt x="3765134" y="3006924"/>
                  <a:pt x="3511943" y="2977284"/>
                </a:cubicBezTo>
                <a:cubicBezTo>
                  <a:pt x="3258752" y="2947644"/>
                  <a:pt x="3089599" y="2967106"/>
                  <a:pt x="2722275" y="2977284"/>
                </a:cubicBezTo>
                <a:cubicBezTo>
                  <a:pt x="2354951" y="2987462"/>
                  <a:pt x="2305969" y="2956270"/>
                  <a:pt x="2126561" y="2977284"/>
                </a:cubicBezTo>
                <a:cubicBezTo>
                  <a:pt x="1947153" y="2998298"/>
                  <a:pt x="1636144" y="2959754"/>
                  <a:pt x="1433870" y="2977284"/>
                </a:cubicBezTo>
                <a:cubicBezTo>
                  <a:pt x="1231596" y="2994814"/>
                  <a:pt x="906534" y="2990831"/>
                  <a:pt x="644202" y="2977284"/>
                </a:cubicBezTo>
                <a:cubicBezTo>
                  <a:pt x="381870" y="2963737"/>
                  <a:pt x="268697" y="2984066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8AE762-BEDA-4CC1-BCD7-96C4BB3D6FF4}"/>
              </a:ext>
            </a:extLst>
          </p:cNvPr>
          <p:cNvSpPr/>
          <p:nvPr/>
        </p:nvSpPr>
        <p:spPr>
          <a:xfrm>
            <a:off x="8099826" y="28062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C0F8CB0-F42B-40D6-A5C8-17A238DFBD58}"/>
              </a:ext>
            </a:extLst>
          </p:cNvPr>
          <p:cNvSpPr/>
          <p:nvPr/>
        </p:nvSpPr>
        <p:spPr>
          <a:xfrm>
            <a:off x="8943841" y="28062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BCF825A-6A9E-41F8-8676-881AABB9D800}"/>
              </a:ext>
            </a:extLst>
          </p:cNvPr>
          <p:cNvSpPr/>
          <p:nvPr/>
        </p:nvSpPr>
        <p:spPr>
          <a:xfrm>
            <a:off x="6411796" y="34805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80DC78-4748-42A7-BACA-AA81EE2E7B53}"/>
              </a:ext>
            </a:extLst>
          </p:cNvPr>
          <p:cNvSpPr/>
          <p:nvPr/>
        </p:nvSpPr>
        <p:spPr>
          <a:xfrm>
            <a:off x="7255811" y="34805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1D188B-3452-419C-8D8C-B2F61A8BC33F}"/>
              </a:ext>
            </a:extLst>
          </p:cNvPr>
          <p:cNvSpPr/>
          <p:nvPr/>
        </p:nvSpPr>
        <p:spPr>
          <a:xfrm>
            <a:off x="8099826" y="34805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77742FF-593C-4CA5-82BF-9B03C5001126}"/>
              </a:ext>
            </a:extLst>
          </p:cNvPr>
          <p:cNvSpPr/>
          <p:nvPr/>
        </p:nvSpPr>
        <p:spPr>
          <a:xfrm>
            <a:off x="8943841" y="34805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2B23701-54A5-43C1-8D12-AC7D692AF022}"/>
              </a:ext>
            </a:extLst>
          </p:cNvPr>
          <p:cNvSpPr/>
          <p:nvPr/>
        </p:nvSpPr>
        <p:spPr>
          <a:xfrm>
            <a:off x="9745952" y="34805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067EE4-9365-46B0-AD67-A161709CE18E}"/>
              </a:ext>
            </a:extLst>
          </p:cNvPr>
          <p:cNvSpPr/>
          <p:nvPr/>
        </p:nvSpPr>
        <p:spPr>
          <a:xfrm>
            <a:off x="10589967" y="34805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D80021F-17AF-4683-82A5-D689A610D14C}"/>
              </a:ext>
            </a:extLst>
          </p:cNvPr>
          <p:cNvCxnSpPr>
            <a:stCxn id="66" idx="4"/>
            <a:endCxn id="69" idx="0"/>
          </p:cNvCxnSpPr>
          <p:nvPr/>
        </p:nvCxnSpPr>
        <p:spPr>
          <a:xfrm flipH="1">
            <a:off x="6594676" y="3172040"/>
            <a:ext cx="1688030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5D3D75-84B0-431A-99BA-5AE7D1D9C9A3}"/>
              </a:ext>
            </a:extLst>
          </p:cNvPr>
          <p:cNvCxnSpPr>
            <a:cxnSpLocks/>
            <a:stCxn id="66" idx="4"/>
            <a:endCxn id="71" idx="0"/>
          </p:cNvCxnSpPr>
          <p:nvPr/>
        </p:nvCxnSpPr>
        <p:spPr>
          <a:xfrm flipH="1">
            <a:off x="7438691" y="3172040"/>
            <a:ext cx="844015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E2C2BAF-A294-46C4-B615-EE26BBF8184A}"/>
              </a:ext>
            </a:extLst>
          </p:cNvPr>
          <p:cNvCxnSpPr>
            <a:cxnSpLocks/>
            <a:stCxn id="66" idx="4"/>
            <a:endCxn id="72" idx="0"/>
          </p:cNvCxnSpPr>
          <p:nvPr/>
        </p:nvCxnSpPr>
        <p:spPr>
          <a:xfrm>
            <a:off x="8282706" y="3172040"/>
            <a:ext cx="0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2D2717-A780-45E2-9862-827E384B71F9}"/>
              </a:ext>
            </a:extLst>
          </p:cNvPr>
          <p:cNvCxnSpPr>
            <a:cxnSpLocks/>
            <a:stCxn id="66" idx="4"/>
            <a:endCxn id="74" idx="0"/>
          </p:cNvCxnSpPr>
          <p:nvPr/>
        </p:nvCxnSpPr>
        <p:spPr>
          <a:xfrm>
            <a:off x="8282706" y="3172040"/>
            <a:ext cx="844015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06CAD3-50E8-485E-AF23-79A7F4B39F20}"/>
              </a:ext>
            </a:extLst>
          </p:cNvPr>
          <p:cNvCxnSpPr>
            <a:cxnSpLocks/>
            <a:stCxn id="66" idx="4"/>
            <a:endCxn id="75" idx="0"/>
          </p:cNvCxnSpPr>
          <p:nvPr/>
        </p:nvCxnSpPr>
        <p:spPr>
          <a:xfrm>
            <a:off x="8282706" y="3172040"/>
            <a:ext cx="1646126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01324A6-C1D2-4E79-A105-AE8C38CC08B5}"/>
              </a:ext>
            </a:extLst>
          </p:cNvPr>
          <p:cNvCxnSpPr>
            <a:cxnSpLocks/>
            <a:stCxn id="66" idx="4"/>
            <a:endCxn id="76" idx="0"/>
          </p:cNvCxnSpPr>
          <p:nvPr/>
        </p:nvCxnSpPr>
        <p:spPr>
          <a:xfrm>
            <a:off x="8282706" y="3172040"/>
            <a:ext cx="2490141" cy="3084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7AE2B7-E4FB-41D9-801E-C04809C98520}"/>
              </a:ext>
            </a:extLst>
          </p:cNvPr>
          <p:cNvCxnSpPr>
            <a:cxnSpLocks/>
            <a:stCxn id="68" idx="4"/>
            <a:endCxn id="69" idx="0"/>
          </p:cNvCxnSpPr>
          <p:nvPr/>
        </p:nvCxnSpPr>
        <p:spPr>
          <a:xfrm flipH="1">
            <a:off x="6594676" y="3172040"/>
            <a:ext cx="2532045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09CD4F-97B9-43F2-A0C6-BB3B3CADAC3E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7438691" y="3172040"/>
            <a:ext cx="1688030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F1EDD5-59C4-4D32-9569-31BCA5C23AB3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 flipH="1">
            <a:off x="8282706" y="3172040"/>
            <a:ext cx="844015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1226591-F32A-42C1-AB9E-E0B33CE70D25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>
            <a:off x="9126721" y="3172040"/>
            <a:ext cx="0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CF069B3-F89A-4CF7-B73B-5EBB5366E07C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>
            <a:off x="9126721" y="3172040"/>
            <a:ext cx="802111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A5F2E8-8DC9-47F4-A1AC-ECB3AB9899CC}"/>
              </a:ext>
            </a:extLst>
          </p:cNvPr>
          <p:cNvCxnSpPr>
            <a:cxnSpLocks/>
            <a:stCxn id="68" idx="4"/>
            <a:endCxn id="76" idx="0"/>
          </p:cNvCxnSpPr>
          <p:nvPr/>
        </p:nvCxnSpPr>
        <p:spPr>
          <a:xfrm>
            <a:off x="9126721" y="3172040"/>
            <a:ext cx="1646126" cy="308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AF6D4C6-78D9-46CD-BEE3-FF0510C23495}"/>
              </a:ext>
            </a:extLst>
          </p:cNvPr>
          <p:cNvSpPr/>
          <p:nvPr/>
        </p:nvSpPr>
        <p:spPr>
          <a:xfrm>
            <a:off x="8521833" y="412956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78B2F3-0BB1-460F-976E-F3A7216D54D1}"/>
              </a:ext>
            </a:extLst>
          </p:cNvPr>
          <p:cNvCxnSpPr>
            <a:cxnSpLocks/>
            <a:stCxn id="91" idx="0"/>
            <a:endCxn id="69" idx="4"/>
          </p:cNvCxnSpPr>
          <p:nvPr/>
        </p:nvCxnSpPr>
        <p:spPr>
          <a:xfrm flipH="1" flipV="1">
            <a:off x="6594676" y="3846293"/>
            <a:ext cx="2110037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1EBC1E-F6CD-4D65-9BD0-FE7ACA947213}"/>
              </a:ext>
            </a:extLst>
          </p:cNvPr>
          <p:cNvCxnSpPr>
            <a:cxnSpLocks/>
            <a:stCxn id="91" idx="0"/>
            <a:endCxn id="71" idx="4"/>
          </p:cNvCxnSpPr>
          <p:nvPr/>
        </p:nvCxnSpPr>
        <p:spPr>
          <a:xfrm flipH="1" flipV="1">
            <a:off x="7438691" y="3846293"/>
            <a:ext cx="1266022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56E9F4-B17D-4BBE-91D8-5003AA62843A}"/>
              </a:ext>
            </a:extLst>
          </p:cNvPr>
          <p:cNvCxnSpPr>
            <a:cxnSpLocks/>
            <a:stCxn id="66" idx="4"/>
          </p:cNvCxnSpPr>
          <p:nvPr/>
        </p:nvCxnSpPr>
        <p:spPr>
          <a:xfrm flipH="1">
            <a:off x="7591092" y="3172040"/>
            <a:ext cx="691614" cy="4608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87703A-997E-42AA-8A0C-574D8C8B06FE}"/>
              </a:ext>
            </a:extLst>
          </p:cNvPr>
          <p:cNvCxnSpPr>
            <a:cxnSpLocks/>
            <a:stCxn id="91" idx="0"/>
            <a:endCxn id="72" idx="4"/>
          </p:cNvCxnSpPr>
          <p:nvPr/>
        </p:nvCxnSpPr>
        <p:spPr>
          <a:xfrm flipH="1" flipV="1">
            <a:off x="8282706" y="3846293"/>
            <a:ext cx="422007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4B3DB87-2BB2-4E2E-B46F-ED3E69C1280E}"/>
              </a:ext>
            </a:extLst>
          </p:cNvPr>
          <p:cNvCxnSpPr>
            <a:cxnSpLocks/>
            <a:stCxn id="91" idx="0"/>
            <a:endCxn id="74" idx="4"/>
          </p:cNvCxnSpPr>
          <p:nvPr/>
        </p:nvCxnSpPr>
        <p:spPr>
          <a:xfrm flipV="1">
            <a:off x="8704713" y="3846293"/>
            <a:ext cx="422008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53CF85-D802-4207-BDED-28B3C912C1B3}"/>
              </a:ext>
            </a:extLst>
          </p:cNvPr>
          <p:cNvCxnSpPr>
            <a:cxnSpLocks/>
            <a:stCxn id="91" idx="0"/>
            <a:endCxn id="75" idx="4"/>
          </p:cNvCxnSpPr>
          <p:nvPr/>
        </p:nvCxnSpPr>
        <p:spPr>
          <a:xfrm flipV="1">
            <a:off x="8704713" y="3846293"/>
            <a:ext cx="1224119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AD8458-5DCA-453D-8E2D-41322F698D32}"/>
              </a:ext>
            </a:extLst>
          </p:cNvPr>
          <p:cNvCxnSpPr>
            <a:cxnSpLocks/>
            <a:stCxn id="91" idx="0"/>
            <a:endCxn id="76" idx="4"/>
          </p:cNvCxnSpPr>
          <p:nvPr/>
        </p:nvCxnSpPr>
        <p:spPr>
          <a:xfrm flipV="1">
            <a:off x="8704713" y="3846293"/>
            <a:ext cx="2068134" cy="2832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C21FECC-2F57-442C-9C90-5B355C33B76F}"/>
              </a:ext>
            </a:extLst>
          </p:cNvPr>
          <p:cNvSpPr txBox="1"/>
          <p:nvPr/>
        </p:nvSpPr>
        <p:spPr>
          <a:xfrm>
            <a:off x="8568127" y="4439397"/>
            <a:ext cx="252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BATCH SIZE: 3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662DC2-F81C-4F63-8A85-7FA8951A1C58}"/>
              </a:ext>
            </a:extLst>
          </p:cNvPr>
          <p:cNvGrpSpPr/>
          <p:nvPr/>
        </p:nvGrpSpPr>
        <p:grpSpPr>
          <a:xfrm>
            <a:off x="8521833" y="4131096"/>
            <a:ext cx="365760" cy="366550"/>
            <a:chOff x="3551282" y="3397857"/>
            <a:chExt cx="365760" cy="366550"/>
          </a:xfrm>
        </p:grpSpPr>
        <p:sp>
          <p:nvSpPr>
            <p:cNvPr id="105" name="Partial Circle 104">
              <a:extLst>
                <a:ext uri="{FF2B5EF4-FFF2-40B4-BE49-F238E27FC236}">
                  <a16:creationId xmlns:a16="http://schemas.microsoft.com/office/drawing/2014/main" id="{B020F84F-ADCC-4A95-896B-4320A1E09CF5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8571202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Partial Circle 105">
              <a:extLst>
                <a:ext uri="{FF2B5EF4-FFF2-40B4-BE49-F238E27FC236}">
                  <a16:creationId xmlns:a16="http://schemas.microsoft.com/office/drawing/2014/main" id="{F9407159-230C-46FE-AD70-4534320A0F86}"/>
                </a:ext>
              </a:extLst>
            </p:cNvPr>
            <p:cNvSpPr/>
            <p:nvPr/>
          </p:nvSpPr>
          <p:spPr>
            <a:xfrm>
              <a:off x="3551282" y="3398647"/>
              <a:ext cx="365760" cy="365760"/>
            </a:xfrm>
            <a:prstGeom prst="pie">
              <a:avLst>
                <a:gd name="adj1" fmla="val 2442614"/>
                <a:gd name="adj2" fmla="val 84076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artial Circle 107">
              <a:extLst>
                <a:ext uri="{FF2B5EF4-FFF2-40B4-BE49-F238E27FC236}">
                  <a16:creationId xmlns:a16="http://schemas.microsoft.com/office/drawing/2014/main" id="{8B07C0A2-21BD-4CA9-8EDD-164AF6C75300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16329761"/>
                <a:gd name="adj2" fmla="val 223409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9BDCC59-1A28-4588-B3E6-F3F229A4DF84}"/>
              </a:ext>
            </a:extLst>
          </p:cNvPr>
          <p:cNvGrpSpPr/>
          <p:nvPr/>
        </p:nvGrpSpPr>
        <p:grpSpPr>
          <a:xfrm>
            <a:off x="8099826" y="2805095"/>
            <a:ext cx="365760" cy="366550"/>
            <a:chOff x="3551282" y="3397857"/>
            <a:chExt cx="365760" cy="366550"/>
          </a:xfrm>
        </p:grpSpPr>
        <p:sp>
          <p:nvSpPr>
            <p:cNvPr id="111" name="Partial Circle 110">
              <a:extLst>
                <a:ext uri="{FF2B5EF4-FFF2-40B4-BE49-F238E27FC236}">
                  <a16:creationId xmlns:a16="http://schemas.microsoft.com/office/drawing/2014/main" id="{873C1E01-EE6F-46D1-B9FD-EAE7EFCDEE4E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8571202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artial Circle 111">
              <a:extLst>
                <a:ext uri="{FF2B5EF4-FFF2-40B4-BE49-F238E27FC236}">
                  <a16:creationId xmlns:a16="http://schemas.microsoft.com/office/drawing/2014/main" id="{D5BAFEC8-3959-489C-BBE0-3024F4625369}"/>
                </a:ext>
              </a:extLst>
            </p:cNvPr>
            <p:cNvSpPr/>
            <p:nvPr/>
          </p:nvSpPr>
          <p:spPr>
            <a:xfrm>
              <a:off x="3551282" y="3398647"/>
              <a:ext cx="365760" cy="365760"/>
            </a:xfrm>
            <a:prstGeom prst="pie">
              <a:avLst>
                <a:gd name="adj1" fmla="val 2442614"/>
                <a:gd name="adj2" fmla="val 84076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Partial Circle 112">
              <a:extLst>
                <a:ext uri="{FF2B5EF4-FFF2-40B4-BE49-F238E27FC236}">
                  <a16:creationId xmlns:a16="http://schemas.microsoft.com/office/drawing/2014/main" id="{8F3F55B4-1A13-4A41-AE40-594BD2356267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16329761"/>
                <a:gd name="adj2" fmla="val 223409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9FFCFC-05D8-45C7-8000-7519FD37B601}"/>
              </a:ext>
            </a:extLst>
          </p:cNvPr>
          <p:cNvGrpSpPr/>
          <p:nvPr/>
        </p:nvGrpSpPr>
        <p:grpSpPr>
          <a:xfrm>
            <a:off x="8949779" y="2804305"/>
            <a:ext cx="365760" cy="366550"/>
            <a:chOff x="3551282" y="3397857"/>
            <a:chExt cx="365760" cy="366550"/>
          </a:xfrm>
        </p:grpSpPr>
        <p:sp>
          <p:nvSpPr>
            <p:cNvPr id="117" name="Partial Circle 116">
              <a:extLst>
                <a:ext uri="{FF2B5EF4-FFF2-40B4-BE49-F238E27FC236}">
                  <a16:creationId xmlns:a16="http://schemas.microsoft.com/office/drawing/2014/main" id="{89E8256F-5E67-4A77-840D-3B9CE3DF996B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8571202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Partial Circle 117">
              <a:extLst>
                <a:ext uri="{FF2B5EF4-FFF2-40B4-BE49-F238E27FC236}">
                  <a16:creationId xmlns:a16="http://schemas.microsoft.com/office/drawing/2014/main" id="{E65D30AB-EE00-423C-B66C-6C77B21A1EAF}"/>
                </a:ext>
              </a:extLst>
            </p:cNvPr>
            <p:cNvSpPr/>
            <p:nvPr/>
          </p:nvSpPr>
          <p:spPr>
            <a:xfrm>
              <a:off x="3551282" y="3398647"/>
              <a:ext cx="365760" cy="365760"/>
            </a:xfrm>
            <a:prstGeom prst="pie">
              <a:avLst>
                <a:gd name="adj1" fmla="val 2442614"/>
                <a:gd name="adj2" fmla="val 84076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Partial Circle 118">
              <a:extLst>
                <a:ext uri="{FF2B5EF4-FFF2-40B4-BE49-F238E27FC236}">
                  <a16:creationId xmlns:a16="http://schemas.microsoft.com/office/drawing/2014/main" id="{33E282B1-A922-4A1F-B550-B04044817BC8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16329761"/>
                <a:gd name="adj2" fmla="val 223409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08C7650F-1888-45CC-8C7F-7FFEF9BE372B}"/>
              </a:ext>
            </a:extLst>
          </p:cNvPr>
          <p:cNvSpPr/>
          <p:nvPr/>
        </p:nvSpPr>
        <p:spPr>
          <a:xfrm>
            <a:off x="3389638" y="219245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9812EF6-4C14-49D5-AE3D-D6DE9481606F}"/>
              </a:ext>
            </a:extLst>
          </p:cNvPr>
          <p:cNvSpPr/>
          <p:nvPr/>
        </p:nvSpPr>
        <p:spPr>
          <a:xfrm>
            <a:off x="8521833" y="218842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6AE0E61-97DC-4DEF-94DC-C6A6A5AADCD9}"/>
              </a:ext>
            </a:extLst>
          </p:cNvPr>
          <p:cNvSpPr/>
          <p:nvPr/>
        </p:nvSpPr>
        <p:spPr>
          <a:xfrm>
            <a:off x="8055594" y="2188859"/>
            <a:ext cx="365760" cy="3657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6BDDE8-B20D-4F89-A1D0-B331925FE83B}"/>
              </a:ext>
            </a:extLst>
          </p:cNvPr>
          <p:cNvSpPr/>
          <p:nvPr/>
        </p:nvSpPr>
        <p:spPr>
          <a:xfrm>
            <a:off x="8988072" y="2188428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A2DC2A-0138-460B-99C0-061A6C0F07EC}"/>
              </a:ext>
            </a:extLst>
          </p:cNvPr>
          <p:cNvSpPr/>
          <p:nvPr/>
        </p:nvSpPr>
        <p:spPr>
          <a:xfrm>
            <a:off x="7889846" y="2101403"/>
            <a:ext cx="1565006" cy="5447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EB153A-CE32-4290-B398-73AE8378B018}"/>
              </a:ext>
            </a:extLst>
          </p:cNvPr>
          <p:cNvSpPr/>
          <p:nvPr/>
        </p:nvSpPr>
        <p:spPr>
          <a:xfrm>
            <a:off x="2790015" y="2098920"/>
            <a:ext cx="1565005" cy="54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0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B6154-091F-4460-B3A1-A745727072C9}"/>
              </a:ext>
            </a:extLst>
          </p:cNvPr>
          <p:cNvGraphicFramePr>
            <a:graphicFrameLocks noGrp="1"/>
          </p:cNvGraphicFramePr>
          <p:nvPr/>
        </p:nvGraphicFramePr>
        <p:xfrm>
          <a:off x="1255552" y="2455876"/>
          <a:ext cx="36576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003755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48984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5108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90766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45430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580327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61442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8328602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54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385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033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73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513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F68E58-C3E3-4C8E-92FB-1389E355272B}"/>
              </a:ext>
            </a:extLst>
          </p:cNvPr>
          <p:cNvSpPr/>
          <p:nvPr/>
        </p:nvSpPr>
        <p:spPr>
          <a:xfrm>
            <a:off x="1280720" y="2917269"/>
            <a:ext cx="1359016" cy="1367406"/>
          </a:xfrm>
          <a:prstGeom prst="rect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1BB18-4173-4935-BD49-E98FAC502326}"/>
              </a:ext>
            </a:extLst>
          </p:cNvPr>
          <p:cNvSpPr/>
          <p:nvPr/>
        </p:nvSpPr>
        <p:spPr>
          <a:xfrm>
            <a:off x="2176945" y="2915171"/>
            <a:ext cx="1359016" cy="136740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D8D14-D507-4215-AF4F-BAEC32C22B03}"/>
              </a:ext>
            </a:extLst>
          </p:cNvPr>
          <p:cNvSpPr txBox="1"/>
          <p:nvPr/>
        </p:nvSpPr>
        <p:spPr>
          <a:xfrm>
            <a:off x="5413697" y="2424963"/>
            <a:ext cx="191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30B93-F11A-490B-A510-BA62A41664FA}"/>
              </a:ext>
            </a:extLst>
          </p:cNvPr>
          <p:cNvSpPr/>
          <p:nvPr/>
        </p:nvSpPr>
        <p:spPr>
          <a:xfrm>
            <a:off x="5041784" y="2455876"/>
            <a:ext cx="243280" cy="46139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B406F94-CB77-41B1-B212-74C1D53D1890}"/>
              </a:ext>
            </a:extLst>
          </p:cNvPr>
          <p:cNvSpPr/>
          <p:nvPr/>
        </p:nvSpPr>
        <p:spPr>
          <a:xfrm>
            <a:off x="3642219" y="2918274"/>
            <a:ext cx="243280" cy="136640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521F-6306-4B4C-A113-87BA60487F45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3885499" y="3601475"/>
            <a:ext cx="1528198" cy="5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563DC1-2308-4F09-A9F8-806BD530EEC0}"/>
              </a:ext>
            </a:extLst>
          </p:cNvPr>
          <p:cNvSpPr txBox="1"/>
          <p:nvPr/>
        </p:nvSpPr>
        <p:spPr>
          <a:xfrm>
            <a:off x="5413697" y="3339363"/>
            <a:ext cx="191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FILTER SIZE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595582E-0FEA-4C24-9CD4-3E2883811214}"/>
              </a:ext>
            </a:extLst>
          </p:cNvPr>
          <p:cNvSpPr/>
          <p:nvPr/>
        </p:nvSpPr>
        <p:spPr>
          <a:xfrm>
            <a:off x="1280720" y="3481430"/>
            <a:ext cx="896225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388CE23-0E3B-4CBE-ACF1-4F82F9320BB5}"/>
              </a:ext>
            </a:extLst>
          </p:cNvPr>
          <p:cNvSpPr/>
          <p:nvPr/>
        </p:nvSpPr>
        <p:spPr>
          <a:xfrm rot="16200000">
            <a:off x="1594610" y="2878667"/>
            <a:ext cx="243280" cy="92139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15BA2C-DCDC-41DD-B1FA-88264D1AF785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1716251" y="2357305"/>
            <a:ext cx="0" cy="860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5060DE-DBA8-479C-839B-46E4ED05B5A2}"/>
              </a:ext>
            </a:extLst>
          </p:cNvPr>
          <p:cNvSpPr txBox="1"/>
          <p:nvPr/>
        </p:nvSpPr>
        <p:spPr>
          <a:xfrm>
            <a:off x="769691" y="1932656"/>
            <a:ext cx="191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STRIDE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A236D7-4107-4359-ABCD-51585CADBF1D}"/>
              </a:ext>
            </a:extLst>
          </p:cNvPr>
          <p:cNvCxnSpPr>
            <a:cxnSpLocks/>
          </p:cNvCxnSpPr>
          <p:nvPr/>
        </p:nvCxnSpPr>
        <p:spPr>
          <a:xfrm>
            <a:off x="7897900" y="2455876"/>
            <a:ext cx="1" cy="20276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03056-B6A3-4845-BB19-041537E90DCD}"/>
              </a:ext>
            </a:extLst>
          </p:cNvPr>
          <p:cNvCxnSpPr>
            <a:cxnSpLocks/>
          </p:cNvCxnSpPr>
          <p:nvPr/>
        </p:nvCxnSpPr>
        <p:spPr>
          <a:xfrm flipH="1">
            <a:off x="7897901" y="4483489"/>
            <a:ext cx="32241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56F6A5-6084-445C-8239-6A2E5812C303}"/>
              </a:ext>
            </a:extLst>
          </p:cNvPr>
          <p:cNvSpPr txBox="1"/>
          <p:nvPr/>
        </p:nvSpPr>
        <p:spPr>
          <a:xfrm>
            <a:off x="8592795" y="4448275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D88E4-2ED1-40CF-ACD1-1FF4E79834B9}"/>
              </a:ext>
            </a:extLst>
          </p:cNvPr>
          <p:cNvSpPr txBox="1"/>
          <p:nvPr/>
        </p:nvSpPr>
        <p:spPr>
          <a:xfrm rot="16200000">
            <a:off x="6732303" y="3376432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C0D46F-1A9A-491E-A968-86DAA6C8C728}"/>
              </a:ext>
            </a:extLst>
          </p:cNvPr>
          <p:cNvCxnSpPr>
            <a:cxnSpLocks/>
          </p:cNvCxnSpPr>
          <p:nvPr/>
        </p:nvCxnSpPr>
        <p:spPr>
          <a:xfrm>
            <a:off x="7897901" y="4480810"/>
            <a:ext cx="165403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7E7388-EF5D-4FAD-9365-0EAE1BCF367E}"/>
              </a:ext>
            </a:extLst>
          </p:cNvPr>
          <p:cNvCxnSpPr>
            <a:cxnSpLocks/>
            <a:endCxn id="40" idx="8"/>
          </p:cNvCxnSpPr>
          <p:nvPr/>
        </p:nvCxnSpPr>
        <p:spPr>
          <a:xfrm flipV="1">
            <a:off x="9551936" y="2671878"/>
            <a:ext cx="1441288" cy="181161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0E097E5-D1FA-4E87-B02E-E8E3A18DFA87}"/>
              </a:ext>
            </a:extLst>
          </p:cNvPr>
          <p:cNvSpPr/>
          <p:nvPr/>
        </p:nvSpPr>
        <p:spPr>
          <a:xfrm>
            <a:off x="7904191" y="2660939"/>
            <a:ext cx="3107425" cy="1819871"/>
          </a:xfrm>
          <a:custGeom>
            <a:avLst/>
            <a:gdLst>
              <a:gd name="connsiteX0" fmla="*/ 0 w 3206796"/>
              <a:gd name="connsiteY0" fmla="*/ 2481277 h 2500650"/>
              <a:gd name="connsiteX1" fmla="*/ 260058 w 3206796"/>
              <a:gd name="connsiteY1" fmla="*/ 2481277 h 2500650"/>
              <a:gd name="connsiteX2" fmla="*/ 704675 w 3206796"/>
              <a:gd name="connsiteY2" fmla="*/ 2279941 h 2500650"/>
              <a:gd name="connsiteX3" fmla="*/ 1275126 w 3206796"/>
              <a:gd name="connsiteY3" fmla="*/ 1642378 h 2500650"/>
              <a:gd name="connsiteX4" fmla="*/ 1669409 w 3206796"/>
              <a:gd name="connsiteY4" fmla="*/ 1021593 h 2500650"/>
              <a:gd name="connsiteX5" fmla="*/ 2013357 w 3206796"/>
              <a:gd name="connsiteY5" fmla="*/ 467919 h 2500650"/>
              <a:gd name="connsiteX6" fmla="*/ 2508308 w 3206796"/>
              <a:gd name="connsiteY6" fmla="*/ 98804 h 2500650"/>
              <a:gd name="connsiteX7" fmla="*/ 3120704 w 3206796"/>
              <a:gd name="connsiteY7" fmla="*/ 6525 h 2500650"/>
              <a:gd name="connsiteX8" fmla="*/ 3187816 w 3206796"/>
              <a:gd name="connsiteY8" fmla="*/ 14914 h 2500650"/>
              <a:gd name="connsiteX0" fmla="*/ 0 w 3206796"/>
              <a:gd name="connsiteY0" fmla="*/ 2481277 h 2484877"/>
              <a:gd name="connsiteX1" fmla="*/ 372602 w 3206796"/>
              <a:gd name="connsiteY1" fmla="*/ 2419052 h 2484877"/>
              <a:gd name="connsiteX2" fmla="*/ 704675 w 3206796"/>
              <a:gd name="connsiteY2" fmla="*/ 2279941 h 2484877"/>
              <a:gd name="connsiteX3" fmla="*/ 1275126 w 3206796"/>
              <a:gd name="connsiteY3" fmla="*/ 1642378 h 2484877"/>
              <a:gd name="connsiteX4" fmla="*/ 1669409 w 3206796"/>
              <a:gd name="connsiteY4" fmla="*/ 1021593 h 2484877"/>
              <a:gd name="connsiteX5" fmla="*/ 2013357 w 3206796"/>
              <a:gd name="connsiteY5" fmla="*/ 467919 h 2484877"/>
              <a:gd name="connsiteX6" fmla="*/ 2508308 w 3206796"/>
              <a:gd name="connsiteY6" fmla="*/ 98804 h 2484877"/>
              <a:gd name="connsiteX7" fmla="*/ 3120704 w 3206796"/>
              <a:gd name="connsiteY7" fmla="*/ 6525 h 2484877"/>
              <a:gd name="connsiteX8" fmla="*/ 3187816 w 3206796"/>
              <a:gd name="connsiteY8" fmla="*/ 14914 h 2484877"/>
              <a:gd name="connsiteX0" fmla="*/ 0 w 3206796"/>
              <a:gd name="connsiteY0" fmla="*/ 2481277 h 2485050"/>
              <a:gd name="connsiteX1" fmla="*/ 372602 w 3206796"/>
              <a:gd name="connsiteY1" fmla="*/ 2419052 h 2485050"/>
              <a:gd name="connsiteX2" fmla="*/ 739304 w 3206796"/>
              <a:gd name="connsiteY2" fmla="*/ 2262163 h 2485050"/>
              <a:gd name="connsiteX3" fmla="*/ 1275126 w 3206796"/>
              <a:gd name="connsiteY3" fmla="*/ 1642378 h 2485050"/>
              <a:gd name="connsiteX4" fmla="*/ 1669409 w 3206796"/>
              <a:gd name="connsiteY4" fmla="*/ 1021593 h 2485050"/>
              <a:gd name="connsiteX5" fmla="*/ 2013357 w 3206796"/>
              <a:gd name="connsiteY5" fmla="*/ 467919 h 2485050"/>
              <a:gd name="connsiteX6" fmla="*/ 2508308 w 3206796"/>
              <a:gd name="connsiteY6" fmla="*/ 98804 h 2485050"/>
              <a:gd name="connsiteX7" fmla="*/ 3120704 w 3206796"/>
              <a:gd name="connsiteY7" fmla="*/ 6525 h 2485050"/>
              <a:gd name="connsiteX8" fmla="*/ 3187816 w 3206796"/>
              <a:gd name="connsiteY8" fmla="*/ 14914 h 2485050"/>
              <a:gd name="connsiteX0" fmla="*/ 0 w 3206796"/>
              <a:gd name="connsiteY0" fmla="*/ 2481277 h 2485050"/>
              <a:gd name="connsiteX1" fmla="*/ 372602 w 3206796"/>
              <a:gd name="connsiteY1" fmla="*/ 2419052 h 2485050"/>
              <a:gd name="connsiteX2" fmla="*/ 739304 w 3206796"/>
              <a:gd name="connsiteY2" fmla="*/ 2262163 h 2485050"/>
              <a:gd name="connsiteX3" fmla="*/ 1275126 w 3206796"/>
              <a:gd name="connsiteY3" fmla="*/ 1642378 h 2485050"/>
              <a:gd name="connsiteX4" fmla="*/ 1669409 w 3206796"/>
              <a:gd name="connsiteY4" fmla="*/ 1021593 h 2485050"/>
              <a:gd name="connsiteX5" fmla="*/ 2013357 w 3206796"/>
              <a:gd name="connsiteY5" fmla="*/ 467919 h 2485050"/>
              <a:gd name="connsiteX6" fmla="*/ 2508308 w 3206796"/>
              <a:gd name="connsiteY6" fmla="*/ 98804 h 2485050"/>
              <a:gd name="connsiteX7" fmla="*/ 3120704 w 3206796"/>
              <a:gd name="connsiteY7" fmla="*/ 6525 h 2485050"/>
              <a:gd name="connsiteX8" fmla="*/ 3187816 w 3206796"/>
              <a:gd name="connsiteY8" fmla="*/ 14914 h 2485050"/>
              <a:gd name="connsiteX0" fmla="*/ 0 w 3206796"/>
              <a:gd name="connsiteY0" fmla="*/ 2481277 h 2484193"/>
              <a:gd name="connsiteX1" fmla="*/ 372602 w 3206796"/>
              <a:gd name="connsiteY1" fmla="*/ 2419052 h 2484193"/>
              <a:gd name="connsiteX2" fmla="*/ 739304 w 3206796"/>
              <a:gd name="connsiteY2" fmla="*/ 2262163 h 2484193"/>
              <a:gd name="connsiteX3" fmla="*/ 1275126 w 3206796"/>
              <a:gd name="connsiteY3" fmla="*/ 1642378 h 2484193"/>
              <a:gd name="connsiteX4" fmla="*/ 1669409 w 3206796"/>
              <a:gd name="connsiteY4" fmla="*/ 1021593 h 2484193"/>
              <a:gd name="connsiteX5" fmla="*/ 2013357 w 3206796"/>
              <a:gd name="connsiteY5" fmla="*/ 467919 h 2484193"/>
              <a:gd name="connsiteX6" fmla="*/ 2508308 w 3206796"/>
              <a:gd name="connsiteY6" fmla="*/ 98804 h 2484193"/>
              <a:gd name="connsiteX7" fmla="*/ 3120704 w 3206796"/>
              <a:gd name="connsiteY7" fmla="*/ 6525 h 2484193"/>
              <a:gd name="connsiteX8" fmla="*/ 3187816 w 3206796"/>
              <a:gd name="connsiteY8" fmla="*/ 14914 h 2484193"/>
              <a:gd name="connsiteX0" fmla="*/ 0 w 3206796"/>
              <a:gd name="connsiteY0" fmla="*/ 2481277 h 2481277"/>
              <a:gd name="connsiteX1" fmla="*/ 372602 w 3206796"/>
              <a:gd name="connsiteY1" fmla="*/ 2419052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  <a:gd name="connsiteX0" fmla="*/ 0 w 3206796"/>
              <a:gd name="connsiteY0" fmla="*/ 2481277 h 2481277"/>
              <a:gd name="connsiteX1" fmla="*/ 372602 w 3206796"/>
              <a:gd name="connsiteY1" fmla="*/ 2419052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  <a:gd name="connsiteX0" fmla="*/ 0 w 3206796"/>
              <a:gd name="connsiteY0" fmla="*/ 2481277 h 2481277"/>
              <a:gd name="connsiteX1" fmla="*/ 372602 w 3206796"/>
              <a:gd name="connsiteY1" fmla="*/ 2419052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  <a:gd name="connsiteX0" fmla="*/ 0 w 3206796"/>
              <a:gd name="connsiteY0" fmla="*/ 2481277 h 2481277"/>
              <a:gd name="connsiteX1" fmla="*/ 424546 w 3206796"/>
              <a:gd name="connsiteY1" fmla="*/ 2427941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796" h="2481277">
                <a:moveTo>
                  <a:pt x="0" y="2481277"/>
                </a:moveTo>
                <a:cubicBezTo>
                  <a:pt x="175192" y="2471387"/>
                  <a:pt x="284014" y="2473349"/>
                  <a:pt x="424546" y="2427941"/>
                </a:cubicBezTo>
                <a:cubicBezTo>
                  <a:pt x="565078" y="2382533"/>
                  <a:pt x="597541" y="2393090"/>
                  <a:pt x="739304" y="2262163"/>
                </a:cubicBezTo>
                <a:cubicBezTo>
                  <a:pt x="881067" y="2131236"/>
                  <a:pt x="1120109" y="1849140"/>
                  <a:pt x="1275126" y="1642378"/>
                </a:cubicBezTo>
                <a:cubicBezTo>
                  <a:pt x="1430143" y="1435616"/>
                  <a:pt x="1546371" y="1217336"/>
                  <a:pt x="1669409" y="1021593"/>
                </a:cubicBezTo>
                <a:cubicBezTo>
                  <a:pt x="1792447" y="825850"/>
                  <a:pt x="1873541" y="621717"/>
                  <a:pt x="2013357" y="467919"/>
                </a:cubicBezTo>
                <a:cubicBezTo>
                  <a:pt x="2153173" y="314121"/>
                  <a:pt x="2323750" y="175703"/>
                  <a:pt x="2508308" y="98804"/>
                </a:cubicBezTo>
                <a:cubicBezTo>
                  <a:pt x="2692866" y="21905"/>
                  <a:pt x="3007453" y="20507"/>
                  <a:pt x="3120704" y="6525"/>
                </a:cubicBezTo>
                <a:cubicBezTo>
                  <a:pt x="3233955" y="-7457"/>
                  <a:pt x="3210885" y="3728"/>
                  <a:pt x="3187816" y="14914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1413E-2917-4557-B5E7-BAEC96536EEE}"/>
              </a:ext>
            </a:extLst>
          </p:cNvPr>
          <p:cNvSpPr txBox="1"/>
          <p:nvPr/>
        </p:nvSpPr>
        <p:spPr>
          <a:xfrm rot="18542632">
            <a:off x="9457083" y="3462794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/>
                </a:solidFill>
              </a:rPr>
              <a:t>ReLU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2E10EB-C40D-4BA8-82AA-FCA4C2AFFFF0}"/>
              </a:ext>
            </a:extLst>
          </p:cNvPr>
          <p:cNvSpPr txBox="1"/>
          <p:nvPr/>
        </p:nvSpPr>
        <p:spPr>
          <a:xfrm rot="18748705">
            <a:off x="8177885" y="3331619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6"/>
                </a:solidFill>
              </a:rPr>
              <a:t>Sigmoid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2BA3E2-F909-45A9-A42B-E762093790FF}"/>
              </a:ext>
            </a:extLst>
          </p:cNvPr>
          <p:cNvSpPr txBox="1"/>
          <p:nvPr/>
        </p:nvSpPr>
        <p:spPr>
          <a:xfrm>
            <a:off x="8296591" y="1932656"/>
            <a:ext cx="232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115736" y="1932656"/>
            <a:ext cx="6093560" cy="2977284"/>
          </a:xfrm>
          <a:custGeom>
            <a:avLst/>
            <a:gdLst>
              <a:gd name="connsiteX0" fmla="*/ 0 w 6093560"/>
              <a:gd name="connsiteY0" fmla="*/ 0 h 2977284"/>
              <a:gd name="connsiteX1" fmla="*/ 616127 w 6093560"/>
              <a:gd name="connsiteY1" fmla="*/ 0 h 2977284"/>
              <a:gd name="connsiteX2" fmla="*/ 1171318 w 6093560"/>
              <a:gd name="connsiteY2" fmla="*/ 0 h 2977284"/>
              <a:gd name="connsiteX3" fmla="*/ 1848380 w 6093560"/>
              <a:gd name="connsiteY3" fmla="*/ 0 h 2977284"/>
              <a:gd name="connsiteX4" fmla="*/ 2647313 w 6093560"/>
              <a:gd name="connsiteY4" fmla="*/ 0 h 2977284"/>
              <a:gd name="connsiteX5" fmla="*/ 3446247 w 6093560"/>
              <a:gd name="connsiteY5" fmla="*/ 0 h 2977284"/>
              <a:gd name="connsiteX6" fmla="*/ 4184245 w 6093560"/>
              <a:gd name="connsiteY6" fmla="*/ 0 h 2977284"/>
              <a:gd name="connsiteX7" fmla="*/ 4861307 w 6093560"/>
              <a:gd name="connsiteY7" fmla="*/ 0 h 2977284"/>
              <a:gd name="connsiteX8" fmla="*/ 6093560 w 6093560"/>
              <a:gd name="connsiteY8" fmla="*/ 0 h 2977284"/>
              <a:gd name="connsiteX9" fmla="*/ 6093560 w 6093560"/>
              <a:gd name="connsiteY9" fmla="*/ 655002 h 2977284"/>
              <a:gd name="connsiteX10" fmla="*/ 6093560 w 6093560"/>
              <a:gd name="connsiteY10" fmla="*/ 1161141 h 2977284"/>
              <a:gd name="connsiteX11" fmla="*/ 6093560 w 6093560"/>
              <a:gd name="connsiteY11" fmla="*/ 1667279 h 2977284"/>
              <a:gd name="connsiteX12" fmla="*/ 6093560 w 6093560"/>
              <a:gd name="connsiteY12" fmla="*/ 2173417 h 2977284"/>
              <a:gd name="connsiteX13" fmla="*/ 6093560 w 6093560"/>
              <a:gd name="connsiteY13" fmla="*/ 2977284 h 2977284"/>
              <a:gd name="connsiteX14" fmla="*/ 5355562 w 6093560"/>
              <a:gd name="connsiteY14" fmla="*/ 2977284 h 2977284"/>
              <a:gd name="connsiteX15" fmla="*/ 4556629 w 6093560"/>
              <a:gd name="connsiteY15" fmla="*/ 2977284 h 2977284"/>
              <a:gd name="connsiteX16" fmla="*/ 4001438 w 6093560"/>
              <a:gd name="connsiteY16" fmla="*/ 2977284 h 2977284"/>
              <a:gd name="connsiteX17" fmla="*/ 3324376 w 6093560"/>
              <a:gd name="connsiteY17" fmla="*/ 2977284 h 2977284"/>
              <a:gd name="connsiteX18" fmla="*/ 2525442 w 6093560"/>
              <a:gd name="connsiteY18" fmla="*/ 2977284 h 2977284"/>
              <a:gd name="connsiteX19" fmla="*/ 1970251 w 6093560"/>
              <a:gd name="connsiteY19" fmla="*/ 2977284 h 2977284"/>
              <a:gd name="connsiteX20" fmla="*/ 1475996 w 6093560"/>
              <a:gd name="connsiteY20" fmla="*/ 2977284 h 2977284"/>
              <a:gd name="connsiteX21" fmla="*/ 798933 w 6093560"/>
              <a:gd name="connsiteY21" fmla="*/ 2977284 h 2977284"/>
              <a:gd name="connsiteX22" fmla="*/ 0 w 6093560"/>
              <a:gd name="connsiteY22" fmla="*/ 2977284 h 2977284"/>
              <a:gd name="connsiteX23" fmla="*/ 0 w 6093560"/>
              <a:gd name="connsiteY23" fmla="*/ 2441373 h 2977284"/>
              <a:gd name="connsiteX24" fmla="*/ 0 w 6093560"/>
              <a:gd name="connsiteY24" fmla="*/ 1816143 h 2977284"/>
              <a:gd name="connsiteX25" fmla="*/ 0 w 6093560"/>
              <a:gd name="connsiteY25" fmla="*/ 1220686 h 2977284"/>
              <a:gd name="connsiteX26" fmla="*/ 0 w 6093560"/>
              <a:gd name="connsiteY26" fmla="*/ 565684 h 2977284"/>
              <a:gd name="connsiteX27" fmla="*/ 0 w 6093560"/>
              <a:gd name="connsiteY27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93560" h="2977284" extrusionOk="0">
                <a:moveTo>
                  <a:pt x="0" y="0"/>
                </a:moveTo>
                <a:cubicBezTo>
                  <a:pt x="186007" y="4368"/>
                  <a:pt x="345621" y="-19899"/>
                  <a:pt x="616127" y="0"/>
                </a:cubicBezTo>
                <a:cubicBezTo>
                  <a:pt x="886633" y="19899"/>
                  <a:pt x="911066" y="10457"/>
                  <a:pt x="1171318" y="0"/>
                </a:cubicBezTo>
                <a:cubicBezTo>
                  <a:pt x="1431570" y="-10457"/>
                  <a:pt x="1605248" y="1705"/>
                  <a:pt x="1848380" y="0"/>
                </a:cubicBezTo>
                <a:cubicBezTo>
                  <a:pt x="2091512" y="-1705"/>
                  <a:pt x="2333207" y="24046"/>
                  <a:pt x="2647313" y="0"/>
                </a:cubicBezTo>
                <a:cubicBezTo>
                  <a:pt x="2961419" y="-24046"/>
                  <a:pt x="3199677" y="-16172"/>
                  <a:pt x="3446247" y="0"/>
                </a:cubicBezTo>
                <a:cubicBezTo>
                  <a:pt x="3692817" y="16172"/>
                  <a:pt x="3832219" y="-8454"/>
                  <a:pt x="4184245" y="0"/>
                </a:cubicBezTo>
                <a:cubicBezTo>
                  <a:pt x="4536271" y="8454"/>
                  <a:pt x="4588937" y="2415"/>
                  <a:pt x="4861307" y="0"/>
                </a:cubicBezTo>
                <a:cubicBezTo>
                  <a:pt x="5133677" y="-2415"/>
                  <a:pt x="5643609" y="53418"/>
                  <a:pt x="6093560" y="0"/>
                </a:cubicBezTo>
                <a:cubicBezTo>
                  <a:pt x="6069970" y="224260"/>
                  <a:pt x="6071658" y="334116"/>
                  <a:pt x="6093560" y="655002"/>
                </a:cubicBezTo>
                <a:cubicBezTo>
                  <a:pt x="6115462" y="975888"/>
                  <a:pt x="6080934" y="1052588"/>
                  <a:pt x="6093560" y="1161141"/>
                </a:cubicBezTo>
                <a:cubicBezTo>
                  <a:pt x="6106186" y="1269694"/>
                  <a:pt x="6095399" y="1505800"/>
                  <a:pt x="6093560" y="1667279"/>
                </a:cubicBezTo>
                <a:cubicBezTo>
                  <a:pt x="6091721" y="1828758"/>
                  <a:pt x="6089612" y="2027729"/>
                  <a:pt x="6093560" y="2173417"/>
                </a:cubicBezTo>
                <a:cubicBezTo>
                  <a:pt x="6097508" y="2319105"/>
                  <a:pt x="6091950" y="2763839"/>
                  <a:pt x="6093560" y="2977284"/>
                </a:cubicBezTo>
                <a:cubicBezTo>
                  <a:pt x="5735981" y="2991083"/>
                  <a:pt x="5721514" y="2942706"/>
                  <a:pt x="5355562" y="2977284"/>
                </a:cubicBezTo>
                <a:cubicBezTo>
                  <a:pt x="4989610" y="3011862"/>
                  <a:pt x="4888589" y="2995922"/>
                  <a:pt x="4556629" y="2977284"/>
                </a:cubicBezTo>
                <a:cubicBezTo>
                  <a:pt x="4224669" y="2958646"/>
                  <a:pt x="4114182" y="3001791"/>
                  <a:pt x="4001438" y="2977284"/>
                </a:cubicBezTo>
                <a:cubicBezTo>
                  <a:pt x="3888694" y="2952777"/>
                  <a:pt x="3575040" y="2951551"/>
                  <a:pt x="3324376" y="2977284"/>
                </a:cubicBezTo>
                <a:cubicBezTo>
                  <a:pt x="3073712" y="3003017"/>
                  <a:pt x="2746291" y="2987960"/>
                  <a:pt x="2525442" y="2977284"/>
                </a:cubicBezTo>
                <a:cubicBezTo>
                  <a:pt x="2304593" y="2966608"/>
                  <a:pt x="2224240" y="2991401"/>
                  <a:pt x="1970251" y="2977284"/>
                </a:cubicBezTo>
                <a:cubicBezTo>
                  <a:pt x="1716262" y="2963167"/>
                  <a:pt x="1610679" y="2968890"/>
                  <a:pt x="1475996" y="2977284"/>
                </a:cubicBezTo>
                <a:cubicBezTo>
                  <a:pt x="1341313" y="2985678"/>
                  <a:pt x="1039900" y="2995850"/>
                  <a:pt x="798933" y="2977284"/>
                </a:cubicBezTo>
                <a:cubicBezTo>
                  <a:pt x="557966" y="2958718"/>
                  <a:pt x="398308" y="2939352"/>
                  <a:pt x="0" y="2977284"/>
                </a:cubicBezTo>
                <a:cubicBezTo>
                  <a:pt x="-9768" y="2737643"/>
                  <a:pt x="-19423" y="2680197"/>
                  <a:pt x="0" y="2441373"/>
                </a:cubicBezTo>
                <a:cubicBezTo>
                  <a:pt x="19423" y="2202549"/>
                  <a:pt x="1827" y="1953413"/>
                  <a:pt x="0" y="1816143"/>
                </a:cubicBezTo>
                <a:cubicBezTo>
                  <a:pt x="-1827" y="1678873"/>
                  <a:pt x="26549" y="1459671"/>
                  <a:pt x="0" y="1220686"/>
                </a:cubicBezTo>
                <a:cubicBezTo>
                  <a:pt x="-26549" y="981701"/>
                  <a:pt x="-805" y="801297"/>
                  <a:pt x="0" y="565684"/>
                </a:cubicBezTo>
                <a:cubicBezTo>
                  <a:pt x="805" y="330071"/>
                  <a:pt x="27158" y="25401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5D38B-3307-4786-B409-DBCD16D425C6}"/>
              </a:ext>
            </a:extLst>
          </p:cNvPr>
          <p:cNvSpPr/>
          <p:nvPr/>
        </p:nvSpPr>
        <p:spPr>
          <a:xfrm>
            <a:off x="7452576" y="1932656"/>
            <a:ext cx="3747105" cy="2977284"/>
          </a:xfrm>
          <a:custGeom>
            <a:avLst/>
            <a:gdLst>
              <a:gd name="connsiteX0" fmla="*/ 0 w 3747105"/>
              <a:gd name="connsiteY0" fmla="*/ 0 h 2977284"/>
              <a:gd name="connsiteX1" fmla="*/ 587046 w 3747105"/>
              <a:gd name="connsiteY1" fmla="*/ 0 h 2977284"/>
              <a:gd name="connsiteX2" fmla="*/ 1136622 w 3747105"/>
              <a:gd name="connsiteY2" fmla="*/ 0 h 2977284"/>
              <a:gd name="connsiteX3" fmla="*/ 1761139 w 3747105"/>
              <a:gd name="connsiteY3" fmla="*/ 0 h 2977284"/>
              <a:gd name="connsiteX4" fmla="*/ 2460599 w 3747105"/>
              <a:gd name="connsiteY4" fmla="*/ 0 h 2977284"/>
              <a:gd name="connsiteX5" fmla="*/ 3160059 w 3747105"/>
              <a:gd name="connsiteY5" fmla="*/ 0 h 2977284"/>
              <a:gd name="connsiteX6" fmla="*/ 3747105 w 3747105"/>
              <a:gd name="connsiteY6" fmla="*/ 0 h 2977284"/>
              <a:gd name="connsiteX7" fmla="*/ 3747105 w 3747105"/>
              <a:gd name="connsiteY7" fmla="*/ 595457 h 2977284"/>
              <a:gd name="connsiteX8" fmla="*/ 3747105 w 3747105"/>
              <a:gd name="connsiteY8" fmla="*/ 1101595 h 2977284"/>
              <a:gd name="connsiteX9" fmla="*/ 3747105 w 3747105"/>
              <a:gd name="connsiteY9" fmla="*/ 1637506 h 2977284"/>
              <a:gd name="connsiteX10" fmla="*/ 3747105 w 3747105"/>
              <a:gd name="connsiteY10" fmla="*/ 2143644 h 2977284"/>
              <a:gd name="connsiteX11" fmla="*/ 3747105 w 3747105"/>
              <a:gd name="connsiteY11" fmla="*/ 2977284 h 2977284"/>
              <a:gd name="connsiteX12" fmla="*/ 3235001 w 3747105"/>
              <a:gd name="connsiteY12" fmla="*/ 2977284 h 2977284"/>
              <a:gd name="connsiteX13" fmla="*/ 2647954 w 3747105"/>
              <a:gd name="connsiteY13" fmla="*/ 2977284 h 2977284"/>
              <a:gd name="connsiteX14" fmla="*/ 1948495 w 3747105"/>
              <a:gd name="connsiteY14" fmla="*/ 2977284 h 2977284"/>
              <a:gd name="connsiteX15" fmla="*/ 1249035 w 3747105"/>
              <a:gd name="connsiteY15" fmla="*/ 2977284 h 2977284"/>
              <a:gd name="connsiteX16" fmla="*/ 699460 w 3747105"/>
              <a:gd name="connsiteY16" fmla="*/ 2977284 h 2977284"/>
              <a:gd name="connsiteX17" fmla="*/ 0 w 3747105"/>
              <a:gd name="connsiteY17" fmla="*/ 2977284 h 2977284"/>
              <a:gd name="connsiteX18" fmla="*/ 0 w 3747105"/>
              <a:gd name="connsiteY18" fmla="*/ 2322282 h 2977284"/>
              <a:gd name="connsiteX19" fmla="*/ 0 w 3747105"/>
              <a:gd name="connsiteY19" fmla="*/ 1756598 h 2977284"/>
              <a:gd name="connsiteX20" fmla="*/ 0 w 3747105"/>
              <a:gd name="connsiteY20" fmla="*/ 1220686 h 2977284"/>
              <a:gd name="connsiteX21" fmla="*/ 0 w 3747105"/>
              <a:gd name="connsiteY21" fmla="*/ 595457 h 2977284"/>
              <a:gd name="connsiteX22" fmla="*/ 0 w 3747105"/>
              <a:gd name="connsiteY22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47105" h="2977284" extrusionOk="0">
                <a:moveTo>
                  <a:pt x="0" y="0"/>
                </a:moveTo>
                <a:cubicBezTo>
                  <a:pt x="275110" y="8362"/>
                  <a:pt x="302197" y="-8707"/>
                  <a:pt x="587046" y="0"/>
                </a:cubicBezTo>
                <a:cubicBezTo>
                  <a:pt x="871895" y="8707"/>
                  <a:pt x="974061" y="-26699"/>
                  <a:pt x="1136622" y="0"/>
                </a:cubicBezTo>
                <a:cubicBezTo>
                  <a:pt x="1299183" y="26699"/>
                  <a:pt x="1502720" y="29227"/>
                  <a:pt x="1761139" y="0"/>
                </a:cubicBezTo>
                <a:cubicBezTo>
                  <a:pt x="2019558" y="-29227"/>
                  <a:pt x="2216608" y="13318"/>
                  <a:pt x="2460599" y="0"/>
                </a:cubicBezTo>
                <a:cubicBezTo>
                  <a:pt x="2704590" y="-13318"/>
                  <a:pt x="2903447" y="-21192"/>
                  <a:pt x="3160059" y="0"/>
                </a:cubicBezTo>
                <a:cubicBezTo>
                  <a:pt x="3416671" y="21192"/>
                  <a:pt x="3569413" y="985"/>
                  <a:pt x="3747105" y="0"/>
                </a:cubicBezTo>
                <a:cubicBezTo>
                  <a:pt x="3752434" y="296312"/>
                  <a:pt x="3769856" y="392870"/>
                  <a:pt x="3747105" y="595457"/>
                </a:cubicBezTo>
                <a:cubicBezTo>
                  <a:pt x="3724354" y="798044"/>
                  <a:pt x="3738739" y="941977"/>
                  <a:pt x="3747105" y="1101595"/>
                </a:cubicBezTo>
                <a:cubicBezTo>
                  <a:pt x="3755471" y="1261213"/>
                  <a:pt x="3731936" y="1394028"/>
                  <a:pt x="3747105" y="1637506"/>
                </a:cubicBezTo>
                <a:cubicBezTo>
                  <a:pt x="3762274" y="1880984"/>
                  <a:pt x="3726895" y="2035509"/>
                  <a:pt x="3747105" y="2143644"/>
                </a:cubicBezTo>
                <a:cubicBezTo>
                  <a:pt x="3767315" y="2251779"/>
                  <a:pt x="3784448" y="2745817"/>
                  <a:pt x="3747105" y="2977284"/>
                </a:cubicBezTo>
                <a:cubicBezTo>
                  <a:pt x="3500716" y="2977311"/>
                  <a:pt x="3490869" y="2967057"/>
                  <a:pt x="3235001" y="2977284"/>
                </a:cubicBezTo>
                <a:cubicBezTo>
                  <a:pt x="2979133" y="2987511"/>
                  <a:pt x="2834147" y="2952401"/>
                  <a:pt x="2647954" y="2977284"/>
                </a:cubicBezTo>
                <a:cubicBezTo>
                  <a:pt x="2461761" y="3002167"/>
                  <a:pt x="2126699" y="2972717"/>
                  <a:pt x="1948495" y="2977284"/>
                </a:cubicBezTo>
                <a:cubicBezTo>
                  <a:pt x="1770291" y="2981851"/>
                  <a:pt x="1598403" y="2987418"/>
                  <a:pt x="1249035" y="2977284"/>
                </a:cubicBezTo>
                <a:cubicBezTo>
                  <a:pt x="899667" y="2967150"/>
                  <a:pt x="907569" y="2962409"/>
                  <a:pt x="699460" y="2977284"/>
                </a:cubicBezTo>
                <a:cubicBezTo>
                  <a:pt x="491352" y="2992159"/>
                  <a:pt x="145414" y="3009416"/>
                  <a:pt x="0" y="2977284"/>
                </a:cubicBezTo>
                <a:cubicBezTo>
                  <a:pt x="-31711" y="2750449"/>
                  <a:pt x="25412" y="2465443"/>
                  <a:pt x="0" y="2322282"/>
                </a:cubicBezTo>
                <a:cubicBezTo>
                  <a:pt x="-25412" y="2179121"/>
                  <a:pt x="-25400" y="1992921"/>
                  <a:pt x="0" y="1756598"/>
                </a:cubicBezTo>
                <a:cubicBezTo>
                  <a:pt x="25400" y="1520275"/>
                  <a:pt x="26287" y="1372655"/>
                  <a:pt x="0" y="1220686"/>
                </a:cubicBezTo>
                <a:cubicBezTo>
                  <a:pt x="-26287" y="1068717"/>
                  <a:pt x="24435" y="725431"/>
                  <a:pt x="0" y="595457"/>
                </a:cubicBezTo>
                <a:cubicBezTo>
                  <a:pt x="-24435" y="465483"/>
                  <a:pt x="17952" y="25248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035098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29844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B6154-091F-4460-B3A1-A7457270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57795"/>
              </p:ext>
            </p:extLst>
          </p:nvPr>
        </p:nvGraphicFramePr>
        <p:xfrm>
          <a:off x="1991564" y="2455876"/>
          <a:ext cx="32004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648984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5108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90766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45430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580327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61442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8328602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385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033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73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513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F68E58-C3E3-4C8E-92FB-1389E355272B}"/>
              </a:ext>
            </a:extLst>
          </p:cNvPr>
          <p:cNvSpPr/>
          <p:nvPr/>
        </p:nvSpPr>
        <p:spPr>
          <a:xfrm>
            <a:off x="1997158" y="3390996"/>
            <a:ext cx="879441" cy="884870"/>
          </a:xfrm>
          <a:prstGeom prst="rect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1BB18-4173-4935-BD49-E98FAC502326}"/>
              </a:ext>
            </a:extLst>
          </p:cNvPr>
          <p:cNvSpPr/>
          <p:nvPr/>
        </p:nvSpPr>
        <p:spPr>
          <a:xfrm>
            <a:off x="2928337" y="3390996"/>
            <a:ext cx="879441" cy="88487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B406F94-CB77-41B1-B212-74C1D53D1890}"/>
              </a:ext>
            </a:extLst>
          </p:cNvPr>
          <p:cNvSpPr/>
          <p:nvPr/>
        </p:nvSpPr>
        <p:spPr>
          <a:xfrm>
            <a:off x="3904949" y="3390996"/>
            <a:ext cx="261455" cy="89367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521F-6306-4B4C-A113-87BA60487F45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166404" y="3837836"/>
            <a:ext cx="12328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563DC1-2308-4F09-A9F8-806BD530EEC0}"/>
              </a:ext>
            </a:extLst>
          </p:cNvPr>
          <p:cNvSpPr txBox="1"/>
          <p:nvPr/>
        </p:nvSpPr>
        <p:spPr>
          <a:xfrm>
            <a:off x="5399281" y="3562451"/>
            <a:ext cx="191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POOL SIZE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595582E-0FEA-4C24-9CD4-3E2883811214}"/>
              </a:ext>
            </a:extLst>
          </p:cNvPr>
          <p:cNvSpPr/>
          <p:nvPr/>
        </p:nvSpPr>
        <p:spPr>
          <a:xfrm>
            <a:off x="2016732" y="3698010"/>
            <a:ext cx="896225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388CE23-0E3B-4CBE-ACF1-4F82F9320BB5}"/>
              </a:ext>
            </a:extLst>
          </p:cNvPr>
          <p:cNvSpPr/>
          <p:nvPr/>
        </p:nvSpPr>
        <p:spPr>
          <a:xfrm rot="16200000">
            <a:off x="2330623" y="3111701"/>
            <a:ext cx="243280" cy="92139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15BA2C-DCDC-41DD-B1FA-88264D1AF785}"/>
              </a:ext>
            </a:extLst>
          </p:cNvPr>
          <p:cNvCxnSpPr>
            <a:cxnSpLocks/>
            <a:stCxn id="19" idx="1"/>
            <a:endCxn id="24" idx="2"/>
          </p:cNvCxnSpPr>
          <p:nvPr/>
        </p:nvCxnSpPr>
        <p:spPr>
          <a:xfrm flipH="1" flipV="1">
            <a:off x="2452263" y="2455876"/>
            <a:ext cx="1" cy="994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5060DE-DBA8-479C-839B-46E4ED05B5A2}"/>
              </a:ext>
            </a:extLst>
          </p:cNvPr>
          <p:cNvSpPr txBox="1"/>
          <p:nvPr/>
        </p:nvSpPr>
        <p:spPr>
          <a:xfrm>
            <a:off x="1493122" y="1932656"/>
            <a:ext cx="191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STRIDE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2BA3E2-F909-45A9-A42B-E762093790FF}"/>
              </a:ext>
            </a:extLst>
          </p:cNvPr>
          <p:cNvSpPr txBox="1"/>
          <p:nvPr/>
        </p:nvSpPr>
        <p:spPr>
          <a:xfrm>
            <a:off x="7791138" y="1932656"/>
            <a:ext cx="232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808211" y="1932656"/>
            <a:ext cx="5266071" cy="2552828"/>
          </a:xfrm>
          <a:custGeom>
            <a:avLst/>
            <a:gdLst>
              <a:gd name="connsiteX0" fmla="*/ 0 w 5266071"/>
              <a:gd name="connsiteY0" fmla="*/ 0 h 2552828"/>
              <a:gd name="connsiteX1" fmla="*/ 605598 w 5266071"/>
              <a:gd name="connsiteY1" fmla="*/ 0 h 2552828"/>
              <a:gd name="connsiteX2" fmla="*/ 1158536 w 5266071"/>
              <a:gd name="connsiteY2" fmla="*/ 0 h 2552828"/>
              <a:gd name="connsiteX3" fmla="*/ 1816794 w 5266071"/>
              <a:gd name="connsiteY3" fmla="*/ 0 h 2552828"/>
              <a:gd name="connsiteX4" fmla="*/ 2580375 w 5266071"/>
              <a:gd name="connsiteY4" fmla="*/ 0 h 2552828"/>
              <a:gd name="connsiteX5" fmla="*/ 3343955 w 5266071"/>
              <a:gd name="connsiteY5" fmla="*/ 0 h 2552828"/>
              <a:gd name="connsiteX6" fmla="*/ 4054875 w 5266071"/>
              <a:gd name="connsiteY6" fmla="*/ 0 h 2552828"/>
              <a:gd name="connsiteX7" fmla="*/ 5266071 w 5266071"/>
              <a:gd name="connsiteY7" fmla="*/ 0 h 2552828"/>
              <a:gd name="connsiteX8" fmla="*/ 5266071 w 5266071"/>
              <a:gd name="connsiteY8" fmla="*/ 689264 h 2552828"/>
              <a:gd name="connsiteX9" fmla="*/ 5266071 w 5266071"/>
              <a:gd name="connsiteY9" fmla="*/ 1276414 h 2552828"/>
              <a:gd name="connsiteX10" fmla="*/ 5266071 w 5266071"/>
              <a:gd name="connsiteY10" fmla="*/ 1838036 h 2552828"/>
              <a:gd name="connsiteX11" fmla="*/ 5266071 w 5266071"/>
              <a:gd name="connsiteY11" fmla="*/ 2552828 h 2552828"/>
              <a:gd name="connsiteX12" fmla="*/ 4765794 w 5266071"/>
              <a:gd name="connsiteY12" fmla="*/ 2552828 h 2552828"/>
              <a:gd name="connsiteX13" fmla="*/ 4160196 w 5266071"/>
              <a:gd name="connsiteY13" fmla="*/ 2552828 h 2552828"/>
              <a:gd name="connsiteX14" fmla="*/ 3396616 w 5266071"/>
              <a:gd name="connsiteY14" fmla="*/ 2552828 h 2552828"/>
              <a:gd name="connsiteX15" fmla="*/ 2633036 w 5266071"/>
              <a:gd name="connsiteY15" fmla="*/ 2552828 h 2552828"/>
              <a:gd name="connsiteX16" fmla="*/ 2080098 w 5266071"/>
              <a:gd name="connsiteY16" fmla="*/ 2552828 h 2552828"/>
              <a:gd name="connsiteX17" fmla="*/ 1421839 w 5266071"/>
              <a:gd name="connsiteY17" fmla="*/ 2552828 h 2552828"/>
              <a:gd name="connsiteX18" fmla="*/ 658259 w 5266071"/>
              <a:gd name="connsiteY18" fmla="*/ 2552828 h 2552828"/>
              <a:gd name="connsiteX19" fmla="*/ 0 w 5266071"/>
              <a:gd name="connsiteY19" fmla="*/ 2552828 h 2552828"/>
              <a:gd name="connsiteX20" fmla="*/ 0 w 5266071"/>
              <a:gd name="connsiteY20" fmla="*/ 1991206 h 2552828"/>
              <a:gd name="connsiteX21" fmla="*/ 0 w 5266071"/>
              <a:gd name="connsiteY21" fmla="*/ 1327471 h 2552828"/>
              <a:gd name="connsiteX22" fmla="*/ 0 w 5266071"/>
              <a:gd name="connsiteY22" fmla="*/ 638207 h 2552828"/>
              <a:gd name="connsiteX23" fmla="*/ 0 w 5266071"/>
              <a:gd name="connsiteY23" fmla="*/ 0 h 255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66071" h="2552828" extrusionOk="0">
                <a:moveTo>
                  <a:pt x="0" y="0"/>
                </a:moveTo>
                <a:cubicBezTo>
                  <a:pt x="237489" y="22682"/>
                  <a:pt x="308088" y="23636"/>
                  <a:pt x="605598" y="0"/>
                </a:cubicBezTo>
                <a:cubicBezTo>
                  <a:pt x="903108" y="-23636"/>
                  <a:pt x="1007524" y="19861"/>
                  <a:pt x="1158536" y="0"/>
                </a:cubicBezTo>
                <a:cubicBezTo>
                  <a:pt x="1309548" y="-19861"/>
                  <a:pt x="1519115" y="-10827"/>
                  <a:pt x="1816794" y="0"/>
                </a:cubicBezTo>
                <a:cubicBezTo>
                  <a:pt x="2114473" y="10827"/>
                  <a:pt x="2309389" y="9817"/>
                  <a:pt x="2580375" y="0"/>
                </a:cubicBezTo>
                <a:cubicBezTo>
                  <a:pt x="2851361" y="-9817"/>
                  <a:pt x="3101231" y="-26148"/>
                  <a:pt x="3343955" y="0"/>
                </a:cubicBezTo>
                <a:cubicBezTo>
                  <a:pt x="3586679" y="26148"/>
                  <a:pt x="3872302" y="27978"/>
                  <a:pt x="4054875" y="0"/>
                </a:cubicBezTo>
                <a:cubicBezTo>
                  <a:pt x="4237448" y="-27978"/>
                  <a:pt x="4792646" y="-11169"/>
                  <a:pt x="5266071" y="0"/>
                </a:cubicBezTo>
                <a:cubicBezTo>
                  <a:pt x="5253739" y="244096"/>
                  <a:pt x="5273159" y="529554"/>
                  <a:pt x="5266071" y="689264"/>
                </a:cubicBezTo>
                <a:cubicBezTo>
                  <a:pt x="5258983" y="848974"/>
                  <a:pt x="5246297" y="1091232"/>
                  <a:pt x="5266071" y="1276414"/>
                </a:cubicBezTo>
                <a:cubicBezTo>
                  <a:pt x="5285846" y="1461596"/>
                  <a:pt x="5238799" y="1631487"/>
                  <a:pt x="5266071" y="1838036"/>
                </a:cubicBezTo>
                <a:cubicBezTo>
                  <a:pt x="5293343" y="2044585"/>
                  <a:pt x="5250463" y="2377045"/>
                  <a:pt x="5266071" y="2552828"/>
                </a:cubicBezTo>
                <a:cubicBezTo>
                  <a:pt x="5059779" y="2544566"/>
                  <a:pt x="4972151" y="2550128"/>
                  <a:pt x="4765794" y="2552828"/>
                </a:cubicBezTo>
                <a:cubicBezTo>
                  <a:pt x="4559437" y="2555528"/>
                  <a:pt x="4285341" y="2530479"/>
                  <a:pt x="4160196" y="2552828"/>
                </a:cubicBezTo>
                <a:cubicBezTo>
                  <a:pt x="4035051" y="2575177"/>
                  <a:pt x="3628911" y="2568430"/>
                  <a:pt x="3396616" y="2552828"/>
                </a:cubicBezTo>
                <a:cubicBezTo>
                  <a:pt x="3164321" y="2537226"/>
                  <a:pt x="2944912" y="2521260"/>
                  <a:pt x="2633036" y="2552828"/>
                </a:cubicBezTo>
                <a:cubicBezTo>
                  <a:pt x="2321160" y="2584396"/>
                  <a:pt x="2316097" y="2532136"/>
                  <a:pt x="2080098" y="2552828"/>
                </a:cubicBezTo>
                <a:cubicBezTo>
                  <a:pt x="1844099" y="2573520"/>
                  <a:pt x="1644808" y="2580807"/>
                  <a:pt x="1421839" y="2552828"/>
                </a:cubicBezTo>
                <a:cubicBezTo>
                  <a:pt x="1198870" y="2524849"/>
                  <a:pt x="967504" y="2565894"/>
                  <a:pt x="658259" y="2552828"/>
                </a:cubicBezTo>
                <a:cubicBezTo>
                  <a:pt x="349014" y="2539762"/>
                  <a:pt x="180265" y="2520844"/>
                  <a:pt x="0" y="2552828"/>
                </a:cubicBezTo>
                <a:cubicBezTo>
                  <a:pt x="13620" y="2339881"/>
                  <a:pt x="-10119" y="2188442"/>
                  <a:pt x="0" y="1991206"/>
                </a:cubicBezTo>
                <a:cubicBezTo>
                  <a:pt x="10119" y="1793970"/>
                  <a:pt x="-4553" y="1566578"/>
                  <a:pt x="0" y="1327471"/>
                </a:cubicBezTo>
                <a:cubicBezTo>
                  <a:pt x="4553" y="1088365"/>
                  <a:pt x="1389" y="805873"/>
                  <a:pt x="0" y="638207"/>
                </a:cubicBezTo>
                <a:cubicBezTo>
                  <a:pt x="-1389" y="470541"/>
                  <a:pt x="-14768" y="18308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5D38B-3307-4786-B409-DBCD16D425C6}"/>
              </a:ext>
            </a:extLst>
          </p:cNvPr>
          <p:cNvSpPr/>
          <p:nvPr/>
        </p:nvSpPr>
        <p:spPr>
          <a:xfrm>
            <a:off x="7317564" y="1932656"/>
            <a:ext cx="3269772" cy="2552828"/>
          </a:xfrm>
          <a:custGeom>
            <a:avLst/>
            <a:gdLst>
              <a:gd name="connsiteX0" fmla="*/ 0 w 3269772"/>
              <a:gd name="connsiteY0" fmla="*/ 0 h 2552828"/>
              <a:gd name="connsiteX1" fmla="*/ 621257 w 3269772"/>
              <a:gd name="connsiteY1" fmla="*/ 0 h 2552828"/>
              <a:gd name="connsiteX2" fmla="*/ 1209816 w 3269772"/>
              <a:gd name="connsiteY2" fmla="*/ 0 h 2552828"/>
              <a:gd name="connsiteX3" fmla="*/ 1863770 w 3269772"/>
              <a:gd name="connsiteY3" fmla="*/ 0 h 2552828"/>
              <a:gd name="connsiteX4" fmla="*/ 2583120 w 3269772"/>
              <a:gd name="connsiteY4" fmla="*/ 0 h 2552828"/>
              <a:gd name="connsiteX5" fmla="*/ 3269772 w 3269772"/>
              <a:gd name="connsiteY5" fmla="*/ 0 h 2552828"/>
              <a:gd name="connsiteX6" fmla="*/ 3269772 w 3269772"/>
              <a:gd name="connsiteY6" fmla="*/ 663735 h 2552828"/>
              <a:gd name="connsiteX7" fmla="*/ 3269772 w 3269772"/>
              <a:gd name="connsiteY7" fmla="*/ 1352999 h 2552828"/>
              <a:gd name="connsiteX8" fmla="*/ 3269772 w 3269772"/>
              <a:gd name="connsiteY8" fmla="*/ 1914621 h 2552828"/>
              <a:gd name="connsiteX9" fmla="*/ 3269772 w 3269772"/>
              <a:gd name="connsiteY9" fmla="*/ 2552828 h 2552828"/>
              <a:gd name="connsiteX10" fmla="*/ 2713911 w 3269772"/>
              <a:gd name="connsiteY10" fmla="*/ 2552828 h 2552828"/>
              <a:gd name="connsiteX11" fmla="*/ 2125352 w 3269772"/>
              <a:gd name="connsiteY11" fmla="*/ 2552828 h 2552828"/>
              <a:gd name="connsiteX12" fmla="*/ 1471397 w 3269772"/>
              <a:gd name="connsiteY12" fmla="*/ 2552828 h 2552828"/>
              <a:gd name="connsiteX13" fmla="*/ 850141 w 3269772"/>
              <a:gd name="connsiteY13" fmla="*/ 2552828 h 2552828"/>
              <a:gd name="connsiteX14" fmla="*/ 0 w 3269772"/>
              <a:gd name="connsiteY14" fmla="*/ 2552828 h 2552828"/>
              <a:gd name="connsiteX15" fmla="*/ 0 w 3269772"/>
              <a:gd name="connsiteY15" fmla="*/ 1863564 h 2552828"/>
              <a:gd name="connsiteX16" fmla="*/ 0 w 3269772"/>
              <a:gd name="connsiteY16" fmla="*/ 1199829 h 2552828"/>
              <a:gd name="connsiteX17" fmla="*/ 0 w 3269772"/>
              <a:gd name="connsiteY17" fmla="*/ 612679 h 2552828"/>
              <a:gd name="connsiteX18" fmla="*/ 0 w 3269772"/>
              <a:gd name="connsiteY18" fmla="*/ 0 h 255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9772" h="2552828" extrusionOk="0">
                <a:moveTo>
                  <a:pt x="0" y="0"/>
                </a:moveTo>
                <a:cubicBezTo>
                  <a:pt x="170263" y="9822"/>
                  <a:pt x="348911" y="-3467"/>
                  <a:pt x="621257" y="0"/>
                </a:cubicBezTo>
                <a:cubicBezTo>
                  <a:pt x="893603" y="3467"/>
                  <a:pt x="932644" y="6948"/>
                  <a:pt x="1209816" y="0"/>
                </a:cubicBezTo>
                <a:cubicBezTo>
                  <a:pt x="1486988" y="-6948"/>
                  <a:pt x="1654890" y="-11684"/>
                  <a:pt x="1863770" y="0"/>
                </a:cubicBezTo>
                <a:cubicBezTo>
                  <a:pt x="2072650" y="11684"/>
                  <a:pt x="2433479" y="-34236"/>
                  <a:pt x="2583120" y="0"/>
                </a:cubicBezTo>
                <a:cubicBezTo>
                  <a:pt x="2732761" y="34236"/>
                  <a:pt x="2999336" y="-11368"/>
                  <a:pt x="3269772" y="0"/>
                </a:cubicBezTo>
                <a:cubicBezTo>
                  <a:pt x="3298930" y="232032"/>
                  <a:pt x="3261277" y="429597"/>
                  <a:pt x="3269772" y="663735"/>
                </a:cubicBezTo>
                <a:cubicBezTo>
                  <a:pt x="3278267" y="897874"/>
                  <a:pt x="3253303" y="1047129"/>
                  <a:pt x="3269772" y="1352999"/>
                </a:cubicBezTo>
                <a:cubicBezTo>
                  <a:pt x="3286241" y="1658869"/>
                  <a:pt x="3253802" y="1688378"/>
                  <a:pt x="3269772" y="1914621"/>
                </a:cubicBezTo>
                <a:cubicBezTo>
                  <a:pt x="3285742" y="2140864"/>
                  <a:pt x="3243486" y="2265532"/>
                  <a:pt x="3269772" y="2552828"/>
                </a:cubicBezTo>
                <a:cubicBezTo>
                  <a:pt x="3084921" y="2563986"/>
                  <a:pt x="2903829" y="2575582"/>
                  <a:pt x="2713911" y="2552828"/>
                </a:cubicBezTo>
                <a:cubicBezTo>
                  <a:pt x="2523993" y="2530074"/>
                  <a:pt x="2307074" y="2570075"/>
                  <a:pt x="2125352" y="2552828"/>
                </a:cubicBezTo>
                <a:cubicBezTo>
                  <a:pt x="1943630" y="2535581"/>
                  <a:pt x="1680881" y="2532937"/>
                  <a:pt x="1471397" y="2552828"/>
                </a:cubicBezTo>
                <a:cubicBezTo>
                  <a:pt x="1261914" y="2572719"/>
                  <a:pt x="1017651" y="2534568"/>
                  <a:pt x="850141" y="2552828"/>
                </a:cubicBezTo>
                <a:cubicBezTo>
                  <a:pt x="682631" y="2571088"/>
                  <a:pt x="257881" y="2571142"/>
                  <a:pt x="0" y="2552828"/>
                </a:cubicBezTo>
                <a:cubicBezTo>
                  <a:pt x="-12414" y="2331456"/>
                  <a:pt x="9348" y="2033470"/>
                  <a:pt x="0" y="1863564"/>
                </a:cubicBezTo>
                <a:cubicBezTo>
                  <a:pt x="-9348" y="1693658"/>
                  <a:pt x="6452" y="1483909"/>
                  <a:pt x="0" y="1199829"/>
                </a:cubicBezTo>
                <a:cubicBezTo>
                  <a:pt x="-6452" y="915750"/>
                  <a:pt x="-7963" y="788859"/>
                  <a:pt x="0" y="612679"/>
                </a:cubicBezTo>
                <a:cubicBezTo>
                  <a:pt x="7963" y="436499"/>
                  <a:pt x="-9110" y="2481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035098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POOLING LAYER</a:t>
            </a:r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EF4277E7-08A1-4EE5-BC56-55EA534EF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89867"/>
              </p:ext>
            </p:extLst>
          </p:nvPr>
        </p:nvGraphicFramePr>
        <p:xfrm>
          <a:off x="7529388" y="2836925"/>
          <a:ext cx="914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990766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454302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73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51329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32E5D475-1084-448A-9D35-51EECB9BC122}"/>
              </a:ext>
            </a:extLst>
          </p:cNvPr>
          <p:cNvSpPr/>
          <p:nvPr/>
        </p:nvSpPr>
        <p:spPr>
          <a:xfrm>
            <a:off x="7546867" y="2851690"/>
            <a:ext cx="879441" cy="88487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1C7EA-DE5F-4946-BAED-AEAC6AE62439}"/>
              </a:ext>
            </a:extLst>
          </p:cNvPr>
          <p:cNvCxnSpPr>
            <a:cxnSpLocks/>
          </p:cNvCxnSpPr>
          <p:nvPr/>
        </p:nvCxnSpPr>
        <p:spPr>
          <a:xfrm>
            <a:off x="8443788" y="3210395"/>
            <a:ext cx="179139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9A7F78-8179-4A38-9271-899A3CF7AA9C}"/>
              </a:ext>
            </a:extLst>
          </p:cNvPr>
          <p:cNvCxnSpPr/>
          <p:nvPr/>
        </p:nvCxnSpPr>
        <p:spPr>
          <a:xfrm flipV="1">
            <a:off x="10235181" y="2875227"/>
            <a:ext cx="0" cy="3351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1A4783-ADC3-4F3C-9A6D-207EE5D7F941}"/>
              </a:ext>
            </a:extLst>
          </p:cNvPr>
          <p:cNvSpPr txBox="1"/>
          <p:nvPr/>
        </p:nvSpPr>
        <p:spPr>
          <a:xfrm>
            <a:off x="8506012" y="2868460"/>
            <a:ext cx="166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Max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364989-2395-4460-B5A6-8AE8623C8C50}"/>
              </a:ext>
            </a:extLst>
          </p:cNvPr>
          <p:cNvSpPr txBox="1"/>
          <p:nvPr/>
        </p:nvSpPr>
        <p:spPr>
          <a:xfrm>
            <a:off x="9883023" y="2364676"/>
            <a:ext cx="704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AE022E-933A-4FCA-8308-3616201042F6}"/>
              </a:ext>
            </a:extLst>
          </p:cNvPr>
          <p:cNvCxnSpPr>
            <a:cxnSpLocks/>
          </p:cNvCxnSpPr>
          <p:nvPr/>
        </p:nvCxnSpPr>
        <p:spPr>
          <a:xfrm>
            <a:off x="8443788" y="3364061"/>
            <a:ext cx="179139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06EAD6-7EC4-4B07-8452-C3ECFB29C312}"/>
              </a:ext>
            </a:extLst>
          </p:cNvPr>
          <p:cNvCxnSpPr>
            <a:cxnSpLocks/>
          </p:cNvCxnSpPr>
          <p:nvPr/>
        </p:nvCxnSpPr>
        <p:spPr>
          <a:xfrm>
            <a:off x="10235179" y="3364060"/>
            <a:ext cx="0" cy="4206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5FF496-E138-4250-BD61-84141E15A082}"/>
              </a:ext>
            </a:extLst>
          </p:cNvPr>
          <p:cNvSpPr txBox="1"/>
          <p:nvPr/>
        </p:nvSpPr>
        <p:spPr>
          <a:xfrm>
            <a:off x="8506013" y="3317346"/>
            <a:ext cx="166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Average Pool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55EA91-C1C0-47A1-AD3D-8D61B1B0CC4F}"/>
              </a:ext>
            </a:extLst>
          </p:cNvPr>
          <p:cNvSpPr txBox="1"/>
          <p:nvPr/>
        </p:nvSpPr>
        <p:spPr>
          <a:xfrm>
            <a:off x="9883023" y="3717456"/>
            <a:ext cx="704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4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631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A236D7-4107-4359-ABCD-51585CADBF1D}"/>
              </a:ext>
            </a:extLst>
          </p:cNvPr>
          <p:cNvCxnSpPr>
            <a:cxnSpLocks/>
          </p:cNvCxnSpPr>
          <p:nvPr/>
        </p:nvCxnSpPr>
        <p:spPr>
          <a:xfrm>
            <a:off x="7897900" y="2455876"/>
            <a:ext cx="1" cy="20276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03056-B6A3-4845-BB19-041537E90DCD}"/>
              </a:ext>
            </a:extLst>
          </p:cNvPr>
          <p:cNvCxnSpPr>
            <a:cxnSpLocks/>
          </p:cNvCxnSpPr>
          <p:nvPr/>
        </p:nvCxnSpPr>
        <p:spPr>
          <a:xfrm flipH="1">
            <a:off x="7897901" y="4483489"/>
            <a:ext cx="32241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56F6A5-6084-445C-8239-6A2E5812C303}"/>
              </a:ext>
            </a:extLst>
          </p:cNvPr>
          <p:cNvSpPr txBox="1"/>
          <p:nvPr/>
        </p:nvSpPr>
        <p:spPr>
          <a:xfrm>
            <a:off x="8592795" y="4448275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D88E4-2ED1-40CF-ACD1-1FF4E79834B9}"/>
              </a:ext>
            </a:extLst>
          </p:cNvPr>
          <p:cNvSpPr txBox="1"/>
          <p:nvPr/>
        </p:nvSpPr>
        <p:spPr>
          <a:xfrm rot="16200000">
            <a:off x="6732303" y="3376432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C0D46F-1A9A-491E-A968-86DAA6C8C728}"/>
              </a:ext>
            </a:extLst>
          </p:cNvPr>
          <p:cNvCxnSpPr>
            <a:cxnSpLocks/>
          </p:cNvCxnSpPr>
          <p:nvPr/>
        </p:nvCxnSpPr>
        <p:spPr>
          <a:xfrm>
            <a:off x="7897901" y="4480810"/>
            <a:ext cx="165403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7E7388-EF5D-4FAD-9365-0EAE1BCF367E}"/>
              </a:ext>
            </a:extLst>
          </p:cNvPr>
          <p:cNvCxnSpPr>
            <a:cxnSpLocks/>
            <a:endCxn id="40" idx="8"/>
          </p:cNvCxnSpPr>
          <p:nvPr/>
        </p:nvCxnSpPr>
        <p:spPr>
          <a:xfrm flipV="1">
            <a:off x="9551936" y="2671878"/>
            <a:ext cx="1441288" cy="181161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0E097E5-D1FA-4E87-B02E-E8E3A18DFA87}"/>
              </a:ext>
            </a:extLst>
          </p:cNvPr>
          <p:cNvSpPr/>
          <p:nvPr/>
        </p:nvSpPr>
        <p:spPr>
          <a:xfrm>
            <a:off x="7904191" y="2660939"/>
            <a:ext cx="3107425" cy="1819871"/>
          </a:xfrm>
          <a:custGeom>
            <a:avLst/>
            <a:gdLst>
              <a:gd name="connsiteX0" fmla="*/ 0 w 3206796"/>
              <a:gd name="connsiteY0" fmla="*/ 2481277 h 2500650"/>
              <a:gd name="connsiteX1" fmla="*/ 260058 w 3206796"/>
              <a:gd name="connsiteY1" fmla="*/ 2481277 h 2500650"/>
              <a:gd name="connsiteX2" fmla="*/ 704675 w 3206796"/>
              <a:gd name="connsiteY2" fmla="*/ 2279941 h 2500650"/>
              <a:gd name="connsiteX3" fmla="*/ 1275126 w 3206796"/>
              <a:gd name="connsiteY3" fmla="*/ 1642378 h 2500650"/>
              <a:gd name="connsiteX4" fmla="*/ 1669409 w 3206796"/>
              <a:gd name="connsiteY4" fmla="*/ 1021593 h 2500650"/>
              <a:gd name="connsiteX5" fmla="*/ 2013357 w 3206796"/>
              <a:gd name="connsiteY5" fmla="*/ 467919 h 2500650"/>
              <a:gd name="connsiteX6" fmla="*/ 2508308 w 3206796"/>
              <a:gd name="connsiteY6" fmla="*/ 98804 h 2500650"/>
              <a:gd name="connsiteX7" fmla="*/ 3120704 w 3206796"/>
              <a:gd name="connsiteY7" fmla="*/ 6525 h 2500650"/>
              <a:gd name="connsiteX8" fmla="*/ 3187816 w 3206796"/>
              <a:gd name="connsiteY8" fmla="*/ 14914 h 2500650"/>
              <a:gd name="connsiteX0" fmla="*/ 0 w 3206796"/>
              <a:gd name="connsiteY0" fmla="*/ 2481277 h 2484877"/>
              <a:gd name="connsiteX1" fmla="*/ 372602 w 3206796"/>
              <a:gd name="connsiteY1" fmla="*/ 2419052 h 2484877"/>
              <a:gd name="connsiteX2" fmla="*/ 704675 w 3206796"/>
              <a:gd name="connsiteY2" fmla="*/ 2279941 h 2484877"/>
              <a:gd name="connsiteX3" fmla="*/ 1275126 w 3206796"/>
              <a:gd name="connsiteY3" fmla="*/ 1642378 h 2484877"/>
              <a:gd name="connsiteX4" fmla="*/ 1669409 w 3206796"/>
              <a:gd name="connsiteY4" fmla="*/ 1021593 h 2484877"/>
              <a:gd name="connsiteX5" fmla="*/ 2013357 w 3206796"/>
              <a:gd name="connsiteY5" fmla="*/ 467919 h 2484877"/>
              <a:gd name="connsiteX6" fmla="*/ 2508308 w 3206796"/>
              <a:gd name="connsiteY6" fmla="*/ 98804 h 2484877"/>
              <a:gd name="connsiteX7" fmla="*/ 3120704 w 3206796"/>
              <a:gd name="connsiteY7" fmla="*/ 6525 h 2484877"/>
              <a:gd name="connsiteX8" fmla="*/ 3187816 w 3206796"/>
              <a:gd name="connsiteY8" fmla="*/ 14914 h 2484877"/>
              <a:gd name="connsiteX0" fmla="*/ 0 w 3206796"/>
              <a:gd name="connsiteY0" fmla="*/ 2481277 h 2485050"/>
              <a:gd name="connsiteX1" fmla="*/ 372602 w 3206796"/>
              <a:gd name="connsiteY1" fmla="*/ 2419052 h 2485050"/>
              <a:gd name="connsiteX2" fmla="*/ 739304 w 3206796"/>
              <a:gd name="connsiteY2" fmla="*/ 2262163 h 2485050"/>
              <a:gd name="connsiteX3" fmla="*/ 1275126 w 3206796"/>
              <a:gd name="connsiteY3" fmla="*/ 1642378 h 2485050"/>
              <a:gd name="connsiteX4" fmla="*/ 1669409 w 3206796"/>
              <a:gd name="connsiteY4" fmla="*/ 1021593 h 2485050"/>
              <a:gd name="connsiteX5" fmla="*/ 2013357 w 3206796"/>
              <a:gd name="connsiteY5" fmla="*/ 467919 h 2485050"/>
              <a:gd name="connsiteX6" fmla="*/ 2508308 w 3206796"/>
              <a:gd name="connsiteY6" fmla="*/ 98804 h 2485050"/>
              <a:gd name="connsiteX7" fmla="*/ 3120704 w 3206796"/>
              <a:gd name="connsiteY7" fmla="*/ 6525 h 2485050"/>
              <a:gd name="connsiteX8" fmla="*/ 3187816 w 3206796"/>
              <a:gd name="connsiteY8" fmla="*/ 14914 h 2485050"/>
              <a:gd name="connsiteX0" fmla="*/ 0 w 3206796"/>
              <a:gd name="connsiteY0" fmla="*/ 2481277 h 2485050"/>
              <a:gd name="connsiteX1" fmla="*/ 372602 w 3206796"/>
              <a:gd name="connsiteY1" fmla="*/ 2419052 h 2485050"/>
              <a:gd name="connsiteX2" fmla="*/ 739304 w 3206796"/>
              <a:gd name="connsiteY2" fmla="*/ 2262163 h 2485050"/>
              <a:gd name="connsiteX3" fmla="*/ 1275126 w 3206796"/>
              <a:gd name="connsiteY3" fmla="*/ 1642378 h 2485050"/>
              <a:gd name="connsiteX4" fmla="*/ 1669409 w 3206796"/>
              <a:gd name="connsiteY4" fmla="*/ 1021593 h 2485050"/>
              <a:gd name="connsiteX5" fmla="*/ 2013357 w 3206796"/>
              <a:gd name="connsiteY5" fmla="*/ 467919 h 2485050"/>
              <a:gd name="connsiteX6" fmla="*/ 2508308 w 3206796"/>
              <a:gd name="connsiteY6" fmla="*/ 98804 h 2485050"/>
              <a:gd name="connsiteX7" fmla="*/ 3120704 w 3206796"/>
              <a:gd name="connsiteY7" fmla="*/ 6525 h 2485050"/>
              <a:gd name="connsiteX8" fmla="*/ 3187816 w 3206796"/>
              <a:gd name="connsiteY8" fmla="*/ 14914 h 2485050"/>
              <a:gd name="connsiteX0" fmla="*/ 0 w 3206796"/>
              <a:gd name="connsiteY0" fmla="*/ 2481277 h 2484193"/>
              <a:gd name="connsiteX1" fmla="*/ 372602 w 3206796"/>
              <a:gd name="connsiteY1" fmla="*/ 2419052 h 2484193"/>
              <a:gd name="connsiteX2" fmla="*/ 739304 w 3206796"/>
              <a:gd name="connsiteY2" fmla="*/ 2262163 h 2484193"/>
              <a:gd name="connsiteX3" fmla="*/ 1275126 w 3206796"/>
              <a:gd name="connsiteY3" fmla="*/ 1642378 h 2484193"/>
              <a:gd name="connsiteX4" fmla="*/ 1669409 w 3206796"/>
              <a:gd name="connsiteY4" fmla="*/ 1021593 h 2484193"/>
              <a:gd name="connsiteX5" fmla="*/ 2013357 w 3206796"/>
              <a:gd name="connsiteY5" fmla="*/ 467919 h 2484193"/>
              <a:gd name="connsiteX6" fmla="*/ 2508308 w 3206796"/>
              <a:gd name="connsiteY6" fmla="*/ 98804 h 2484193"/>
              <a:gd name="connsiteX7" fmla="*/ 3120704 w 3206796"/>
              <a:gd name="connsiteY7" fmla="*/ 6525 h 2484193"/>
              <a:gd name="connsiteX8" fmla="*/ 3187816 w 3206796"/>
              <a:gd name="connsiteY8" fmla="*/ 14914 h 2484193"/>
              <a:gd name="connsiteX0" fmla="*/ 0 w 3206796"/>
              <a:gd name="connsiteY0" fmla="*/ 2481277 h 2481277"/>
              <a:gd name="connsiteX1" fmla="*/ 372602 w 3206796"/>
              <a:gd name="connsiteY1" fmla="*/ 2419052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  <a:gd name="connsiteX0" fmla="*/ 0 w 3206796"/>
              <a:gd name="connsiteY0" fmla="*/ 2481277 h 2481277"/>
              <a:gd name="connsiteX1" fmla="*/ 372602 w 3206796"/>
              <a:gd name="connsiteY1" fmla="*/ 2419052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  <a:gd name="connsiteX0" fmla="*/ 0 w 3206796"/>
              <a:gd name="connsiteY0" fmla="*/ 2481277 h 2481277"/>
              <a:gd name="connsiteX1" fmla="*/ 372602 w 3206796"/>
              <a:gd name="connsiteY1" fmla="*/ 2419052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  <a:gd name="connsiteX0" fmla="*/ 0 w 3206796"/>
              <a:gd name="connsiteY0" fmla="*/ 2481277 h 2481277"/>
              <a:gd name="connsiteX1" fmla="*/ 424546 w 3206796"/>
              <a:gd name="connsiteY1" fmla="*/ 2427941 h 2481277"/>
              <a:gd name="connsiteX2" fmla="*/ 739304 w 3206796"/>
              <a:gd name="connsiteY2" fmla="*/ 2262163 h 2481277"/>
              <a:gd name="connsiteX3" fmla="*/ 1275126 w 3206796"/>
              <a:gd name="connsiteY3" fmla="*/ 1642378 h 2481277"/>
              <a:gd name="connsiteX4" fmla="*/ 1669409 w 3206796"/>
              <a:gd name="connsiteY4" fmla="*/ 1021593 h 2481277"/>
              <a:gd name="connsiteX5" fmla="*/ 2013357 w 3206796"/>
              <a:gd name="connsiteY5" fmla="*/ 467919 h 2481277"/>
              <a:gd name="connsiteX6" fmla="*/ 2508308 w 3206796"/>
              <a:gd name="connsiteY6" fmla="*/ 98804 h 2481277"/>
              <a:gd name="connsiteX7" fmla="*/ 3120704 w 3206796"/>
              <a:gd name="connsiteY7" fmla="*/ 6525 h 2481277"/>
              <a:gd name="connsiteX8" fmla="*/ 3187816 w 3206796"/>
              <a:gd name="connsiteY8" fmla="*/ 14914 h 24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796" h="2481277">
                <a:moveTo>
                  <a:pt x="0" y="2481277"/>
                </a:moveTo>
                <a:cubicBezTo>
                  <a:pt x="175192" y="2471387"/>
                  <a:pt x="284014" y="2473349"/>
                  <a:pt x="424546" y="2427941"/>
                </a:cubicBezTo>
                <a:cubicBezTo>
                  <a:pt x="565078" y="2382533"/>
                  <a:pt x="597541" y="2393090"/>
                  <a:pt x="739304" y="2262163"/>
                </a:cubicBezTo>
                <a:cubicBezTo>
                  <a:pt x="881067" y="2131236"/>
                  <a:pt x="1120109" y="1849140"/>
                  <a:pt x="1275126" y="1642378"/>
                </a:cubicBezTo>
                <a:cubicBezTo>
                  <a:pt x="1430143" y="1435616"/>
                  <a:pt x="1546371" y="1217336"/>
                  <a:pt x="1669409" y="1021593"/>
                </a:cubicBezTo>
                <a:cubicBezTo>
                  <a:pt x="1792447" y="825850"/>
                  <a:pt x="1873541" y="621717"/>
                  <a:pt x="2013357" y="467919"/>
                </a:cubicBezTo>
                <a:cubicBezTo>
                  <a:pt x="2153173" y="314121"/>
                  <a:pt x="2323750" y="175703"/>
                  <a:pt x="2508308" y="98804"/>
                </a:cubicBezTo>
                <a:cubicBezTo>
                  <a:pt x="2692866" y="21905"/>
                  <a:pt x="3007453" y="20507"/>
                  <a:pt x="3120704" y="6525"/>
                </a:cubicBezTo>
                <a:cubicBezTo>
                  <a:pt x="3233955" y="-7457"/>
                  <a:pt x="3210885" y="3728"/>
                  <a:pt x="3187816" y="14914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1413E-2917-4557-B5E7-BAEC96536EEE}"/>
              </a:ext>
            </a:extLst>
          </p:cNvPr>
          <p:cNvSpPr txBox="1"/>
          <p:nvPr/>
        </p:nvSpPr>
        <p:spPr>
          <a:xfrm rot="18542632">
            <a:off x="9457083" y="3462794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/>
                </a:solidFill>
              </a:rPr>
              <a:t>ReLU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2E10EB-C40D-4BA8-82AA-FCA4C2AFFFF0}"/>
              </a:ext>
            </a:extLst>
          </p:cNvPr>
          <p:cNvSpPr txBox="1"/>
          <p:nvPr/>
        </p:nvSpPr>
        <p:spPr>
          <a:xfrm rot="18748705">
            <a:off x="8177885" y="3331619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6"/>
                </a:solidFill>
              </a:rPr>
              <a:t>Sigmoid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2BA3E2-F909-45A9-A42B-E762093790FF}"/>
              </a:ext>
            </a:extLst>
          </p:cNvPr>
          <p:cNvSpPr txBox="1"/>
          <p:nvPr/>
        </p:nvSpPr>
        <p:spPr>
          <a:xfrm>
            <a:off x="8296591" y="1932656"/>
            <a:ext cx="232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115736" y="1932656"/>
            <a:ext cx="6093560" cy="2977284"/>
          </a:xfrm>
          <a:custGeom>
            <a:avLst/>
            <a:gdLst>
              <a:gd name="connsiteX0" fmla="*/ 0 w 6093560"/>
              <a:gd name="connsiteY0" fmla="*/ 0 h 2977284"/>
              <a:gd name="connsiteX1" fmla="*/ 616127 w 6093560"/>
              <a:gd name="connsiteY1" fmla="*/ 0 h 2977284"/>
              <a:gd name="connsiteX2" fmla="*/ 1171318 w 6093560"/>
              <a:gd name="connsiteY2" fmla="*/ 0 h 2977284"/>
              <a:gd name="connsiteX3" fmla="*/ 1848380 w 6093560"/>
              <a:gd name="connsiteY3" fmla="*/ 0 h 2977284"/>
              <a:gd name="connsiteX4" fmla="*/ 2647313 w 6093560"/>
              <a:gd name="connsiteY4" fmla="*/ 0 h 2977284"/>
              <a:gd name="connsiteX5" fmla="*/ 3446247 w 6093560"/>
              <a:gd name="connsiteY5" fmla="*/ 0 h 2977284"/>
              <a:gd name="connsiteX6" fmla="*/ 4184245 w 6093560"/>
              <a:gd name="connsiteY6" fmla="*/ 0 h 2977284"/>
              <a:gd name="connsiteX7" fmla="*/ 4861307 w 6093560"/>
              <a:gd name="connsiteY7" fmla="*/ 0 h 2977284"/>
              <a:gd name="connsiteX8" fmla="*/ 6093560 w 6093560"/>
              <a:gd name="connsiteY8" fmla="*/ 0 h 2977284"/>
              <a:gd name="connsiteX9" fmla="*/ 6093560 w 6093560"/>
              <a:gd name="connsiteY9" fmla="*/ 655002 h 2977284"/>
              <a:gd name="connsiteX10" fmla="*/ 6093560 w 6093560"/>
              <a:gd name="connsiteY10" fmla="*/ 1161141 h 2977284"/>
              <a:gd name="connsiteX11" fmla="*/ 6093560 w 6093560"/>
              <a:gd name="connsiteY11" fmla="*/ 1667279 h 2977284"/>
              <a:gd name="connsiteX12" fmla="*/ 6093560 w 6093560"/>
              <a:gd name="connsiteY12" fmla="*/ 2173417 h 2977284"/>
              <a:gd name="connsiteX13" fmla="*/ 6093560 w 6093560"/>
              <a:gd name="connsiteY13" fmla="*/ 2977284 h 2977284"/>
              <a:gd name="connsiteX14" fmla="*/ 5355562 w 6093560"/>
              <a:gd name="connsiteY14" fmla="*/ 2977284 h 2977284"/>
              <a:gd name="connsiteX15" fmla="*/ 4556629 w 6093560"/>
              <a:gd name="connsiteY15" fmla="*/ 2977284 h 2977284"/>
              <a:gd name="connsiteX16" fmla="*/ 4001438 w 6093560"/>
              <a:gd name="connsiteY16" fmla="*/ 2977284 h 2977284"/>
              <a:gd name="connsiteX17" fmla="*/ 3324376 w 6093560"/>
              <a:gd name="connsiteY17" fmla="*/ 2977284 h 2977284"/>
              <a:gd name="connsiteX18" fmla="*/ 2525442 w 6093560"/>
              <a:gd name="connsiteY18" fmla="*/ 2977284 h 2977284"/>
              <a:gd name="connsiteX19" fmla="*/ 1970251 w 6093560"/>
              <a:gd name="connsiteY19" fmla="*/ 2977284 h 2977284"/>
              <a:gd name="connsiteX20" fmla="*/ 1475996 w 6093560"/>
              <a:gd name="connsiteY20" fmla="*/ 2977284 h 2977284"/>
              <a:gd name="connsiteX21" fmla="*/ 798933 w 6093560"/>
              <a:gd name="connsiteY21" fmla="*/ 2977284 h 2977284"/>
              <a:gd name="connsiteX22" fmla="*/ 0 w 6093560"/>
              <a:gd name="connsiteY22" fmla="*/ 2977284 h 2977284"/>
              <a:gd name="connsiteX23" fmla="*/ 0 w 6093560"/>
              <a:gd name="connsiteY23" fmla="*/ 2441373 h 2977284"/>
              <a:gd name="connsiteX24" fmla="*/ 0 w 6093560"/>
              <a:gd name="connsiteY24" fmla="*/ 1816143 h 2977284"/>
              <a:gd name="connsiteX25" fmla="*/ 0 w 6093560"/>
              <a:gd name="connsiteY25" fmla="*/ 1220686 h 2977284"/>
              <a:gd name="connsiteX26" fmla="*/ 0 w 6093560"/>
              <a:gd name="connsiteY26" fmla="*/ 565684 h 2977284"/>
              <a:gd name="connsiteX27" fmla="*/ 0 w 6093560"/>
              <a:gd name="connsiteY27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93560" h="2977284" extrusionOk="0">
                <a:moveTo>
                  <a:pt x="0" y="0"/>
                </a:moveTo>
                <a:cubicBezTo>
                  <a:pt x="186007" y="4368"/>
                  <a:pt x="345621" y="-19899"/>
                  <a:pt x="616127" y="0"/>
                </a:cubicBezTo>
                <a:cubicBezTo>
                  <a:pt x="886633" y="19899"/>
                  <a:pt x="911066" y="10457"/>
                  <a:pt x="1171318" y="0"/>
                </a:cubicBezTo>
                <a:cubicBezTo>
                  <a:pt x="1431570" y="-10457"/>
                  <a:pt x="1605248" y="1705"/>
                  <a:pt x="1848380" y="0"/>
                </a:cubicBezTo>
                <a:cubicBezTo>
                  <a:pt x="2091512" y="-1705"/>
                  <a:pt x="2333207" y="24046"/>
                  <a:pt x="2647313" y="0"/>
                </a:cubicBezTo>
                <a:cubicBezTo>
                  <a:pt x="2961419" y="-24046"/>
                  <a:pt x="3199677" y="-16172"/>
                  <a:pt x="3446247" y="0"/>
                </a:cubicBezTo>
                <a:cubicBezTo>
                  <a:pt x="3692817" y="16172"/>
                  <a:pt x="3832219" y="-8454"/>
                  <a:pt x="4184245" y="0"/>
                </a:cubicBezTo>
                <a:cubicBezTo>
                  <a:pt x="4536271" y="8454"/>
                  <a:pt x="4588937" y="2415"/>
                  <a:pt x="4861307" y="0"/>
                </a:cubicBezTo>
                <a:cubicBezTo>
                  <a:pt x="5133677" y="-2415"/>
                  <a:pt x="5643609" y="53418"/>
                  <a:pt x="6093560" y="0"/>
                </a:cubicBezTo>
                <a:cubicBezTo>
                  <a:pt x="6069970" y="224260"/>
                  <a:pt x="6071658" y="334116"/>
                  <a:pt x="6093560" y="655002"/>
                </a:cubicBezTo>
                <a:cubicBezTo>
                  <a:pt x="6115462" y="975888"/>
                  <a:pt x="6080934" y="1052588"/>
                  <a:pt x="6093560" y="1161141"/>
                </a:cubicBezTo>
                <a:cubicBezTo>
                  <a:pt x="6106186" y="1269694"/>
                  <a:pt x="6095399" y="1505800"/>
                  <a:pt x="6093560" y="1667279"/>
                </a:cubicBezTo>
                <a:cubicBezTo>
                  <a:pt x="6091721" y="1828758"/>
                  <a:pt x="6089612" y="2027729"/>
                  <a:pt x="6093560" y="2173417"/>
                </a:cubicBezTo>
                <a:cubicBezTo>
                  <a:pt x="6097508" y="2319105"/>
                  <a:pt x="6091950" y="2763839"/>
                  <a:pt x="6093560" y="2977284"/>
                </a:cubicBezTo>
                <a:cubicBezTo>
                  <a:pt x="5735981" y="2991083"/>
                  <a:pt x="5721514" y="2942706"/>
                  <a:pt x="5355562" y="2977284"/>
                </a:cubicBezTo>
                <a:cubicBezTo>
                  <a:pt x="4989610" y="3011862"/>
                  <a:pt x="4888589" y="2995922"/>
                  <a:pt x="4556629" y="2977284"/>
                </a:cubicBezTo>
                <a:cubicBezTo>
                  <a:pt x="4224669" y="2958646"/>
                  <a:pt x="4114182" y="3001791"/>
                  <a:pt x="4001438" y="2977284"/>
                </a:cubicBezTo>
                <a:cubicBezTo>
                  <a:pt x="3888694" y="2952777"/>
                  <a:pt x="3575040" y="2951551"/>
                  <a:pt x="3324376" y="2977284"/>
                </a:cubicBezTo>
                <a:cubicBezTo>
                  <a:pt x="3073712" y="3003017"/>
                  <a:pt x="2746291" y="2987960"/>
                  <a:pt x="2525442" y="2977284"/>
                </a:cubicBezTo>
                <a:cubicBezTo>
                  <a:pt x="2304593" y="2966608"/>
                  <a:pt x="2224240" y="2991401"/>
                  <a:pt x="1970251" y="2977284"/>
                </a:cubicBezTo>
                <a:cubicBezTo>
                  <a:pt x="1716262" y="2963167"/>
                  <a:pt x="1610679" y="2968890"/>
                  <a:pt x="1475996" y="2977284"/>
                </a:cubicBezTo>
                <a:cubicBezTo>
                  <a:pt x="1341313" y="2985678"/>
                  <a:pt x="1039900" y="2995850"/>
                  <a:pt x="798933" y="2977284"/>
                </a:cubicBezTo>
                <a:cubicBezTo>
                  <a:pt x="557966" y="2958718"/>
                  <a:pt x="398308" y="2939352"/>
                  <a:pt x="0" y="2977284"/>
                </a:cubicBezTo>
                <a:cubicBezTo>
                  <a:pt x="-9768" y="2737643"/>
                  <a:pt x="-19423" y="2680197"/>
                  <a:pt x="0" y="2441373"/>
                </a:cubicBezTo>
                <a:cubicBezTo>
                  <a:pt x="19423" y="2202549"/>
                  <a:pt x="1827" y="1953413"/>
                  <a:pt x="0" y="1816143"/>
                </a:cubicBezTo>
                <a:cubicBezTo>
                  <a:pt x="-1827" y="1678873"/>
                  <a:pt x="26549" y="1459671"/>
                  <a:pt x="0" y="1220686"/>
                </a:cubicBezTo>
                <a:cubicBezTo>
                  <a:pt x="-26549" y="981701"/>
                  <a:pt x="-805" y="801297"/>
                  <a:pt x="0" y="565684"/>
                </a:cubicBezTo>
                <a:cubicBezTo>
                  <a:pt x="805" y="330071"/>
                  <a:pt x="27158" y="25401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5D38B-3307-4786-B409-DBCD16D425C6}"/>
              </a:ext>
            </a:extLst>
          </p:cNvPr>
          <p:cNvSpPr/>
          <p:nvPr/>
        </p:nvSpPr>
        <p:spPr>
          <a:xfrm>
            <a:off x="7452576" y="1932656"/>
            <a:ext cx="3747105" cy="2977284"/>
          </a:xfrm>
          <a:custGeom>
            <a:avLst/>
            <a:gdLst>
              <a:gd name="connsiteX0" fmla="*/ 0 w 3747105"/>
              <a:gd name="connsiteY0" fmla="*/ 0 h 2977284"/>
              <a:gd name="connsiteX1" fmla="*/ 587046 w 3747105"/>
              <a:gd name="connsiteY1" fmla="*/ 0 h 2977284"/>
              <a:gd name="connsiteX2" fmla="*/ 1136622 w 3747105"/>
              <a:gd name="connsiteY2" fmla="*/ 0 h 2977284"/>
              <a:gd name="connsiteX3" fmla="*/ 1761139 w 3747105"/>
              <a:gd name="connsiteY3" fmla="*/ 0 h 2977284"/>
              <a:gd name="connsiteX4" fmla="*/ 2460599 w 3747105"/>
              <a:gd name="connsiteY4" fmla="*/ 0 h 2977284"/>
              <a:gd name="connsiteX5" fmla="*/ 3160059 w 3747105"/>
              <a:gd name="connsiteY5" fmla="*/ 0 h 2977284"/>
              <a:gd name="connsiteX6" fmla="*/ 3747105 w 3747105"/>
              <a:gd name="connsiteY6" fmla="*/ 0 h 2977284"/>
              <a:gd name="connsiteX7" fmla="*/ 3747105 w 3747105"/>
              <a:gd name="connsiteY7" fmla="*/ 595457 h 2977284"/>
              <a:gd name="connsiteX8" fmla="*/ 3747105 w 3747105"/>
              <a:gd name="connsiteY8" fmla="*/ 1101595 h 2977284"/>
              <a:gd name="connsiteX9" fmla="*/ 3747105 w 3747105"/>
              <a:gd name="connsiteY9" fmla="*/ 1637506 h 2977284"/>
              <a:gd name="connsiteX10" fmla="*/ 3747105 w 3747105"/>
              <a:gd name="connsiteY10" fmla="*/ 2143644 h 2977284"/>
              <a:gd name="connsiteX11" fmla="*/ 3747105 w 3747105"/>
              <a:gd name="connsiteY11" fmla="*/ 2977284 h 2977284"/>
              <a:gd name="connsiteX12" fmla="*/ 3235001 w 3747105"/>
              <a:gd name="connsiteY12" fmla="*/ 2977284 h 2977284"/>
              <a:gd name="connsiteX13" fmla="*/ 2647954 w 3747105"/>
              <a:gd name="connsiteY13" fmla="*/ 2977284 h 2977284"/>
              <a:gd name="connsiteX14" fmla="*/ 1948495 w 3747105"/>
              <a:gd name="connsiteY14" fmla="*/ 2977284 h 2977284"/>
              <a:gd name="connsiteX15" fmla="*/ 1249035 w 3747105"/>
              <a:gd name="connsiteY15" fmla="*/ 2977284 h 2977284"/>
              <a:gd name="connsiteX16" fmla="*/ 699460 w 3747105"/>
              <a:gd name="connsiteY16" fmla="*/ 2977284 h 2977284"/>
              <a:gd name="connsiteX17" fmla="*/ 0 w 3747105"/>
              <a:gd name="connsiteY17" fmla="*/ 2977284 h 2977284"/>
              <a:gd name="connsiteX18" fmla="*/ 0 w 3747105"/>
              <a:gd name="connsiteY18" fmla="*/ 2322282 h 2977284"/>
              <a:gd name="connsiteX19" fmla="*/ 0 w 3747105"/>
              <a:gd name="connsiteY19" fmla="*/ 1756598 h 2977284"/>
              <a:gd name="connsiteX20" fmla="*/ 0 w 3747105"/>
              <a:gd name="connsiteY20" fmla="*/ 1220686 h 2977284"/>
              <a:gd name="connsiteX21" fmla="*/ 0 w 3747105"/>
              <a:gd name="connsiteY21" fmla="*/ 595457 h 2977284"/>
              <a:gd name="connsiteX22" fmla="*/ 0 w 3747105"/>
              <a:gd name="connsiteY22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47105" h="2977284" extrusionOk="0">
                <a:moveTo>
                  <a:pt x="0" y="0"/>
                </a:moveTo>
                <a:cubicBezTo>
                  <a:pt x="275110" y="8362"/>
                  <a:pt x="302197" y="-8707"/>
                  <a:pt x="587046" y="0"/>
                </a:cubicBezTo>
                <a:cubicBezTo>
                  <a:pt x="871895" y="8707"/>
                  <a:pt x="974061" y="-26699"/>
                  <a:pt x="1136622" y="0"/>
                </a:cubicBezTo>
                <a:cubicBezTo>
                  <a:pt x="1299183" y="26699"/>
                  <a:pt x="1502720" y="29227"/>
                  <a:pt x="1761139" y="0"/>
                </a:cubicBezTo>
                <a:cubicBezTo>
                  <a:pt x="2019558" y="-29227"/>
                  <a:pt x="2216608" y="13318"/>
                  <a:pt x="2460599" y="0"/>
                </a:cubicBezTo>
                <a:cubicBezTo>
                  <a:pt x="2704590" y="-13318"/>
                  <a:pt x="2903447" y="-21192"/>
                  <a:pt x="3160059" y="0"/>
                </a:cubicBezTo>
                <a:cubicBezTo>
                  <a:pt x="3416671" y="21192"/>
                  <a:pt x="3569413" y="985"/>
                  <a:pt x="3747105" y="0"/>
                </a:cubicBezTo>
                <a:cubicBezTo>
                  <a:pt x="3752434" y="296312"/>
                  <a:pt x="3769856" y="392870"/>
                  <a:pt x="3747105" y="595457"/>
                </a:cubicBezTo>
                <a:cubicBezTo>
                  <a:pt x="3724354" y="798044"/>
                  <a:pt x="3738739" y="941977"/>
                  <a:pt x="3747105" y="1101595"/>
                </a:cubicBezTo>
                <a:cubicBezTo>
                  <a:pt x="3755471" y="1261213"/>
                  <a:pt x="3731936" y="1394028"/>
                  <a:pt x="3747105" y="1637506"/>
                </a:cubicBezTo>
                <a:cubicBezTo>
                  <a:pt x="3762274" y="1880984"/>
                  <a:pt x="3726895" y="2035509"/>
                  <a:pt x="3747105" y="2143644"/>
                </a:cubicBezTo>
                <a:cubicBezTo>
                  <a:pt x="3767315" y="2251779"/>
                  <a:pt x="3784448" y="2745817"/>
                  <a:pt x="3747105" y="2977284"/>
                </a:cubicBezTo>
                <a:cubicBezTo>
                  <a:pt x="3500716" y="2977311"/>
                  <a:pt x="3490869" y="2967057"/>
                  <a:pt x="3235001" y="2977284"/>
                </a:cubicBezTo>
                <a:cubicBezTo>
                  <a:pt x="2979133" y="2987511"/>
                  <a:pt x="2834147" y="2952401"/>
                  <a:pt x="2647954" y="2977284"/>
                </a:cubicBezTo>
                <a:cubicBezTo>
                  <a:pt x="2461761" y="3002167"/>
                  <a:pt x="2126699" y="2972717"/>
                  <a:pt x="1948495" y="2977284"/>
                </a:cubicBezTo>
                <a:cubicBezTo>
                  <a:pt x="1770291" y="2981851"/>
                  <a:pt x="1598403" y="2987418"/>
                  <a:pt x="1249035" y="2977284"/>
                </a:cubicBezTo>
                <a:cubicBezTo>
                  <a:pt x="899667" y="2967150"/>
                  <a:pt x="907569" y="2962409"/>
                  <a:pt x="699460" y="2977284"/>
                </a:cubicBezTo>
                <a:cubicBezTo>
                  <a:pt x="491352" y="2992159"/>
                  <a:pt x="145414" y="3009416"/>
                  <a:pt x="0" y="2977284"/>
                </a:cubicBezTo>
                <a:cubicBezTo>
                  <a:pt x="-31711" y="2750449"/>
                  <a:pt x="25412" y="2465443"/>
                  <a:pt x="0" y="2322282"/>
                </a:cubicBezTo>
                <a:cubicBezTo>
                  <a:pt x="-25412" y="2179121"/>
                  <a:pt x="-25400" y="1992921"/>
                  <a:pt x="0" y="1756598"/>
                </a:cubicBezTo>
                <a:cubicBezTo>
                  <a:pt x="25400" y="1520275"/>
                  <a:pt x="26287" y="1372655"/>
                  <a:pt x="0" y="1220686"/>
                </a:cubicBezTo>
                <a:cubicBezTo>
                  <a:pt x="-26287" y="1068717"/>
                  <a:pt x="24435" y="725431"/>
                  <a:pt x="0" y="595457"/>
                </a:cubicBezTo>
                <a:cubicBezTo>
                  <a:pt x="-24435" y="465483"/>
                  <a:pt x="17952" y="25248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035098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FULLY CONNECTED LAYER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E1607C-6756-4D86-B2D5-5F57BC34560B}"/>
              </a:ext>
            </a:extLst>
          </p:cNvPr>
          <p:cNvSpPr/>
          <p:nvPr/>
        </p:nvSpPr>
        <p:spPr>
          <a:xfrm>
            <a:off x="3127022" y="206230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AC7378-C8CB-43D8-AF8E-8EFC8D8C7D6A}"/>
              </a:ext>
            </a:extLst>
          </p:cNvPr>
          <p:cNvSpPr/>
          <p:nvPr/>
        </p:nvSpPr>
        <p:spPr>
          <a:xfrm>
            <a:off x="3971037" y="206230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702F60-DDE0-40FD-96BF-E8071F3DE3AD}"/>
              </a:ext>
            </a:extLst>
          </p:cNvPr>
          <p:cNvSpPr/>
          <p:nvPr/>
        </p:nvSpPr>
        <p:spPr>
          <a:xfrm>
            <a:off x="1438992" y="313046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CABD0A-5129-45B0-869F-E054538913EE}"/>
              </a:ext>
            </a:extLst>
          </p:cNvPr>
          <p:cNvSpPr/>
          <p:nvPr/>
        </p:nvSpPr>
        <p:spPr>
          <a:xfrm>
            <a:off x="2283007" y="313046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ECA000-FBB1-4CC7-937B-778F867C82F9}"/>
              </a:ext>
            </a:extLst>
          </p:cNvPr>
          <p:cNvSpPr/>
          <p:nvPr/>
        </p:nvSpPr>
        <p:spPr>
          <a:xfrm>
            <a:off x="3127022" y="313046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839380-412B-4FAD-997C-7F36F263EF20}"/>
              </a:ext>
            </a:extLst>
          </p:cNvPr>
          <p:cNvSpPr/>
          <p:nvPr/>
        </p:nvSpPr>
        <p:spPr>
          <a:xfrm>
            <a:off x="3971037" y="313046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46FD35-29A7-40B8-939F-769D7766E8CE}"/>
              </a:ext>
            </a:extLst>
          </p:cNvPr>
          <p:cNvSpPr/>
          <p:nvPr/>
        </p:nvSpPr>
        <p:spPr>
          <a:xfrm>
            <a:off x="4773148" y="313046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2A018A-EC84-4593-BAC0-C570BE8B0408}"/>
              </a:ext>
            </a:extLst>
          </p:cNvPr>
          <p:cNvSpPr/>
          <p:nvPr/>
        </p:nvSpPr>
        <p:spPr>
          <a:xfrm>
            <a:off x="5617163" y="313046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6F0823-B567-409F-AF1B-32741B5AAA22}"/>
              </a:ext>
            </a:extLst>
          </p:cNvPr>
          <p:cNvCxnSpPr>
            <a:stCxn id="2" idx="4"/>
            <a:endCxn id="30" idx="0"/>
          </p:cNvCxnSpPr>
          <p:nvPr/>
        </p:nvCxnSpPr>
        <p:spPr>
          <a:xfrm flipH="1">
            <a:off x="1621872" y="2428061"/>
            <a:ext cx="1688030" cy="70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0031D-BB51-4395-B744-E31F1FFAF048}"/>
              </a:ext>
            </a:extLst>
          </p:cNvPr>
          <p:cNvCxnSpPr>
            <a:cxnSpLocks/>
            <a:stCxn id="2" idx="4"/>
            <a:endCxn id="33" idx="0"/>
          </p:cNvCxnSpPr>
          <p:nvPr/>
        </p:nvCxnSpPr>
        <p:spPr>
          <a:xfrm flipH="1">
            <a:off x="2465887" y="2428061"/>
            <a:ext cx="844015" cy="70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57540-E1EA-46C9-AD98-332C58814485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3309902" y="2428061"/>
            <a:ext cx="0" cy="70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372FA-FE3B-4709-95C9-7BDB1BEC6D01}"/>
              </a:ext>
            </a:extLst>
          </p:cNvPr>
          <p:cNvCxnSpPr>
            <a:cxnSpLocks/>
            <a:stCxn id="2" idx="4"/>
            <a:endCxn id="37" idx="0"/>
          </p:cNvCxnSpPr>
          <p:nvPr/>
        </p:nvCxnSpPr>
        <p:spPr>
          <a:xfrm>
            <a:off x="3309902" y="2428061"/>
            <a:ext cx="844015" cy="70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468E59-6303-415A-ABA3-A68E9A334033}"/>
              </a:ext>
            </a:extLst>
          </p:cNvPr>
          <p:cNvCxnSpPr>
            <a:cxnSpLocks/>
            <a:stCxn id="2" idx="4"/>
            <a:endCxn id="38" idx="0"/>
          </p:cNvCxnSpPr>
          <p:nvPr/>
        </p:nvCxnSpPr>
        <p:spPr>
          <a:xfrm>
            <a:off x="3309902" y="2428061"/>
            <a:ext cx="1646126" cy="70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43F6DD-EB27-46EC-A31F-26F6DA2FA588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>
            <a:off x="3309902" y="2428061"/>
            <a:ext cx="2490141" cy="70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203A55-3FE7-4127-BFB2-6FA77865EA26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1621872" y="2428061"/>
            <a:ext cx="2532045" cy="70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03D754-CA2A-4FD6-8CA4-243927D5899F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 flipH="1">
            <a:off x="2465887" y="2428061"/>
            <a:ext cx="1688030" cy="70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D6DABD-2850-4C8F-BD77-53A2EDC7B8E4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3309902" y="2428061"/>
            <a:ext cx="844015" cy="70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7C8ED8-8674-4051-8B46-D6290077B6F7}"/>
              </a:ext>
            </a:extLst>
          </p:cNvPr>
          <p:cNvCxnSpPr>
            <a:cxnSpLocks/>
            <a:stCxn id="29" idx="4"/>
            <a:endCxn id="37" idx="0"/>
          </p:cNvCxnSpPr>
          <p:nvPr/>
        </p:nvCxnSpPr>
        <p:spPr>
          <a:xfrm>
            <a:off x="4153917" y="2428061"/>
            <a:ext cx="0" cy="70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356648-F6DD-453C-9ECF-5AF9A4ABBF07}"/>
              </a:ext>
            </a:extLst>
          </p:cNvPr>
          <p:cNvCxnSpPr>
            <a:cxnSpLocks/>
            <a:stCxn id="29" idx="4"/>
            <a:endCxn id="38" idx="0"/>
          </p:cNvCxnSpPr>
          <p:nvPr/>
        </p:nvCxnSpPr>
        <p:spPr>
          <a:xfrm>
            <a:off x="4153917" y="2428061"/>
            <a:ext cx="802111" cy="70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0C354A-2B69-4C02-A597-0FFB500DC63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>
          <a:xfrm>
            <a:off x="4153917" y="2428061"/>
            <a:ext cx="1646126" cy="70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4A398C2-97B0-42AD-8CB7-DA71DEA4B24E}"/>
              </a:ext>
            </a:extLst>
          </p:cNvPr>
          <p:cNvSpPr/>
          <p:nvPr/>
        </p:nvSpPr>
        <p:spPr>
          <a:xfrm>
            <a:off x="3549029" y="41949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C9E004-9D92-4C44-9143-786CB92E68A2}"/>
              </a:ext>
            </a:extLst>
          </p:cNvPr>
          <p:cNvCxnSpPr>
            <a:cxnSpLocks/>
            <a:stCxn id="73" idx="0"/>
            <a:endCxn id="30" idx="4"/>
          </p:cNvCxnSpPr>
          <p:nvPr/>
        </p:nvCxnSpPr>
        <p:spPr>
          <a:xfrm flipH="1" flipV="1">
            <a:off x="1621872" y="3496221"/>
            <a:ext cx="2110037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F0C89E-123C-4E8F-ACFE-5CF220CB0B72}"/>
              </a:ext>
            </a:extLst>
          </p:cNvPr>
          <p:cNvCxnSpPr>
            <a:cxnSpLocks/>
            <a:stCxn id="73" idx="0"/>
            <a:endCxn id="33" idx="4"/>
          </p:cNvCxnSpPr>
          <p:nvPr/>
        </p:nvCxnSpPr>
        <p:spPr>
          <a:xfrm flipH="1" flipV="1">
            <a:off x="2465887" y="3496221"/>
            <a:ext cx="1266022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DC01F5B-5CDF-479C-907A-4481D09EB5C7}"/>
              </a:ext>
            </a:extLst>
          </p:cNvPr>
          <p:cNvCxnSpPr>
            <a:cxnSpLocks/>
          </p:cNvCxnSpPr>
          <p:nvPr/>
        </p:nvCxnSpPr>
        <p:spPr>
          <a:xfrm flipH="1">
            <a:off x="2618287" y="2580461"/>
            <a:ext cx="844015" cy="70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CD2262-F3C4-4515-BCE4-1D9DD01B6F6F}"/>
              </a:ext>
            </a:extLst>
          </p:cNvPr>
          <p:cNvCxnSpPr>
            <a:cxnSpLocks/>
            <a:stCxn id="73" idx="0"/>
            <a:endCxn id="34" idx="4"/>
          </p:cNvCxnSpPr>
          <p:nvPr/>
        </p:nvCxnSpPr>
        <p:spPr>
          <a:xfrm flipH="1" flipV="1">
            <a:off x="3309902" y="3496221"/>
            <a:ext cx="422007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CBEE3D9-1155-405A-8983-FBF33DD7B128}"/>
              </a:ext>
            </a:extLst>
          </p:cNvPr>
          <p:cNvCxnSpPr>
            <a:cxnSpLocks/>
            <a:stCxn id="73" idx="0"/>
            <a:endCxn id="37" idx="4"/>
          </p:cNvCxnSpPr>
          <p:nvPr/>
        </p:nvCxnSpPr>
        <p:spPr>
          <a:xfrm flipV="1">
            <a:off x="3731909" y="3496221"/>
            <a:ext cx="422008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DE9E48E-C6BE-4910-9C73-AF39A5693D96}"/>
              </a:ext>
            </a:extLst>
          </p:cNvPr>
          <p:cNvCxnSpPr>
            <a:cxnSpLocks/>
            <a:stCxn id="73" idx="0"/>
            <a:endCxn id="38" idx="4"/>
          </p:cNvCxnSpPr>
          <p:nvPr/>
        </p:nvCxnSpPr>
        <p:spPr>
          <a:xfrm flipV="1">
            <a:off x="3731909" y="3496221"/>
            <a:ext cx="1224119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33A22A-DFC9-4D6B-97CD-D42CF9D155BB}"/>
              </a:ext>
            </a:extLst>
          </p:cNvPr>
          <p:cNvCxnSpPr>
            <a:cxnSpLocks/>
            <a:stCxn id="73" idx="0"/>
            <a:endCxn id="39" idx="4"/>
          </p:cNvCxnSpPr>
          <p:nvPr/>
        </p:nvCxnSpPr>
        <p:spPr>
          <a:xfrm flipV="1">
            <a:off x="3731909" y="3496221"/>
            <a:ext cx="2068134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0EEEBFC6-BD20-4747-933B-23F739D3691A}"/>
              </a:ext>
            </a:extLst>
          </p:cNvPr>
          <p:cNvSpPr/>
          <p:nvPr/>
        </p:nvSpPr>
        <p:spPr>
          <a:xfrm rot="5400000">
            <a:off x="3589318" y="1440777"/>
            <a:ext cx="243280" cy="454393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B52531-E3A4-414F-9130-C68879C2ADEA}"/>
              </a:ext>
            </a:extLst>
          </p:cNvPr>
          <p:cNvCxnSpPr>
            <a:cxnSpLocks/>
          </p:cNvCxnSpPr>
          <p:nvPr/>
        </p:nvCxnSpPr>
        <p:spPr>
          <a:xfrm>
            <a:off x="3699510" y="3995739"/>
            <a:ext cx="1349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4EA146-8126-4173-9599-BE9E537A15EB}"/>
              </a:ext>
            </a:extLst>
          </p:cNvPr>
          <p:cNvSpPr txBox="1"/>
          <p:nvPr/>
        </p:nvSpPr>
        <p:spPr>
          <a:xfrm>
            <a:off x="5055008" y="3733627"/>
            <a:ext cx="2090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NUMBER OF NEURONS</a:t>
            </a:r>
          </a:p>
        </p:txBody>
      </p:sp>
    </p:spTree>
    <p:extLst>
      <p:ext uri="{BB962C8B-B14F-4D97-AF65-F5344CB8AC3E}">
        <p14:creationId xmlns:p14="http://schemas.microsoft.com/office/powerpoint/2010/main" val="327954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52BA3E2-F909-45A9-A42B-E762093790FF}"/>
              </a:ext>
            </a:extLst>
          </p:cNvPr>
          <p:cNvSpPr txBox="1"/>
          <p:nvPr/>
        </p:nvSpPr>
        <p:spPr>
          <a:xfrm>
            <a:off x="2434877" y="1932656"/>
            <a:ext cx="232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SOFTMAX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115736" y="1932656"/>
            <a:ext cx="4960906" cy="2977284"/>
          </a:xfrm>
          <a:custGeom>
            <a:avLst/>
            <a:gdLst>
              <a:gd name="connsiteX0" fmla="*/ 0 w 4960906"/>
              <a:gd name="connsiteY0" fmla="*/ 0 h 2977284"/>
              <a:gd name="connsiteX1" fmla="*/ 570504 w 4960906"/>
              <a:gd name="connsiteY1" fmla="*/ 0 h 2977284"/>
              <a:gd name="connsiteX2" fmla="*/ 1091399 w 4960906"/>
              <a:gd name="connsiteY2" fmla="*/ 0 h 2977284"/>
              <a:gd name="connsiteX3" fmla="*/ 1711513 w 4960906"/>
              <a:gd name="connsiteY3" fmla="*/ 0 h 2977284"/>
              <a:gd name="connsiteX4" fmla="*/ 2430844 w 4960906"/>
              <a:gd name="connsiteY4" fmla="*/ 0 h 2977284"/>
              <a:gd name="connsiteX5" fmla="*/ 3150175 w 4960906"/>
              <a:gd name="connsiteY5" fmla="*/ 0 h 2977284"/>
              <a:gd name="connsiteX6" fmla="*/ 3819898 w 4960906"/>
              <a:gd name="connsiteY6" fmla="*/ 0 h 2977284"/>
              <a:gd name="connsiteX7" fmla="*/ 4960906 w 4960906"/>
              <a:gd name="connsiteY7" fmla="*/ 0 h 2977284"/>
              <a:gd name="connsiteX8" fmla="*/ 4960906 w 4960906"/>
              <a:gd name="connsiteY8" fmla="*/ 655002 h 2977284"/>
              <a:gd name="connsiteX9" fmla="*/ 4960906 w 4960906"/>
              <a:gd name="connsiteY9" fmla="*/ 1190914 h 2977284"/>
              <a:gd name="connsiteX10" fmla="*/ 4960906 w 4960906"/>
              <a:gd name="connsiteY10" fmla="*/ 1697052 h 2977284"/>
              <a:gd name="connsiteX11" fmla="*/ 4960906 w 4960906"/>
              <a:gd name="connsiteY11" fmla="*/ 2203190 h 2977284"/>
              <a:gd name="connsiteX12" fmla="*/ 4960906 w 4960906"/>
              <a:gd name="connsiteY12" fmla="*/ 2977284 h 2977284"/>
              <a:gd name="connsiteX13" fmla="*/ 4489620 w 4960906"/>
              <a:gd name="connsiteY13" fmla="*/ 2977284 h 2977284"/>
              <a:gd name="connsiteX14" fmla="*/ 3770289 w 4960906"/>
              <a:gd name="connsiteY14" fmla="*/ 2977284 h 2977284"/>
              <a:gd name="connsiteX15" fmla="*/ 3050957 w 4960906"/>
              <a:gd name="connsiteY15" fmla="*/ 2977284 h 2977284"/>
              <a:gd name="connsiteX16" fmla="*/ 2530062 w 4960906"/>
              <a:gd name="connsiteY16" fmla="*/ 2977284 h 2977284"/>
              <a:gd name="connsiteX17" fmla="*/ 1909949 w 4960906"/>
              <a:gd name="connsiteY17" fmla="*/ 2977284 h 2977284"/>
              <a:gd name="connsiteX18" fmla="*/ 1190617 w 4960906"/>
              <a:gd name="connsiteY18" fmla="*/ 2977284 h 2977284"/>
              <a:gd name="connsiteX19" fmla="*/ 669722 w 4960906"/>
              <a:gd name="connsiteY19" fmla="*/ 2977284 h 2977284"/>
              <a:gd name="connsiteX20" fmla="*/ 0 w 4960906"/>
              <a:gd name="connsiteY20" fmla="*/ 2977284 h 2977284"/>
              <a:gd name="connsiteX21" fmla="*/ 0 w 4960906"/>
              <a:gd name="connsiteY21" fmla="*/ 2381827 h 2977284"/>
              <a:gd name="connsiteX22" fmla="*/ 0 w 4960906"/>
              <a:gd name="connsiteY22" fmla="*/ 1726825 h 2977284"/>
              <a:gd name="connsiteX23" fmla="*/ 0 w 4960906"/>
              <a:gd name="connsiteY23" fmla="*/ 1131368 h 2977284"/>
              <a:gd name="connsiteX24" fmla="*/ 0 w 4960906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60906" h="2977284" extrusionOk="0">
                <a:moveTo>
                  <a:pt x="0" y="0"/>
                </a:moveTo>
                <a:cubicBezTo>
                  <a:pt x="272031" y="16129"/>
                  <a:pt x="433906" y="-25853"/>
                  <a:pt x="570504" y="0"/>
                </a:cubicBezTo>
                <a:cubicBezTo>
                  <a:pt x="707102" y="25853"/>
                  <a:pt x="832529" y="126"/>
                  <a:pt x="1091399" y="0"/>
                </a:cubicBezTo>
                <a:cubicBezTo>
                  <a:pt x="1350270" y="-126"/>
                  <a:pt x="1497930" y="11724"/>
                  <a:pt x="1711513" y="0"/>
                </a:cubicBezTo>
                <a:cubicBezTo>
                  <a:pt x="1925096" y="-11724"/>
                  <a:pt x="2116427" y="-14279"/>
                  <a:pt x="2430844" y="0"/>
                </a:cubicBezTo>
                <a:cubicBezTo>
                  <a:pt x="2745261" y="14279"/>
                  <a:pt x="2793250" y="-11366"/>
                  <a:pt x="3150175" y="0"/>
                </a:cubicBezTo>
                <a:cubicBezTo>
                  <a:pt x="3507100" y="11366"/>
                  <a:pt x="3617500" y="-19788"/>
                  <a:pt x="3819898" y="0"/>
                </a:cubicBezTo>
                <a:cubicBezTo>
                  <a:pt x="4022296" y="19788"/>
                  <a:pt x="4434937" y="-32545"/>
                  <a:pt x="4960906" y="0"/>
                </a:cubicBezTo>
                <a:cubicBezTo>
                  <a:pt x="4988267" y="281522"/>
                  <a:pt x="4944336" y="493918"/>
                  <a:pt x="4960906" y="655002"/>
                </a:cubicBezTo>
                <a:cubicBezTo>
                  <a:pt x="4977476" y="816086"/>
                  <a:pt x="4948594" y="947433"/>
                  <a:pt x="4960906" y="1190914"/>
                </a:cubicBezTo>
                <a:cubicBezTo>
                  <a:pt x="4973218" y="1434395"/>
                  <a:pt x="4940696" y="1588917"/>
                  <a:pt x="4960906" y="1697052"/>
                </a:cubicBezTo>
                <a:cubicBezTo>
                  <a:pt x="4981116" y="1805187"/>
                  <a:pt x="4962745" y="2041711"/>
                  <a:pt x="4960906" y="2203190"/>
                </a:cubicBezTo>
                <a:cubicBezTo>
                  <a:pt x="4959067" y="2364669"/>
                  <a:pt x="4941762" y="2684087"/>
                  <a:pt x="4960906" y="2977284"/>
                </a:cubicBezTo>
                <a:cubicBezTo>
                  <a:pt x="4833905" y="2967203"/>
                  <a:pt x="4721595" y="2963318"/>
                  <a:pt x="4489620" y="2977284"/>
                </a:cubicBezTo>
                <a:cubicBezTo>
                  <a:pt x="4257645" y="2991250"/>
                  <a:pt x="4056893" y="2966651"/>
                  <a:pt x="3770289" y="2977284"/>
                </a:cubicBezTo>
                <a:cubicBezTo>
                  <a:pt x="3483685" y="2987917"/>
                  <a:pt x="3343640" y="2995452"/>
                  <a:pt x="3050957" y="2977284"/>
                </a:cubicBezTo>
                <a:cubicBezTo>
                  <a:pt x="2758274" y="2959116"/>
                  <a:pt x="2687790" y="2973502"/>
                  <a:pt x="2530062" y="2977284"/>
                </a:cubicBezTo>
                <a:cubicBezTo>
                  <a:pt x="2372334" y="2981066"/>
                  <a:pt x="2160881" y="2973407"/>
                  <a:pt x="1909949" y="2977284"/>
                </a:cubicBezTo>
                <a:cubicBezTo>
                  <a:pt x="1659017" y="2981161"/>
                  <a:pt x="1515817" y="2974135"/>
                  <a:pt x="1190617" y="2977284"/>
                </a:cubicBezTo>
                <a:cubicBezTo>
                  <a:pt x="865417" y="2980433"/>
                  <a:pt x="883979" y="2995655"/>
                  <a:pt x="669722" y="2977284"/>
                </a:cubicBezTo>
                <a:cubicBezTo>
                  <a:pt x="455465" y="2958913"/>
                  <a:pt x="313131" y="2967781"/>
                  <a:pt x="0" y="2977284"/>
                </a:cubicBezTo>
                <a:cubicBezTo>
                  <a:pt x="17916" y="2716397"/>
                  <a:pt x="-27347" y="2555787"/>
                  <a:pt x="0" y="2381827"/>
                </a:cubicBezTo>
                <a:cubicBezTo>
                  <a:pt x="27347" y="2207867"/>
                  <a:pt x="16965" y="2041212"/>
                  <a:pt x="0" y="1726825"/>
                </a:cubicBezTo>
                <a:cubicBezTo>
                  <a:pt x="-16965" y="1412438"/>
                  <a:pt x="-11577" y="1328416"/>
                  <a:pt x="0" y="1131368"/>
                </a:cubicBezTo>
                <a:cubicBezTo>
                  <a:pt x="11577" y="934320"/>
                  <a:pt x="-31821" y="23143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5D38B-3307-4786-B409-DBCD16D425C6}"/>
              </a:ext>
            </a:extLst>
          </p:cNvPr>
          <p:cNvSpPr/>
          <p:nvPr/>
        </p:nvSpPr>
        <p:spPr>
          <a:xfrm>
            <a:off x="6238776" y="1932656"/>
            <a:ext cx="4960906" cy="2977284"/>
          </a:xfrm>
          <a:custGeom>
            <a:avLst/>
            <a:gdLst>
              <a:gd name="connsiteX0" fmla="*/ 0 w 4960906"/>
              <a:gd name="connsiteY0" fmla="*/ 0 h 2977284"/>
              <a:gd name="connsiteX1" fmla="*/ 570504 w 4960906"/>
              <a:gd name="connsiteY1" fmla="*/ 0 h 2977284"/>
              <a:gd name="connsiteX2" fmla="*/ 1091399 w 4960906"/>
              <a:gd name="connsiteY2" fmla="*/ 0 h 2977284"/>
              <a:gd name="connsiteX3" fmla="*/ 1711513 w 4960906"/>
              <a:gd name="connsiteY3" fmla="*/ 0 h 2977284"/>
              <a:gd name="connsiteX4" fmla="*/ 2430844 w 4960906"/>
              <a:gd name="connsiteY4" fmla="*/ 0 h 2977284"/>
              <a:gd name="connsiteX5" fmla="*/ 3150175 w 4960906"/>
              <a:gd name="connsiteY5" fmla="*/ 0 h 2977284"/>
              <a:gd name="connsiteX6" fmla="*/ 3819898 w 4960906"/>
              <a:gd name="connsiteY6" fmla="*/ 0 h 2977284"/>
              <a:gd name="connsiteX7" fmla="*/ 4960906 w 4960906"/>
              <a:gd name="connsiteY7" fmla="*/ 0 h 2977284"/>
              <a:gd name="connsiteX8" fmla="*/ 4960906 w 4960906"/>
              <a:gd name="connsiteY8" fmla="*/ 655002 h 2977284"/>
              <a:gd name="connsiteX9" fmla="*/ 4960906 w 4960906"/>
              <a:gd name="connsiteY9" fmla="*/ 1190914 h 2977284"/>
              <a:gd name="connsiteX10" fmla="*/ 4960906 w 4960906"/>
              <a:gd name="connsiteY10" fmla="*/ 1697052 h 2977284"/>
              <a:gd name="connsiteX11" fmla="*/ 4960906 w 4960906"/>
              <a:gd name="connsiteY11" fmla="*/ 2203190 h 2977284"/>
              <a:gd name="connsiteX12" fmla="*/ 4960906 w 4960906"/>
              <a:gd name="connsiteY12" fmla="*/ 2977284 h 2977284"/>
              <a:gd name="connsiteX13" fmla="*/ 4489620 w 4960906"/>
              <a:gd name="connsiteY13" fmla="*/ 2977284 h 2977284"/>
              <a:gd name="connsiteX14" fmla="*/ 3770289 w 4960906"/>
              <a:gd name="connsiteY14" fmla="*/ 2977284 h 2977284"/>
              <a:gd name="connsiteX15" fmla="*/ 3050957 w 4960906"/>
              <a:gd name="connsiteY15" fmla="*/ 2977284 h 2977284"/>
              <a:gd name="connsiteX16" fmla="*/ 2530062 w 4960906"/>
              <a:gd name="connsiteY16" fmla="*/ 2977284 h 2977284"/>
              <a:gd name="connsiteX17" fmla="*/ 1909949 w 4960906"/>
              <a:gd name="connsiteY17" fmla="*/ 2977284 h 2977284"/>
              <a:gd name="connsiteX18" fmla="*/ 1190617 w 4960906"/>
              <a:gd name="connsiteY18" fmla="*/ 2977284 h 2977284"/>
              <a:gd name="connsiteX19" fmla="*/ 669722 w 4960906"/>
              <a:gd name="connsiteY19" fmla="*/ 2977284 h 2977284"/>
              <a:gd name="connsiteX20" fmla="*/ 0 w 4960906"/>
              <a:gd name="connsiteY20" fmla="*/ 2977284 h 2977284"/>
              <a:gd name="connsiteX21" fmla="*/ 0 w 4960906"/>
              <a:gd name="connsiteY21" fmla="*/ 2381827 h 2977284"/>
              <a:gd name="connsiteX22" fmla="*/ 0 w 4960906"/>
              <a:gd name="connsiteY22" fmla="*/ 1726825 h 2977284"/>
              <a:gd name="connsiteX23" fmla="*/ 0 w 4960906"/>
              <a:gd name="connsiteY23" fmla="*/ 1131368 h 2977284"/>
              <a:gd name="connsiteX24" fmla="*/ 0 w 4960906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60906" h="2977284" extrusionOk="0">
                <a:moveTo>
                  <a:pt x="0" y="0"/>
                </a:moveTo>
                <a:cubicBezTo>
                  <a:pt x="272031" y="16129"/>
                  <a:pt x="433906" y="-25853"/>
                  <a:pt x="570504" y="0"/>
                </a:cubicBezTo>
                <a:cubicBezTo>
                  <a:pt x="707102" y="25853"/>
                  <a:pt x="832529" y="126"/>
                  <a:pt x="1091399" y="0"/>
                </a:cubicBezTo>
                <a:cubicBezTo>
                  <a:pt x="1350270" y="-126"/>
                  <a:pt x="1497930" y="11724"/>
                  <a:pt x="1711513" y="0"/>
                </a:cubicBezTo>
                <a:cubicBezTo>
                  <a:pt x="1925096" y="-11724"/>
                  <a:pt x="2116427" y="-14279"/>
                  <a:pt x="2430844" y="0"/>
                </a:cubicBezTo>
                <a:cubicBezTo>
                  <a:pt x="2745261" y="14279"/>
                  <a:pt x="2793250" y="-11366"/>
                  <a:pt x="3150175" y="0"/>
                </a:cubicBezTo>
                <a:cubicBezTo>
                  <a:pt x="3507100" y="11366"/>
                  <a:pt x="3617500" y="-19788"/>
                  <a:pt x="3819898" y="0"/>
                </a:cubicBezTo>
                <a:cubicBezTo>
                  <a:pt x="4022296" y="19788"/>
                  <a:pt x="4434937" y="-32545"/>
                  <a:pt x="4960906" y="0"/>
                </a:cubicBezTo>
                <a:cubicBezTo>
                  <a:pt x="4988267" y="281522"/>
                  <a:pt x="4944336" y="493918"/>
                  <a:pt x="4960906" y="655002"/>
                </a:cubicBezTo>
                <a:cubicBezTo>
                  <a:pt x="4977476" y="816086"/>
                  <a:pt x="4948594" y="947433"/>
                  <a:pt x="4960906" y="1190914"/>
                </a:cubicBezTo>
                <a:cubicBezTo>
                  <a:pt x="4973218" y="1434395"/>
                  <a:pt x="4940696" y="1588917"/>
                  <a:pt x="4960906" y="1697052"/>
                </a:cubicBezTo>
                <a:cubicBezTo>
                  <a:pt x="4981116" y="1805187"/>
                  <a:pt x="4962745" y="2041711"/>
                  <a:pt x="4960906" y="2203190"/>
                </a:cubicBezTo>
                <a:cubicBezTo>
                  <a:pt x="4959067" y="2364669"/>
                  <a:pt x="4941762" y="2684087"/>
                  <a:pt x="4960906" y="2977284"/>
                </a:cubicBezTo>
                <a:cubicBezTo>
                  <a:pt x="4833905" y="2967203"/>
                  <a:pt x="4721595" y="2963318"/>
                  <a:pt x="4489620" y="2977284"/>
                </a:cubicBezTo>
                <a:cubicBezTo>
                  <a:pt x="4257645" y="2991250"/>
                  <a:pt x="4056893" y="2966651"/>
                  <a:pt x="3770289" y="2977284"/>
                </a:cubicBezTo>
                <a:cubicBezTo>
                  <a:pt x="3483685" y="2987917"/>
                  <a:pt x="3343640" y="2995452"/>
                  <a:pt x="3050957" y="2977284"/>
                </a:cubicBezTo>
                <a:cubicBezTo>
                  <a:pt x="2758274" y="2959116"/>
                  <a:pt x="2687790" y="2973502"/>
                  <a:pt x="2530062" y="2977284"/>
                </a:cubicBezTo>
                <a:cubicBezTo>
                  <a:pt x="2372334" y="2981066"/>
                  <a:pt x="2160881" y="2973407"/>
                  <a:pt x="1909949" y="2977284"/>
                </a:cubicBezTo>
                <a:cubicBezTo>
                  <a:pt x="1659017" y="2981161"/>
                  <a:pt x="1515817" y="2974135"/>
                  <a:pt x="1190617" y="2977284"/>
                </a:cubicBezTo>
                <a:cubicBezTo>
                  <a:pt x="865417" y="2980433"/>
                  <a:pt x="883979" y="2995655"/>
                  <a:pt x="669722" y="2977284"/>
                </a:cubicBezTo>
                <a:cubicBezTo>
                  <a:pt x="455465" y="2958913"/>
                  <a:pt x="313131" y="2967781"/>
                  <a:pt x="0" y="2977284"/>
                </a:cubicBezTo>
                <a:cubicBezTo>
                  <a:pt x="17916" y="2716397"/>
                  <a:pt x="-27347" y="2555787"/>
                  <a:pt x="0" y="2381827"/>
                </a:cubicBezTo>
                <a:cubicBezTo>
                  <a:pt x="27347" y="2207867"/>
                  <a:pt x="16965" y="2041212"/>
                  <a:pt x="0" y="1726825"/>
                </a:cubicBezTo>
                <a:cubicBezTo>
                  <a:pt x="-16965" y="1412438"/>
                  <a:pt x="-11577" y="1328416"/>
                  <a:pt x="0" y="1131368"/>
                </a:cubicBezTo>
                <a:cubicBezTo>
                  <a:pt x="11577" y="934320"/>
                  <a:pt x="-31821" y="23143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035098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OUTPUT LAYER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702F60-DDE0-40FD-96BF-E8071F3DE3AD}"/>
              </a:ext>
            </a:extLst>
          </p:cNvPr>
          <p:cNvSpPr/>
          <p:nvPr/>
        </p:nvSpPr>
        <p:spPr>
          <a:xfrm>
            <a:off x="1430259" y="262082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CABD0A-5129-45B0-869F-E054538913EE}"/>
              </a:ext>
            </a:extLst>
          </p:cNvPr>
          <p:cNvSpPr/>
          <p:nvPr/>
        </p:nvSpPr>
        <p:spPr>
          <a:xfrm>
            <a:off x="1931830" y="262082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ECA000-FBB1-4CC7-937B-778F867C82F9}"/>
              </a:ext>
            </a:extLst>
          </p:cNvPr>
          <p:cNvSpPr/>
          <p:nvPr/>
        </p:nvSpPr>
        <p:spPr>
          <a:xfrm>
            <a:off x="2430857" y="262082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839380-412B-4FAD-997C-7F36F263EF20}"/>
              </a:ext>
            </a:extLst>
          </p:cNvPr>
          <p:cNvSpPr/>
          <p:nvPr/>
        </p:nvSpPr>
        <p:spPr>
          <a:xfrm>
            <a:off x="2932428" y="262082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46FD35-29A7-40B8-939F-769D7766E8CE}"/>
              </a:ext>
            </a:extLst>
          </p:cNvPr>
          <p:cNvSpPr/>
          <p:nvPr/>
        </p:nvSpPr>
        <p:spPr>
          <a:xfrm>
            <a:off x="3433999" y="262082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2A018A-EC84-4593-BAC0-C570BE8B0408}"/>
              </a:ext>
            </a:extLst>
          </p:cNvPr>
          <p:cNvSpPr/>
          <p:nvPr/>
        </p:nvSpPr>
        <p:spPr>
          <a:xfrm>
            <a:off x="3935570" y="262082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4A398C2-97B0-42AD-8CB7-DA71DEA4B24E}"/>
              </a:ext>
            </a:extLst>
          </p:cNvPr>
          <p:cNvSpPr/>
          <p:nvPr/>
        </p:nvSpPr>
        <p:spPr>
          <a:xfrm>
            <a:off x="2669984" y="368527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C9E004-9D92-4C44-9143-786CB92E68A2}"/>
              </a:ext>
            </a:extLst>
          </p:cNvPr>
          <p:cNvCxnSpPr>
            <a:cxnSpLocks/>
            <a:stCxn id="73" idx="0"/>
            <a:endCxn id="30" idx="4"/>
          </p:cNvCxnSpPr>
          <p:nvPr/>
        </p:nvCxnSpPr>
        <p:spPr>
          <a:xfrm flipH="1" flipV="1">
            <a:off x="1613139" y="2986586"/>
            <a:ext cx="1239725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F0C89E-123C-4E8F-ACFE-5CF220CB0B72}"/>
              </a:ext>
            </a:extLst>
          </p:cNvPr>
          <p:cNvCxnSpPr>
            <a:cxnSpLocks/>
            <a:stCxn id="73" idx="0"/>
            <a:endCxn id="33" idx="4"/>
          </p:cNvCxnSpPr>
          <p:nvPr/>
        </p:nvCxnSpPr>
        <p:spPr>
          <a:xfrm flipH="1" flipV="1">
            <a:off x="2114710" y="2986586"/>
            <a:ext cx="738154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CD2262-F3C4-4515-BCE4-1D9DD01B6F6F}"/>
              </a:ext>
            </a:extLst>
          </p:cNvPr>
          <p:cNvCxnSpPr>
            <a:cxnSpLocks/>
            <a:stCxn id="73" idx="0"/>
            <a:endCxn id="34" idx="4"/>
          </p:cNvCxnSpPr>
          <p:nvPr/>
        </p:nvCxnSpPr>
        <p:spPr>
          <a:xfrm flipH="1" flipV="1">
            <a:off x="2613737" y="2986586"/>
            <a:ext cx="239127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CBEE3D9-1155-405A-8983-FBF33DD7B128}"/>
              </a:ext>
            </a:extLst>
          </p:cNvPr>
          <p:cNvCxnSpPr>
            <a:cxnSpLocks/>
            <a:stCxn id="73" idx="0"/>
            <a:endCxn id="37" idx="4"/>
          </p:cNvCxnSpPr>
          <p:nvPr/>
        </p:nvCxnSpPr>
        <p:spPr>
          <a:xfrm flipV="1">
            <a:off x="2852864" y="2986586"/>
            <a:ext cx="262444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DE9E48E-C6BE-4910-9C73-AF39A5693D96}"/>
              </a:ext>
            </a:extLst>
          </p:cNvPr>
          <p:cNvCxnSpPr>
            <a:cxnSpLocks/>
            <a:stCxn id="73" idx="0"/>
            <a:endCxn id="38" idx="4"/>
          </p:cNvCxnSpPr>
          <p:nvPr/>
        </p:nvCxnSpPr>
        <p:spPr>
          <a:xfrm flipV="1">
            <a:off x="2852864" y="2986586"/>
            <a:ext cx="764015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33A22A-DFC9-4D6B-97CD-D42CF9D155BB}"/>
              </a:ext>
            </a:extLst>
          </p:cNvPr>
          <p:cNvCxnSpPr>
            <a:cxnSpLocks/>
            <a:stCxn id="73" idx="0"/>
            <a:endCxn id="39" idx="4"/>
          </p:cNvCxnSpPr>
          <p:nvPr/>
        </p:nvCxnSpPr>
        <p:spPr>
          <a:xfrm flipV="1">
            <a:off x="2852864" y="2986586"/>
            <a:ext cx="1265586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B52531-E3A4-414F-9130-C68879C2ADEA}"/>
              </a:ext>
            </a:extLst>
          </p:cNvPr>
          <p:cNvCxnSpPr>
            <a:cxnSpLocks/>
            <a:stCxn id="56" idx="0"/>
            <a:endCxn id="115" idx="1"/>
          </p:cNvCxnSpPr>
          <p:nvPr/>
        </p:nvCxnSpPr>
        <p:spPr>
          <a:xfrm flipV="1">
            <a:off x="3037997" y="3867342"/>
            <a:ext cx="745558" cy="8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4EA146-8126-4173-9599-BE9E537A15EB}"/>
              </a:ext>
            </a:extLst>
          </p:cNvPr>
          <p:cNvSpPr txBox="1"/>
          <p:nvPr/>
        </p:nvSpPr>
        <p:spPr>
          <a:xfrm>
            <a:off x="3783555" y="3390288"/>
            <a:ext cx="2090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NUMBER OF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7C2E1C-0839-4BF9-909C-A0E7BDDC4DA9}"/>
              </a:ext>
            </a:extLst>
          </p:cNvPr>
          <p:cNvGrpSpPr/>
          <p:nvPr/>
        </p:nvGrpSpPr>
        <p:grpSpPr>
          <a:xfrm>
            <a:off x="2672237" y="3685273"/>
            <a:ext cx="365760" cy="366550"/>
            <a:chOff x="3551282" y="3397857"/>
            <a:chExt cx="365760" cy="366550"/>
          </a:xfrm>
        </p:grpSpPr>
        <p:sp>
          <p:nvSpPr>
            <p:cNvPr id="3" name="Partial Circle 2">
              <a:extLst>
                <a:ext uri="{FF2B5EF4-FFF2-40B4-BE49-F238E27FC236}">
                  <a16:creationId xmlns:a16="http://schemas.microsoft.com/office/drawing/2014/main" id="{7C2ACABA-475E-4935-BE76-1BC5B2A3A15E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8571202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Partial Circle 54">
              <a:extLst>
                <a:ext uri="{FF2B5EF4-FFF2-40B4-BE49-F238E27FC236}">
                  <a16:creationId xmlns:a16="http://schemas.microsoft.com/office/drawing/2014/main" id="{8F14BC44-4593-472F-929A-20AC827AB33B}"/>
                </a:ext>
              </a:extLst>
            </p:cNvPr>
            <p:cNvSpPr/>
            <p:nvPr/>
          </p:nvSpPr>
          <p:spPr>
            <a:xfrm>
              <a:off x="3551282" y="3398647"/>
              <a:ext cx="365760" cy="365760"/>
            </a:xfrm>
            <a:prstGeom prst="pie">
              <a:avLst>
                <a:gd name="adj1" fmla="val 2442614"/>
                <a:gd name="adj2" fmla="val 84076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Partial Circle 55">
              <a:extLst>
                <a:ext uri="{FF2B5EF4-FFF2-40B4-BE49-F238E27FC236}">
                  <a16:creationId xmlns:a16="http://schemas.microsoft.com/office/drawing/2014/main" id="{F08502D4-E093-4CBE-A378-92DCAEACE1DF}"/>
                </a:ext>
              </a:extLst>
            </p:cNvPr>
            <p:cNvSpPr/>
            <p:nvPr/>
          </p:nvSpPr>
          <p:spPr>
            <a:xfrm>
              <a:off x="3551282" y="3397857"/>
              <a:ext cx="365760" cy="365760"/>
            </a:xfrm>
            <a:prstGeom prst="pie">
              <a:avLst>
                <a:gd name="adj1" fmla="val 16329761"/>
                <a:gd name="adj2" fmla="val 223409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6884C712-1545-4BF8-9AD8-D6B0FE38CBEC}"/>
              </a:ext>
            </a:extLst>
          </p:cNvPr>
          <p:cNvSpPr/>
          <p:nvPr/>
        </p:nvSpPr>
        <p:spPr>
          <a:xfrm>
            <a:off x="2268155" y="4488163"/>
            <a:ext cx="365760" cy="365760"/>
          </a:xfrm>
          <a:prstGeom prst="pie">
            <a:avLst>
              <a:gd name="adj1" fmla="val 8571202"/>
              <a:gd name="adj2" fmla="val 162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Partial Circle 67">
            <a:extLst>
              <a:ext uri="{FF2B5EF4-FFF2-40B4-BE49-F238E27FC236}">
                <a16:creationId xmlns:a16="http://schemas.microsoft.com/office/drawing/2014/main" id="{AB0E2087-30DD-47A8-B8CA-23E8432950B5}"/>
              </a:ext>
            </a:extLst>
          </p:cNvPr>
          <p:cNvSpPr/>
          <p:nvPr/>
        </p:nvSpPr>
        <p:spPr>
          <a:xfrm>
            <a:off x="4019998" y="4344395"/>
            <a:ext cx="365760" cy="365760"/>
          </a:xfrm>
          <a:prstGeom prst="pie">
            <a:avLst>
              <a:gd name="adj1" fmla="val 2442614"/>
              <a:gd name="adj2" fmla="val 8407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A42EB48C-CB3D-4466-9110-5C92DF27E0AF}"/>
              </a:ext>
            </a:extLst>
          </p:cNvPr>
          <p:cNvSpPr/>
          <p:nvPr/>
        </p:nvSpPr>
        <p:spPr>
          <a:xfrm>
            <a:off x="3005319" y="4501855"/>
            <a:ext cx="365760" cy="365760"/>
          </a:xfrm>
          <a:prstGeom prst="pie">
            <a:avLst>
              <a:gd name="adj1" fmla="val 16329761"/>
              <a:gd name="adj2" fmla="val 22340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505F16-809C-4E23-8C82-24B03F44BF60}"/>
              </a:ext>
            </a:extLst>
          </p:cNvPr>
          <p:cNvSpPr txBox="1"/>
          <p:nvPr/>
        </p:nvSpPr>
        <p:spPr>
          <a:xfrm>
            <a:off x="1796019" y="4344395"/>
            <a:ext cx="37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4"/>
                </a:solidFill>
              </a:rPr>
              <a:t>w[   ]+w[   ]+w[    ] = 1.0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5B55C6-013B-41B1-AB2F-E8757C8A9396}"/>
              </a:ext>
            </a:extLst>
          </p:cNvPr>
          <p:cNvSpPr txBox="1"/>
          <p:nvPr/>
        </p:nvSpPr>
        <p:spPr>
          <a:xfrm>
            <a:off x="7650392" y="1932656"/>
            <a:ext cx="232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628464-A699-4EC3-BD2E-6699D1F1F001}"/>
              </a:ext>
            </a:extLst>
          </p:cNvPr>
          <p:cNvSpPr/>
          <p:nvPr/>
        </p:nvSpPr>
        <p:spPr>
          <a:xfrm>
            <a:off x="7389099" y="268947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F07932-6143-4987-A5F6-5D4AD036EC06}"/>
              </a:ext>
            </a:extLst>
          </p:cNvPr>
          <p:cNvSpPr/>
          <p:nvPr/>
        </p:nvSpPr>
        <p:spPr>
          <a:xfrm>
            <a:off x="7890670" y="268947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246594D-9F3A-445D-A027-81B6214A2531}"/>
              </a:ext>
            </a:extLst>
          </p:cNvPr>
          <p:cNvSpPr/>
          <p:nvPr/>
        </p:nvSpPr>
        <p:spPr>
          <a:xfrm>
            <a:off x="8389697" y="268947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F6ECB3-1356-4B00-AC2C-33252C7886E3}"/>
              </a:ext>
            </a:extLst>
          </p:cNvPr>
          <p:cNvSpPr/>
          <p:nvPr/>
        </p:nvSpPr>
        <p:spPr>
          <a:xfrm>
            <a:off x="8891268" y="268947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F75AE03-6D42-4B06-8AC2-7CB101BE60CF}"/>
              </a:ext>
            </a:extLst>
          </p:cNvPr>
          <p:cNvSpPr/>
          <p:nvPr/>
        </p:nvSpPr>
        <p:spPr>
          <a:xfrm>
            <a:off x="9392839" y="268947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038D10C-4C27-46C4-9045-43885B88E35F}"/>
              </a:ext>
            </a:extLst>
          </p:cNvPr>
          <p:cNvSpPr/>
          <p:nvPr/>
        </p:nvSpPr>
        <p:spPr>
          <a:xfrm>
            <a:off x="9894410" y="268947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7AB5BC-8507-4358-A6D6-CA70645D51BE}"/>
              </a:ext>
            </a:extLst>
          </p:cNvPr>
          <p:cNvSpPr/>
          <p:nvPr/>
        </p:nvSpPr>
        <p:spPr>
          <a:xfrm>
            <a:off x="8628824" y="3753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4A6320-A9C7-4900-85C9-A0C5E9E91449}"/>
              </a:ext>
            </a:extLst>
          </p:cNvPr>
          <p:cNvCxnSpPr>
            <a:cxnSpLocks/>
            <a:stCxn id="80" idx="0"/>
            <a:endCxn id="74" idx="4"/>
          </p:cNvCxnSpPr>
          <p:nvPr/>
        </p:nvCxnSpPr>
        <p:spPr>
          <a:xfrm flipH="1" flipV="1">
            <a:off x="7571979" y="3055235"/>
            <a:ext cx="1239725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C6A902-F6FA-4031-9804-86F2E0F105BB}"/>
              </a:ext>
            </a:extLst>
          </p:cNvPr>
          <p:cNvCxnSpPr>
            <a:cxnSpLocks/>
            <a:stCxn id="80" idx="0"/>
            <a:endCxn id="75" idx="4"/>
          </p:cNvCxnSpPr>
          <p:nvPr/>
        </p:nvCxnSpPr>
        <p:spPr>
          <a:xfrm flipH="1" flipV="1">
            <a:off x="8073550" y="3055235"/>
            <a:ext cx="738154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9B7DCD-D0A2-438C-9625-20AA93C4302F}"/>
              </a:ext>
            </a:extLst>
          </p:cNvPr>
          <p:cNvCxnSpPr>
            <a:cxnSpLocks/>
            <a:stCxn id="80" idx="0"/>
            <a:endCxn id="76" idx="4"/>
          </p:cNvCxnSpPr>
          <p:nvPr/>
        </p:nvCxnSpPr>
        <p:spPr>
          <a:xfrm flipH="1" flipV="1">
            <a:off x="8572577" y="3055235"/>
            <a:ext cx="239127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80AF060-B183-44F1-B8A5-1CF526E16BAF}"/>
              </a:ext>
            </a:extLst>
          </p:cNvPr>
          <p:cNvCxnSpPr>
            <a:cxnSpLocks/>
            <a:stCxn id="80" idx="0"/>
            <a:endCxn id="77" idx="4"/>
          </p:cNvCxnSpPr>
          <p:nvPr/>
        </p:nvCxnSpPr>
        <p:spPr>
          <a:xfrm flipV="1">
            <a:off x="8811704" y="3055235"/>
            <a:ext cx="262444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5D7CCA-7B08-4582-B17D-AFA18B0AA619}"/>
              </a:ext>
            </a:extLst>
          </p:cNvPr>
          <p:cNvCxnSpPr>
            <a:cxnSpLocks/>
            <a:stCxn id="80" idx="0"/>
            <a:endCxn id="78" idx="4"/>
          </p:cNvCxnSpPr>
          <p:nvPr/>
        </p:nvCxnSpPr>
        <p:spPr>
          <a:xfrm flipV="1">
            <a:off x="8811704" y="3055235"/>
            <a:ext cx="764015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1D963D-68F3-41D0-A3E5-937E32A8E7B7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V="1">
            <a:off x="8811704" y="3055235"/>
            <a:ext cx="1265586" cy="698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A0FCF01-AD1F-42E8-B2E0-96346B07F005}"/>
              </a:ext>
            </a:extLst>
          </p:cNvPr>
          <p:cNvSpPr txBox="1"/>
          <p:nvPr/>
        </p:nvSpPr>
        <p:spPr>
          <a:xfrm>
            <a:off x="6642393" y="4137351"/>
            <a:ext cx="433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/>
                </a:solidFill>
              </a:rPr>
              <a:t>Output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38036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2712006" y="2744986"/>
            <a:ext cx="595618" cy="523220"/>
          </a:xfrm>
          <a:custGeom>
            <a:avLst/>
            <a:gdLst>
              <a:gd name="connsiteX0" fmla="*/ 0 w 595618"/>
              <a:gd name="connsiteY0" fmla="*/ 0 h 523220"/>
              <a:gd name="connsiteX1" fmla="*/ 595618 w 595618"/>
              <a:gd name="connsiteY1" fmla="*/ 0 h 523220"/>
              <a:gd name="connsiteX2" fmla="*/ 595618 w 595618"/>
              <a:gd name="connsiteY2" fmla="*/ 523220 h 523220"/>
              <a:gd name="connsiteX3" fmla="*/ 0 w 595618"/>
              <a:gd name="connsiteY3" fmla="*/ 523220 h 523220"/>
              <a:gd name="connsiteX4" fmla="*/ 0 w 595618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8" h="523220" extrusionOk="0">
                <a:moveTo>
                  <a:pt x="0" y="0"/>
                </a:moveTo>
                <a:cubicBezTo>
                  <a:pt x="279316" y="-21342"/>
                  <a:pt x="461299" y="6488"/>
                  <a:pt x="595618" y="0"/>
                </a:cubicBezTo>
                <a:cubicBezTo>
                  <a:pt x="578933" y="210121"/>
                  <a:pt x="596049" y="326333"/>
                  <a:pt x="595618" y="523220"/>
                </a:cubicBezTo>
                <a:cubicBezTo>
                  <a:pt x="368523" y="528003"/>
                  <a:pt x="248871" y="525787"/>
                  <a:pt x="0" y="523220"/>
                </a:cubicBezTo>
                <a:cubicBezTo>
                  <a:pt x="8373" y="405487"/>
                  <a:pt x="23293" y="18948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2C0B1D-72CB-4B8C-B857-BE26A43E3F56}"/>
              </a:ext>
            </a:extLst>
          </p:cNvPr>
          <p:cNvSpPr/>
          <p:nvPr/>
        </p:nvSpPr>
        <p:spPr>
          <a:xfrm>
            <a:off x="3802957" y="2745328"/>
            <a:ext cx="595618" cy="523220"/>
          </a:xfrm>
          <a:custGeom>
            <a:avLst/>
            <a:gdLst>
              <a:gd name="connsiteX0" fmla="*/ 0 w 595618"/>
              <a:gd name="connsiteY0" fmla="*/ 0 h 523220"/>
              <a:gd name="connsiteX1" fmla="*/ 595618 w 595618"/>
              <a:gd name="connsiteY1" fmla="*/ 0 h 523220"/>
              <a:gd name="connsiteX2" fmla="*/ 595618 w 595618"/>
              <a:gd name="connsiteY2" fmla="*/ 523220 h 523220"/>
              <a:gd name="connsiteX3" fmla="*/ 0 w 595618"/>
              <a:gd name="connsiteY3" fmla="*/ 523220 h 523220"/>
              <a:gd name="connsiteX4" fmla="*/ 0 w 595618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8" h="523220" extrusionOk="0">
                <a:moveTo>
                  <a:pt x="0" y="0"/>
                </a:moveTo>
                <a:cubicBezTo>
                  <a:pt x="279316" y="-21342"/>
                  <a:pt x="461299" y="6488"/>
                  <a:pt x="595618" y="0"/>
                </a:cubicBezTo>
                <a:cubicBezTo>
                  <a:pt x="578933" y="210121"/>
                  <a:pt x="596049" y="326333"/>
                  <a:pt x="595618" y="523220"/>
                </a:cubicBezTo>
                <a:cubicBezTo>
                  <a:pt x="368523" y="528003"/>
                  <a:pt x="248871" y="525787"/>
                  <a:pt x="0" y="523220"/>
                </a:cubicBezTo>
                <a:cubicBezTo>
                  <a:pt x="8373" y="405487"/>
                  <a:pt x="23293" y="18948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BCE0D683-D1AA-4211-99DD-FDB78821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8693" y="2786168"/>
            <a:ext cx="440856" cy="440856"/>
          </a:xfrm>
          <a:prstGeom prst="rect">
            <a:avLst/>
          </a:prstGeom>
        </p:spPr>
      </p:pic>
      <p:pic>
        <p:nvPicPr>
          <p:cNvPr id="7" name="Graphic 6" descr="Garbage">
            <a:extLst>
              <a:ext uri="{FF2B5EF4-FFF2-40B4-BE49-F238E27FC236}">
                <a16:creationId xmlns:a16="http://schemas.microsoft.com/office/drawing/2014/main" id="{05324B2B-D502-4F3F-B78F-632C3441A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5635" y="2776763"/>
            <a:ext cx="450261" cy="450261"/>
          </a:xfrm>
          <a:prstGeom prst="rect">
            <a:avLst/>
          </a:prstGeom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85A06F0-283A-4D0E-A81E-58F9C8BA6E59}"/>
              </a:ext>
            </a:extLst>
          </p:cNvPr>
          <p:cNvSpPr/>
          <p:nvPr/>
        </p:nvSpPr>
        <p:spPr>
          <a:xfrm>
            <a:off x="5198380" y="2740283"/>
            <a:ext cx="595618" cy="523220"/>
          </a:xfrm>
          <a:custGeom>
            <a:avLst/>
            <a:gdLst>
              <a:gd name="connsiteX0" fmla="*/ 0 w 595618"/>
              <a:gd name="connsiteY0" fmla="*/ 523220 h 523220"/>
              <a:gd name="connsiteX1" fmla="*/ 297809 w 595618"/>
              <a:gd name="connsiteY1" fmla="*/ 0 h 523220"/>
              <a:gd name="connsiteX2" fmla="*/ 595618 w 595618"/>
              <a:gd name="connsiteY2" fmla="*/ 523220 h 523220"/>
              <a:gd name="connsiteX3" fmla="*/ 0 w 595618"/>
              <a:gd name="connsiteY3" fmla="*/ 52322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618" h="523220" extrusionOk="0">
                <a:moveTo>
                  <a:pt x="0" y="523220"/>
                </a:moveTo>
                <a:cubicBezTo>
                  <a:pt x="92344" y="346471"/>
                  <a:pt x="188143" y="249578"/>
                  <a:pt x="297809" y="0"/>
                </a:cubicBezTo>
                <a:cubicBezTo>
                  <a:pt x="425368" y="255507"/>
                  <a:pt x="447718" y="293213"/>
                  <a:pt x="595618" y="523220"/>
                </a:cubicBezTo>
                <a:cubicBezTo>
                  <a:pt x="368523" y="528003"/>
                  <a:pt x="248871" y="525787"/>
                  <a:pt x="0" y="52322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triangl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9BB093C0-CC23-45CA-A241-0B4A2277B949}"/>
              </a:ext>
            </a:extLst>
          </p:cNvPr>
          <p:cNvSpPr/>
          <p:nvPr/>
        </p:nvSpPr>
        <p:spPr>
          <a:xfrm rot="10800000">
            <a:off x="6398004" y="2740283"/>
            <a:ext cx="595618" cy="523220"/>
          </a:xfrm>
          <a:custGeom>
            <a:avLst/>
            <a:gdLst>
              <a:gd name="connsiteX0" fmla="*/ 0 w 595618"/>
              <a:gd name="connsiteY0" fmla="*/ 523220 h 523220"/>
              <a:gd name="connsiteX1" fmla="*/ 297809 w 595618"/>
              <a:gd name="connsiteY1" fmla="*/ 0 h 523220"/>
              <a:gd name="connsiteX2" fmla="*/ 595618 w 595618"/>
              <a:gd name="connsiteY2" fmla="*/ 523220 h 523220"/>
              <a:gd name="connsiteX3" fmla="*/ 0 w 595618"/>
              <a:gd name="connsiteY3" fmla="*/ 52322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618" h="523220" extrusionOk="0">
                <a:moveTo>
                  <a:pt x="0" y="523220"/>
                </a:moveTo>
                <a:cubicBezTo>
                  <a:pt x="92344" y="346471"/>
                  <a:pt x="188143" y="249578"/>
                  <a:pt x="297809" y="0"/>
                </a:cubicBezTo>
                <a:cubicBezTo>
                  <a:pt x="425368" y="255507"/>
                  <a:pt x="447718" y="293213"/>
                  <a:pt x="595618" y="523220"/>
                </a:cubicBezTo>
                <a:cubicBezTo>
                  <a:pt x="368523" y="528003"/>
                  <a:pt x="248871" y="525787"/>
                  <a:pt x="0" y="52322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triangl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F416A1-CFED-4F08-8386-2EE41527E08B}"/>
              </a:ext>
            </a:extLst>
          </p:cNvPr>
          <p:cNvSpPr/>
          <p:nvPr/>
        </p:nvSpPr>
        <p:spPr>
          <a:xfrm>
            <a:off x="1473015" y="2740283"/>
            <a:ext cx="595618" cy="523220"/>
          </a:xfrm>
          <a:custGeom>
            <a:avLst/>
            <a:gdLst>
              <a:gd name="connsiteX0" fmla="*/ 0 w 595618"/>
              <a:gd name="connsiteY0" fmla="*/ 0 h 523220"/>
              <a:gd name="connsiteX1" fmla="*/ 595618 w 595618"/>
              <a:gd name="connsiteY1" fmla="*/ 0 h 523220"/>
              <a:gd name="connsiteX2" fmla="*/ 595618 w 595618"/>
              <a:gd name="connsiteY2" fmla="*/ 523220 h 523220"/>
              <a:gd name="connsiteX3" fmla="*/ 0 w 595618"/>
              <a:gd name="connsiteY3" fmla="*/ 523220 h 523220"/>
              <a:gd name="connsiteX4" fmla="*/ 0 w 595618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8" h="523220" extrusionOk="0">
                <a:moveTo>
                  <a:pt x="0" y="0"/>
                </a:moveTo>
                <a:cubicBezTo>
                  <a:pt x="279316" y="-21342"/>
                  <a:pt x="461299" y="6488"/>
                  <a:pt x="595618" y="0"/>
                </a:cubicBezTo>
                <a:cubicBezTo>
                  <a:pt x="578933" y="210121"/>
                  <a:pt x="596049" y="326333"/>
                  <a:pt x="595618" y="523220"/>
                </a:cubicBezTo>
                <a:cubicBezTo>
                  <a:pt x="368523" y="528003"/>
                  <a:pt x="248871" y="525787"/>
                  <a:pt x="0" y="523220"/>
                </a:cubicBezTo>
                <a:cubicBezTo>
                  <a:pt x="8373" y="405487"/>
                  <a:pt x="23293" y="18948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9F5DB4F3-44CA-45F6-9028-74A3AB481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5273" y="2755131"/>
            <a:ext cx="493524" cy="4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5DF658-56C9-4257-97C5-AFA67479E258}"/>
              </a:ext>
            </a:extLst>
          </p:cNvPr>
          <p:cNvSpPr/>
          <p:nvPr/>
        </p:nvSpPr>
        <p:spPr>
          <a:xfrm>
            <a:off x="6632940" y="2340528"/>
            <a:ext cx="2667699" cy="2182061"/>
          </a:xfrm>
          <a:custGeom>
            <a:avLst/>
            <a:gdLst>
              <a:gd name="connsiteX0" fmla="*/ 0 w 3934437"/>
              <a:gd name="connsiteY0" fmla="*/ 0 h 2326584"/>
              <a:gd name="connsiteX1" fmla="*/ 494951 w 3934437"/>
              <a:gd name="connsiteY1" fmla="*/ 1266737 h 2326584"/>
              <a:gd name="connsiteX2" fmla="*/ 1073791 w 3934437"/>
              <a:gd name="connsiteY2" fmla="*/ 947956 h 2326584"/>
              <a:gd name="connsiteX3" fmla="*/ 1728132 w 3934437"/>
              <a:gd name="connsiteY3" fmla="*/ 1568741 h 2326584"/>
              <a:gd name="connsiteX4" fmla="*/ 1954635 w 3934437"/>
              <a:gd name="connsiteY4" fmla="*/ 2323750 h 2326584"/>
              <a:gd name="connsiteX5" fmla="*/ 2550254 w 3934437"/>
              <a:gd name="connsiteY5" fmla="*/ 1828800 h 2326584"/>
              <a:gd name="connsiteX6" fmla="*/ 3162650 w 3934437"/>
              <a:gd name="connsiteY6" fmla="*/ 1895912 h 2326584"/>
              <a:gd name="connsiteX7" fmla="*/ 3934437 w 3934437"/>
              <a:gd name="connsiteY7" fmla="*/ 16778 h 2326584"/>
              <a:gd name="connsiteX0" fmla="*/ 0 w 3934437"/>
              <a:gd name="connsiteY0" fmla="*/ 0 h 2330853"/>
              <a:gd name="connsiteX1" fmla="*/ 494951 w 3934437"/>
              <a:gd name="connsiteY1" fmla="*/ 1266737 h 2330853"/>
              <a:gd name="connsiteX2" fmla="*/ 1073791 w 3934437"/>
              <a:gd name="connsiteY2" fmla="*/ 947956 h 2330853"/>
              <a:gd name="connsiteX3" fmla="*/ 1728132 w 3934437"/>
              <a:gd name="connsiteY3" fmla="*/ 1568741 h 2330853"/>
              <a:gd name="connsiteX4" fmla="*/ 1954635 w 3934437"/>
              <a:gd name="connsiteY4" fmla="*/ 2323750 h 2330853"/>
              <a:gd name="connsiteX5" fmla="*/ 2550254 w 3934437"/>
              <a:gd name="connsiteY5" fmla="*/ 1828800 h 2330853"/>
              <a:gd name="connsiteX6" fmla="*/ 3934437 w 3934437"/>
              <a:gd name="connsiteY6" fmla="*/ 16778 h 2330853"/>
              <a:gd name="connsiteX0" fmla="*/ 0 w 2936147"/>
              <a:gd name="connsiteY0" fmla="*/ 28251 h 2359349"/>
              <a:gd name="connsiteX1" fmla="*/ 494951 w 2936147"/>
              <a:gd name="connsiteY1" fmla="*/ 1294988 h 2359349"/>
              <a:gd name="connsiteX2" fmla="*/ 1073791 w 2936147"/>
              <a:gd name="connsiteY2" fmla="*/ 976207 h 2359349"/>
              <a:gd name="connsiteX3" fmla="*/ 1728132 w 2936147"/>
              <a:gd name="connsiteY3" fmla="*/ 1596992 h 2359349"/>
              <a:gd name="connsiteX4" fmla="*/ 1954635 w 2936147"/>
              <a:gd name="connsiteY4" fmla="*/ 2352001 h 2359349"/>
              <a:gd name="connsiteX5" fmla="*/ 2550254 w 2936147"/>
              <a:gd name="connsiteY5" fmla="*/ 1857051 h 2359349"/>
              <a:gd name="connsiteX6" fmla="*/ 2936147 w 2936147"/>
              <a:gd name="connsiteY6" fmla="*/ 0 h 2359349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54635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63024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77127"/>
              <a:gd name="connsiteX1" fmla="*/ 494951 w 2936147"/>
              <a:gd name="connsiteY1" fmla="*/ 1294988 h 2377127"/>
              <a:gd name="connsiteX2" fmla="*/ 1073791 w 2936147"/>
              <a:gd name="connsiteY2" fmla="*/ 976207 h 2377127"/>
              <a:gd name="connsiteX3" fmla="*/ 1728132 w 2936147"/>
              <a:gd name="connsiteY3" fmla="*/ 1596992 h 2377127"/>
              <a:gd name="connsiteX4" fmla="*/ 1963024 w 2936147"/>
              <a:gd name="connsiteY4" fmla="*/ 2352001 h 2377127"/>
              <a:gd name="connsiteX5" fmla="*/ 2390863 w 2936147"/>
              <a:gd name="connsiteY5" fmla="*/ 1839039 h 2377127"/>
              <a:gd name="connsiteX6" fmla="*/ 2936147 w 2936147"/>
              <a:gd name="connsiteY6" fmla="*/ 0 h 2377127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699" h="2342544">
                <a:moveTo>
                  <a:pt x="0" y="0"/>
                </a:moveTo>
                <a:cubicBezTo>
                  <a:pt x="157993" y="554372"/>
                  <a:pt x="315986" y="1108744"/>
                  <a:pt x="494951" y="1266737"/>
                </a:cubicBezTo>
                <a:cubicBezTo>
                  <a:pt x="673916" y="1424730"/>
                  <a:pt x="868261" y="897622"/>
                  <a:pt x="1073791" y="947956"/>
                </a:cubicBezTo>
                <a:cubicBezTo>
                  <a:pt x="1279321" y="998290"/>
                  <a:pt x="1579927" y="1339442"/>
                  <a:pt x="1728132" y="1568741"/>
                </a:cubicBezTo>
                <a:cubicBezTo>
                  <a:pt x="1876337" y="1798040"/>
                  <a:pt x="1819013" y="2220367"/>
                  <a:pt x="1963024" y="2323750"/>
                </a:cubicBezTo>
                <a:cubicBezTo>
                  <a:pt x="2107035" y="2427133"/>
                  <a:pt x="2273417" y="2082708"/>
                  <a:pt x="2390863" y="1810788"/>
                </a:cubicBezTo>
                <a:cubicBezTo>
                  <a:pt x="2508309" y="1538868"/>
                  <a:pt x="2597442" y="1294882"/>
                  <a:pt x="2667699" y="6922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351425" y="1932656"/>
            <a:ext cx="4588778" cy="2977284"/>
          </a:xfrm>
          <a:custGeom>
            <a:avLst/>
            <a:gdLst>
              <a:gd name="connsiteX0" fmla="*/ 0 w 4588778"/>
              <a:gd name="connsiteY0" fmla="*/ 0 h 2977284"/>
              <a:gd name="connsiteX1" fmla="*/ 609652 w 4588778"/>
              <a:gd name="connsiteY1" fmla="*/ 0 h 2977284"/>
              <a:gd name="connsiteX2" fmla="*/ 1173416 w 4588778"/>
              <a:gd name="connsiteY2" fmla="*/ 0 h 2977284"/>
              <a:gd name="connsiteX3" fmla="*/ 1828956 w 4588778"/>
              <a:gd name="connsiteY3" fmla="*/ 0 h 2977284"/>
              <a:gd name="connsiteX4" fmla="*/ 2576271 w 4588778"/>
              <a:gd name="connsiteY4" fmla="*/ 0 h 2977284"/>
              <a:gd name="connsiteX5" fmla="*/ 3323586 w 4588778"/>
              <a:gd name="connsiteY5" fmla="*/ 0 h 2977284"/>
              <a:gd name="connsiteX6" fmla="*/ 4025014 w 4588778"/>
              <a:gd name="connsiteY6" fmla="*/ 0 h 2977284"/>
              <a:gd name="connsiteX7" fmla="*/ 4588778 w 4588778"/>
              <a:gd name="connsiteY7" fmla="*/ 0 h 2977284"/>
              <a:gd name="connsiteX8" fmla="*/ 4588778 w 4588778"/>
              <a:gd name="connsiteY8" fmla="*/ 655002 h 2977284"/>
              <a:gd name="connsiteX9" fmla="*/ 4588778 w 4588778"/>
              <a:gd name="connsiteY9" fmla="*/ 1190914 h 2977284"/>
              <a:gd name="connsiteX10" fmla="*/ 4588778 w 4588778"/>
              <a:gd name="connsiteY10" fmla="*/ 1697052 h 2977284"/>
              <a:gd name="connsiteX11" fmla="*/ 4588778 w 4588778"/>
              <a:gd name="connsiteY11" fmla="*/ 2203190 h 2977284"/>
              <a:gd name="connsiteX12" fmla="*/ 4588778 w 4588778"/>
              <a:gd name="connsiteY12" fmla="*/ 2977284 h 2977284"/>
              <a:gd name="connsiteX13" fmla="*/ 4070902 w 4588778"/>
              <a:gd name="connsiteY13" fmla="*/ 2977284 h 2977284"/>
              <a:gd name="connsiteX14" fmla="*/ 3323586 w 4588778"/>
              <a:gd name="connsiteY14" fmla="*/ 2977284 h 2977284"/>
              <a:gd name="connsiteX15" fmla="*/ 2576271 w 4588778"/>
              <a:gd name="connsiteY15" fmla="*/ 2977284 h 2977284"/>
              <a:gd name="connsiteX16" fmla="*/ 2012507 w 4588778"/>
              <a:gd name="connsiteY16" fmla="*/ 2977284 h 2977284"/>
              <a:gd name="connsiteX17" fmla="*/ 1356967 w 4588778"/>
              <a:gd name="connsiteY17" fmla="*/ 2977284 h 2977284"/>
              <a:gd name="connsiteX18" fmla="*/ 609652 w 4588778"/>
              <a:gd name="connsiteY18" fmla="*/ 2977284 h 2977284"/>
              <a:gd name="connsiteX19" fmla="*/ 0 w 4588778"/>
              <a:gd name="connsiteY19" fmla="*/ 2977284 h 2977284"/>
              <a:gd name="connsiteX20" fmla="*/ 0 w 4588778"/>
              <a:gd name="connsiteY20" fmla="*/ 2471146 h 2977284"/>
              <a:gd name="connsiteX21" fmla="*/ 0 w 4588778"/>
              <a:gd name="connsiteY21" fmla="*/ 1845916 h 2977284"/>
              <a:gd name="connsiteX22" fmla="*/ 0 w 4588778"/>
              <a:gd name="connsiteY22" fmla="*/ 1190914 h 2977284"/>
              <a:gd name="connsiteX23" fmla="*/ 0 w 4588778"/>
              <a:gd name="connsiteY23" fmla="*/ 595457 h 2977284"/>
              <a:gd name="connsiteX24" fmla="*/ 0 w 4588778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88778" h="2977284" extrusionOk="0">
                <a:moveTo>
                  <a:pt x="0" y="0"/>
                </a:moveTo>
                <a:cubicBezTo>
                  <a:pt x="258226" y="-22622"/>
                  <a:pt x="409026" y="2288"/>
                  <a:pt x="609652" y="0"/>
                </a:cubicBezTo>
                <a:cubicBezTo>
                  <a:pt x="810278" y="-2288"/>
                  <a:pt x="972296" y="-16836"/>
                  <a:pt x="1173416" y="0"/>
                </a:cubicBezTo>
                <a:cubicBezTo>
                  <a:pt x="1374536" y="16836"/>
                  <a:pt x="1559287" y="-21486"/>
                  <a:pt x="1828956" y="0"/>
                </a:cubicBezTo>
                <a:cubicBezTo>
                  <a:pt x="2098625" y="21486"/>
                  <a:pt x="2207920" y="36938"/>
                  <a:pt x="2576271" y="0"/>
                </a:cubicBezTo>
                <a:cubicBezTo>
                  <a:pt x="2944623" y="-36938"/>
                  <a:pt x="3022351" y="-21496"/>
                  <a:pt x="3323586" y="0"/>
                </a:cubicBezTo>
                <a:cubicBezTo>
                  <a:pt x="3624822" y="21496"/>
                  <a:pt x="3852726" y="-14805"/>
                  <a:pt x="4025014" y="0"/>
                </a:cubicBezTo>
                <a:cubicBezTo>
                  <a:pt x="4197302" y="14805"/>
                  <a:pt x="4341624" y="-17286"/>
                  <a:pt x="4588778" y="0"/>
                </a:cubicBezTo>
                <a:cubicBezTo>
                  <a:pt x="4616139" y="281522"/>
                  <a:pt x="4572208" y="493918"/>
                  <a:pt x="4588778" y="655002"/>
                </a:cubicBezTo>
                <a:cubicBezTo>
                  <a:pt x="4605348" y="816086"/>
                  <a:pt x="4576466" y="947433"/>
                  <a:pt x="4588778" y="1190914"/>
                </a:cubicBezTo>
                <a:cubicBezTo>
                  <a:pt x="4601090" y="1434395"/>
                  <a:pt x="4568568" y="1588917"/>
                  <a:pt x="4588778" y="1697052"/>
                </a:cubicBezTo>
                <a:cubicBezTo>
                  <a:pt x="4608988" y="1805187"/>
                  <a:pt x="4590617" y="2041711"/>
                  <a:pt x="4588778" y="2203190"/>
                </a:cubicBezTo>
                <a:cubicBezTo>
                  <a:pt x="4586939" y="2364669"/>
                  <a:pt x="4569634" y="2684087"/>
                  <a:pt x="4588778" y="2977284"/>
                </a:cubicBezTo>
                <a:cubicBezTo>
                  <a:pt x="4337121" y="3000415"/>
                  <a:pt x="4197416" y="2977642"/>
                  <a:pt x="4070902" y="2977284"/>
                </a:cubicBezTo>
                <a:cubicBezTo>
                  <a:pt x="3944388" y="2976926"/>
                  <a:pt x="3490600" y="2974034"/>
                  <a:pt x="3323586" y="2977284"/>
                </a:cubicBezTo>
                <a:cubicBezTo>
                  <a:pt x="3156572" y="2980534"/>
                  <a:pt x="2808825" y="2982159"/>
                  <a:pt x="2576271" y="2977284"/>
                </a:cubicBezTo>
                <a:cubicBezTo>
                  <a:pt x="2343717" y="2972409"/>
                  <a:pt x="2244109" y="2969339"/>
                  <a:pt x="2012507" y="2977284"/>
                </a:cubicBezTo>
                <a:cubicBezTo>
                  <a:pt x="1780905" y="2985229"/>
                  <a:pt x="1564313" y="2976732"/>
                  <a:pt x="1356967" y="2977284"/>
                </a:cubicBezTo>
                <a:cubicBezTo>
                  <a:pt x="1149621" y="2977836"/>
                  <a:pt x="863250" y="2980593"/>
                  <a:pt x="609652" y="2977284"/>
                </a:cubicBezTo>
                <a:cubicBezTo>
                  <a:pt x="356055" y="2973975"/>
                  <a:pt x="263816" y="2967142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035098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MOMENTUM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D972FAE-C65E-4AB2-BF16-BBB940F73DA8}"/>
              </a:ext>
            </a:extLst>
          </p:cNvPr>
          <p:cNvSpPr/>
          <p:nvPr/>
        </p:nvSpPr>
        <p:spPr>
          <a:xfrm>
            <a:off x="1695629" y="2340528"/>
            <a:ext cx="2667699" cy="2182061"/>
          </a:xfrm>
          <a:custGeom>
            <a:avLst/>
            <a:gdLst>
              <a:gd name="connsiteX0" fmla="*/ 0 w 3934437"/>
              <a:gd name="connsiteY0" fmla="*/ 0 h 2326584"/>
              <a:gd name="connsiteX1" fmla="*/ 494951 w 3934437"/>
              <a:gd name="connsiteY1" fmla="*/ 1266737 h 2326584"/>
              <a:gd name="connsiteX2" fmla="*/ 1073791 w 3934437"/>
              <a:gd name="connsiteY2" fmla="*/ 947956 h 2326584"/>
              <a:gd name="connsiteX3" fmla="*/ 1728132 w 3934437"/>
              <a:gd name="connsiteY3" fmla="*/ 1568741 h 2326584"/>
              <a:gd name="connsiteX4" fmla="*/ 1954635 w 3934437"/>
              <a:gd name="connsiteY4" fmla="*/ 2323750 h 2326584"/>
              <a:gd name="connsiteX5" fmla="*/ 2550254 w 3934437"/>
              <a:gd name="connsiteY5" fmla="*/ 1828800 h 2326584"/>
              <a:gd name="connsiteX6" fmla="*/ 3162650 w 3934437"/>
              <a:gd name="connsiteY6" fmla="*/ 1895912 h 2326584"/>
              <a:gd name="connsiteX7" fmla="*/ 3934437 w 3934437"/>
              <a:gd name="connsiteY7" fmla="*/ 16778 h 2326584"/>
              <a:gd name="connsiteX0" fmla="*/ 0 w 3934437"/>
              <a:gd name="connsiteY0" fmla="*/ 0 h 2330853"/>
              <a:gd name="connsiteX1" fmla="*/ 494951 w 3934437"/>
              <a:gd name="connsiteY1" fmla="*/ 1266737 h 2330853"/>
              <a:gd name="connsiteX2" fmla="*/ 1073791 w 3934437"/>
              <a:gd name="connsiteY2" fmla="*/ 947956 h 2330853"/>
              <a:gd name="connsiteX3" fmla="*/ 1728132 w 3934437"/>
              <a:gd name="connsiteY3" fmla="*/ 1568741 h 2330853"/>
              <a:gd name="connsiteX4" fmla="*/ 1954635 w 3934437"/>
              <a:gd name="connsiteY4" fmla="*/ 2323750 h 2330853"/>
              <a:gd name="connsiteX5" fmla="*/ 2550254 w 3934437"/>
              <a:gd name="connsiteY5" fmla="*/ 1828800 h 2330853"/>
              <a:gd name="connsiteX6" fmla="*/ 3934437 w 3934437"/>
              <a:gd name="connsiteY6" fmla="*/ 16778 h 2330853"/>
              <a:gd name="connsiteX0" fmla="*/ 0 w 2936147"/>
              <a:gd name="connsiteY0" fmla="*/ 28251 h 2359349"/>
              <a:gd name="connsiteX1" fmla="*/ 494951 w 2936147"/>
              <a:gd name="connsiteY1" fmla="*/ 1294988 h 2359349"/>
              <a:gd name="connsiteX2" fmla="*/ 1073791 w 2936147"/>
              <a:gd name="connsiteY2" fmla="*/ 976207 h 2359349"/>
              <a:gd name="connsiteX3" fmla="*/ 1728132 w 2936147"/>
              <a:gd name="connsiteY3" fmla="*/ 1596992 h 2359349"/>
              <a:gd name="connsiteX4" fmla="*/ 1954635 w 2936147"/>
              <a:gd name="connsiteY4" fmla="*/ 2352001 h 2359349"/>
              <a:gd name="connsiteX5" fmla="*/ 2550254 w 2936147"/>
              <a:gd name="connsiteY5" fmla="*/ 1857051 h 2359349"/>
              <a:gd name="connsiteX6" fmla="*/ 2936147 w 2936147"/>
              <a:gd name="connsiteY6" fmla="*/ 0 h 2359349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54635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63024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77127"/>
              <a:gd name="connsiteX1" fmla="*/ 494951 w 2936147"/>
              <a:gd name="connsiteY1" fmla="*/ 1294988 h 2377127"/>
              <a:gd name="connsiteX2" fmla="*/ 1073791 w 2936147"/>
              <a:gd name="connsiteY2" fmla="*/ 976207 h 2377127"/>
              <a:gd name="connsiteX3" fmla="*/ 1728132 w 2936147"/>
              <a:gd name="connsiteY3" fmla="*/ 1596992 h 2377127"/>
              <a:gd name="connsiteX4" fmla="*/ 1963024 w 2936147"/>
              <a:gd name="connsiteY4" fmla="*/ 2352001 h 2377127"/>
              <a:gd name="connsiteX5" fmla="*/ 2390863 w 2936147"/>
              <a:gd name="connsiteY5" fmla="*/ 1839039 h 2377127"/>
              <a:gd name="connsiteX6" fmla="*/ 2936147 w 2936147"/>
              <a:gd name="connsiteY6" fmla="*/ 0 h 2377127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699" h="2342544">
                <a:moveTo>
                  <a:pt x="0" y="0"/>
                </a:moveTo>
                <a:cubicBezTo>
                  <a:pt x="157993" y="554372"/>
                  <a:pt x="315986" y="1108744"/>
                  <a:pt x="494951" y="1266737"/>
                </a:cubicBezTo>
                <a:cubicBezTo>
                  <a:pt x="673916" y="1424730"/>
                  <a:pt x="868261" y="897622"/>
                  <a:pt x="1073791" y="947956"/>
                </a:cubicBezTo>
                <a:cubicBezTo>
                  <a:pt x="1279321" y="998290"/>
                  <a:pt x="1579927" y="1339442"/>
                  <a:pt x="1728132" y="1568741"/>
                </a:cubicBezTo>
                <a:cubicBezTo>
                  <a:pt x="1876337" y="1798040"/>
                  <a:pt x="1819013" y="2220367"/>
                  <a:pt x="1963024" y="2323750"/>
                </a:cubicBezTo>
                <a:cubicBezTo>
                  <a:pt x="2107035" y="2427133"/>
                  <a:pt x="2273417" y="2082708"/>
                  <a:pt x="2390863" y="1810788"/>
                </a:cubicBezTo>
                <a:cubicBezTo>
                  <a:pt x="2508309" y="1538868"/>
                  <a:pt x="2597442" y="1294882"/>
                  <a:pt x="2667699" y="6922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B8D83E-49AC-4964-9B5F-15978EC58728}"/>
              </a:ext>
            </a:extLst>
          </p:cNvPr>
          <p:cNvSpPr/>
          <p:nvPr/>
        </p:nvSpPr>
        <p:spPr>
          <a:xfrm>
            <a:off x="1452349" y="1983014"/>
            <a:ext cx="708934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Start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611CE6-9986-4450-9460-E1AE6BBE68C9}"/>
              </a:ext>
            </a:extLst>
          </p:cNvPr>
          <p:cNvSpPr/>
          <p:nvPr/>
        </p:nvSpPr>
        <p:spPr>
          <a:xfrm>
            <a:off x="3120044" y="4584805"/>
            <a:ext cx="1085605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Target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8819622-B0B3-4109-A3BF-B91725FE76B4}"/>
              </a:ext>
            </a:extLst>
          </p:cNvPr>
          <p:cNvSpPr/>
          <p:nvPr/>
        </p:nvSpPr>
        <p:spPr>
          <a:xfrm>
            <a:off x="1689339" y="3670152"/>
            <a:ext cx="1085605" cy="43067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Local Minimum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34ED2D-BB07-4EBA-97D0-00F3EBD2911F}"/>
              </a:ext>
            </a:extLst>
          </p:cNvPr>
          <p:cNvSpPr/>
          <p:nvPr/>
        </p:nvSpPr>
        <p:spPr>
          <a:xfrm>
            <a:off x="1623936" y="224929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BBFFD5-477E-4933-AE72-61CA3EE6583B}"/>
              </a:ext>
            </a:extLst>
          </p:cNvPr>
          <p:cNvSpPr/>
          <p:nvPr/>
        </p:nvSpPr>
        <p:spPr>
          <a:xfrm>
            <a:off x="1806816" y="2884263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E88F21-A96F-43D4-A59C-0D029CB8E0A7}"/>
              </a:ext>
            </a:extLst>
          </p:cNvPr>
          <p:cNvSpPr/>
          <p:nvPr/>
        </p:nvSpPr>
        <p:spPr>
          <a:xfrm>
            <a:off x="2161283" y="3429000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D0B5BEF-5E58-4325-89C4-216595F908EC}"/>
              </a:ext>
            </a:extLst>
          </p:cNvPr>
          <p:cNvSpPr/>
          <p:nvPr/>
        </p:nvSpPr>
        <p:spPr>
          <a:xfrm rot="4587380">
            <a:off x="1655020" y="2517199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0AC44E8-7259-4C37-AB9F-DB6FC9895F0C}"/>
              </a:ext>
            </a:extLst>
          </p:cNvPr>
          <p:cNvSpPr/>
          <p:nvPr/>
        </p:nvSpPr>
        <p:spPr>
          <a:xfrm rot="3455189">
            <a:off x="1908496" y="3156047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4EA146-8126-4173-9599-BE9E537A15EB}"/>
              </a:ext>
            </a:extLst>
          </p:cNvPr>
          <p:cNvSpPr txBox="1"/>
          <p:nvPr/>
        </p:nvSpPr>
        <p:spPr>
          <a:xfrm>
            <a:off x="2589788" y="1978822"/>
            <a:ext cx="322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MOMENTUM</a:t>
            </a:r>
          </a:p>
          <a:p>
            <a:pPr algn="r"/>
            <a:r>
              <a:rPr lang="en-US" sz="2800">
                <a:solidFill>
                  <a:schemeClr val="bg1"/>
                </a:solidFill>
              </a:rPr>
              <a:t>TOO LOW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ABAAD2-7A53-40B5-9CF5-423B533EAA2E}"/>
              </a:ext>
            </a:extLst>
          </p:cNvPr>
          <p:cNvSpPr/>
          <p:nvPr/>
        </p:nvSpPr>
        <p:spPr>
          <a:xfrm>
            <a:off x="6251797" y="1940358"/>
            <a:ext cx="4588778" cy="2977284"/>
          </a:xfrm>
          <a:custGeom>
            <a:avLst/>
            <a:gdLst>
              <a:gd name="connsiteX0" fmla="*/ 0 w 4588778"/>
              <a:gd name="connsiteY0" fmla="*/ 0 h 2977284"/>
              <a:gd name="connsiteX1" fmla="*/ 609652 w 4588778"/>
              <a:gd name="connsiteY1" fmla="*/ 0 h 2977284"/>
              <a:gd name="connsiteX2" fmla="*/ 1173416 w 4588778"/>
              <a:gd name="connsiteY2" fmla="*/ 0 h 2977284"/>
              <a:gd name="connsiteX3" fmla="*/ 1828956 w 4588778"/>
              <a:gd name="connsiteY3" fmla="*/ 0 h 2977284"/>
              <a:gd name="connsiteX4" fmla="*/ 2576271 w 4588778"/>
              <a:gd name="connsiteY4" fmla="*/ 0 h 2977284"/>
              <a:gd name="connsiteX5" fmla="*/ 3323586 w 4588778"/>
              <a:gd name="connsiteY5" fmla="*/ 0 h 2977284"/>
              <a:gd name="connsiteX6" fmla="*/ 4025014 w 4588778"/>
              <a:gd name="connsiteY6" fmla="*/ 0 h 2977284"/>
              <a:gd name="connsiteX7" fmla="*/ 4588778 w 4588778"/>
              <a:gd name="connsiteY7" fmla="*/ 0 h 2977284"/>
              <a:gd name="connsiteX8" fmla="*/ 4588778 w 4588778"/>
              <a:gd name="connsiteY8" fmla="*/ 655002 h 2977284"/>
              <a:gd name="connsiteX9" fmla="*/ 4588778 w 4588778"/>
              <a:gd name="connsiteY9" fmla="*/ 1190914 h 2977284"/>
              <a:gd name="connsiteX10" fmla="*/ 4588778 w 4588778"/>
              <a:gd name="connsiteY10" fmla="*/ 1697052 h 2977284"/>
              <a:gd name="connsiteX11" fmla="*/ 4588778 w 4588778"/>
              <a:gd name="connsiteY11" fmla="*/ 2203190 h 2977284"/>
              <a:gd name="connsiteX12" fmla="*/ 4588778 w 4588778"/>
              <a:gd name="connsiteY12" fmla="*/ 2977284 h 2977284"/>
              <a:gd name="connsiteX13" fmla="*/ 4070902 w 4588778"/>
              <a:gd name="connsiteY13" fmla="*/ 2977284 h 2977284"/>
              <a:gd name="connsiteX14" fmla="*/ 3323586 w 4588778"/>
              <a:gd name="connsiteY14" fmla="*/ 2977284 h 2977284"/>
              <a:gd name="connsiteX15" fmla="*/ 2576271 w 4588778"/>
              <a:gd name="connsiteY15" fmla="*/ 2977284 h 2977284"/>
              <a:gd name="connsiteX16" fmla="*/ 2012507 w 4588778"/>
              <a:gd name="connsiteY16" fmla="*/ 2977284 h 2977284"/>
              <a:gd name="connsiteX17" fmla="*/ 1356967 w 4588778"/>
              <a:gd name="connsiteY17" fmla="*/ 2977284 h 2977284"/>
              <a:gd name="connsiteX18" fmla="*/ 609652 w 4588778"/>
              <a:gd name="connsiteY18" fmla="*/ 2977284 h 2977284"/>
              <a:gd name="connsiteX19" fmla="*/ 0 w 4588778"/>
              <a:gd name="connsiteY19" fmla="*/ 2977284 h 2977284"/>
              <a:gd name="connsiteX20" fmla="*/ 0 w 4588778"/>
              <a:gd name="connsiteY20" fmla="*/ 2471146 h 2977284"/>
              <a:gd name="connsiteX21" fmla="*/ 0 w 4588778"/>
              <a:gd name="connsiteY21" fmla="*/ 1845916 h 2977284"/>
              <a:gd name="connsiteX22" fmla="*/ 0 w 4588778"/>
              <a:gd name="connsiteY22" fmla="*/ 1190914 h 2977284"/>
              <a:gd name="connsiteX23" fmla="*/ 0 w 4588778"/>
              <a:gd name="connsiteY23" fmla="*/ 595457 h 2977284"/>
              <a:gd name="connsiteX24" fmla="*/ 0 w 4588778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88778" h="2977284" extrusionOk="0">
                <a:moveTo>
                  <a:pt x="0" y="0"/>
                </a:moveTo>
                <a:cubicBezTo>
                  <a:pt x="258226" y="-22622"/>
                  <a:pt x="409026" y="2288"/>
                  <a:pt x="609652" y="0"/>
                </a:cubicBezTo>
                <a:cubicBezTo>
                  <a:pt x="810278" y="-2288"/>
                  <a:pt x="972296" y="-16836"/>
                  <a:pt x="1173416" y="0"/>
                </a:cubicBezTo>
                <a:cubicBezTo>
                  <a:pt x="1374536" y="16836"/>
                  <a:pt x="1559287" y="-21486"/>
                  <a:pt x="1828956" y="0"/>
                </a:cubicBezTo>
                <a:cubicBezTo>
                  <a:pt x="2098625" y="21486"/>
                  <a:pt x="2207920" y="36938"/>
                  <a:pt x="2576271" y="0"/>
                </a:cubicBezTo>
                <a:cubicBezTo>
                  <a:pt x="2944623" y="-36938"/>
                  <a:pt x="3022351" y="-21496"/>
                  <a:pt x="3323586" y="0"/>
                </a:cubicBezTo>
                <a:cubicBezTo>
                  <a:pt x="3624822" y="21496"/>
                  <a:pt x="3852726" y="-14805"/>
                  <a:pt x="4025014" y="0"/>
                </a:cubicBezTo>
                <a:cubicBezTo>
                  <a:pt x="4197302" y="14805"/>
                  <a:pt x="4341624" y="-17286"/>
                  <a:pt x="4588778" y="0"/>
                </a:cubicBezTo>
                <a:cubicBezTo>
                  <a:pt x="4616139" y="281522"/>
                  <a:pt x="4572208" y="493918"/>
                  <a:pt x="4588778" y="655002"/>
                </a:cubicBezTo>
                <a:cubicBezTo>
                  <a:pt x="4605348" y="816086"/>
                  <a:pt x="4576466" y="947433"/>
                  <a:pt x="4588778" y="1190914"/>
                </a:cubicBezTo>
                <a:cubicBezTo>
                  <a:pt x="4601090" y="1434395"/>
                  <a:pt x="4568568" y="1588917"/>
                  <a:pt x="4588778" y="1697052"/>
                </a:cubicBezTo>
                <a:cubicBezTo>
                  <a:pt x="4608988" y="1805187"/>
                  <a:pt x="4590617" y="2041711"/>
                  <a:pt x="4588778" y="2203190"/>
                </a:cubicBezTo>
                <a:cubicBezTo>
                  <a:pt x="4586939" y="2364669"/>
                  <a:pt x="4569634" y="2684087"/>
                  <a:pt x="4588778" y="2977284"/>
                </a:cubicBezTo>
                <a:cubicBezTo>
                  <a:pt x="4337121" y="3000415"/>
                  <a:pt x="4197416" y="2977642"/>
                  <a:pt x="4070902" y="2977284"/>
                </a:cubicBezTo>
                <a:cubicBezTo>
                  <a:pt x="3944388" y="2976926"/>
                  <a:pt x="3490600" y="2974034"/>
                  <a:pt x="3323586" y="2977284"/>
                </a:cubicBezTo>
                <a:cubicBezTo>
                  <a:pt x="3156572" y="2980534"/>
                  <a:pt x="2808825" y="2982159"/>
                  <a:pt x="2576271" y="2977284"/>
                </a:cubicBezTo>
                <a:cubicBezTo>
                  <a:pt x="2343717" y="2972409"/>
                  <a:pt x="2244109" y="2969339"/>
                  <a:pt x="2012507" y="2977284"/>
                </a:cubicBezTo>
                <a:cubicBezTo>
                  <a:pt x="1780905" y="2985229"/>
                  <a:pt x="1564313" y="2976732"/>
                  <a:pt x="1356967" y="2977284"/>
                </a:cubicBezTo>
                <a:cubicBezTo>
                  <a:pt x="1149621" y="2977836"/>
                  <a:pt x="863250" y="2980593"/>
                  <a:pt x="609652" y="2977284"/>
                </a:cubicBezTo>
                <a:cubicBezTo>
                  <a:pt x="356055" y="2973975"/>
                  <a:pt x="263816" y="2967142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E9F62EE-7156-4665-9E7A-00C38DEF5687}"/>
              </a:ext>
            </a:extLst>
          </p:cNvPr>
          <p:cNvSpPr/>
          <p:nvPr/>
        </p:nvSpPr>
        <p:spPr>
          <a:xfrm>
            <a:off x="6377632" y="1990716"/>
            <a:ext cx="708934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Start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86A079-42BB-468F-8570-C0E687B4C1DC}"/>
              </a:ext>
            </a:extLst>
          </p:cNvPr>
          <p:cNvSpPr/>
          <p:nvPr/>
        </p:nvSpPr>
        <p:spPr>
          <a:xfrm>
            <a:off x="8045327" y="4592507"/>
            <a:ext cx="1085605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Target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5328E7-3D59-443C-A3A0-6EC88BE73FBF}"/>
              </a:ext>
            </a:extLst>
          </p:cNvPr>
          <p:cNvSpPr/>
          <p:nvPr/>
        </p:nvSpPr>
        <p:spPr>
          <a:xfrm>
            <a:off x="6614622" y="3677854"/>
            <a:ext cx="1085605" cy="43067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Local Minimum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B3BE77A-B782-466C-A9D9-7A7B328F4EE4}"/>
              </a:ext>
            </a:extLst>
          </p:cNvPr>
          <p:cNvSpPr/>
          <p:nvPr/>
        </p:nvSpPr>
        <p:spPr>
          <a:xfrm>
            <a:off x="6549219" y="2256997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BE43A6-E70D-4B1E-BA78-E7C6B8851147}"/>
              </a:ext>
            </a:extLst>
          </p:cNvPr>
          <p:cNvSpPr/>
          <p:nvPr/>
        </p:nvSpPr>
        <p:spPr>
          <a:xfrm>
            <a:off x="6732099" y="289196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EBDF9D-D981-4DD2-8E19-B3DC24F2C439}"/>
              </a:ext>
            </a:extLst>
          </p:cNvPr>
          <p:cNvSpPr/>
          <p:nvPr/>
        </p:nvSpPr>
        <p:spPr>
          <a:xfrm>
            <a:off x="7086566" y="3436702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35DD564-976E-46BB-980E-AF95A57159C8}"/>
              </a:ext>
            </a:extLst>
          </p:cNvPr>
          <p:cNvSpPr/>
          <p:nvPr/>
        </p:nvSpPr>
        <p:spPr>
          <a:xfrm rot="4587380">
            <a:off x="6580303" y="2524901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D0DC4B74-9FE8-4376-9CBE-0F3D45895831}"/>
              </a:ext>
            </a:extLst>
          </p:cNvPr>
          <p:cNvSpPr/>
          <p:nvPr/>
        </p:nvSpPr>
        <p:spPr>
          <a:xfrm rot="3455189">
            <a:off x="6833779" y="3163749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CF319E-FA92-4067-9788-56D6C200F301}"/>
              </a:ext>
            </a:extLst>
          </p:cNvPr>
          <p:cNvSpPr txBox="1"/>
          <p:nvPr/>
        </p:nvSpPr>
        <p:spPr>
          <a:xfrm>
            <a:off x="7515071" y="1986524"/>
            <a:ext cx="322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MOMENTUM</a:t>
            </a:r>
          </a:p>
          <a:p>
            <a:pPr algn="r"/>
            <a:r>
              <a:rPr lang="en-US" sz="2800">
                <a:solidFill>
                  <a:schemeClr val="bg1"/>
                </a:solidFill>
              </a:rPr>
              <a:t>TOO HIGH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C4AB771-A13A-4F5F-BEDE-129084E03B61}"/>
              </a:ext>
            </a:extLst>
          </p:cNvPr>
          <p:cNvSpPr/>
          <p:nvPr/>
        </p:nvSpPr>
        <p:spPr>
          <a:xfrm>
            <a:off x="7586756" y="3146807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7980242-C942-42F2-BE0F-B01B28BDF9D5}"/>
              </a:ext>
            </a:extLst>
          </p:cNvPr>
          <p:cNvSpPr/>
          <p:nvPr/>
        </p:nvSpPr>
        <p:spPr>
          <a:xfrm>
            <a:off x="8064846" y="3456710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9FC0990-5335-4C00-8AEC-EAF5B4071CD0}"/>
              </a:ext>
            </a:extLst>
          </p:cNvPr>
          <p:cNvSpPr/>
          <p:nvPr/>
        </p:nvSpPr>
        <p:spPr>
          <a:xfrm>
            <a:off x="8341985" y="3940364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C3F00D-AC51-4029-A77F-4344FDEC5956}"/>
              </a:ext>
            </a:extLst>
          </p:cNvPr>
          <p:cNvSpPr/>
          <p:nvPr/>
        </p:nvSpPr>
        <p:spPr>
          <a:xfrm>
            <a:off x="8581309" y="4381883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AE69C4-F631-4B47-A7A8-3E7B2BAC93E4}"/>
              </a:ext>
            </a:extLst>
          </p:cNvPr>
          <p:cNvSpPr/>
          <p:nvPr/>
        </p:nvSpPr>
        <p:spPr>
          <a:xfrm>
            <a:off x="8942077" y="3893190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FC94759-F764-43DF-8D74-F18F51769F83}"/>
              </a:ext>
            </a:extLst>
          </p:cNvPr>
          <p:cNvSpPr/>
          <p:nvPr/>
        </p:nvSpPr>
        <p:spPr>
          <a:xfrm>
            <a:off x="9124957" y="3329272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75DF4CC8-FA2A-4EB7-A117-4B32CE8454C8}"/>
              </a:ext>
            </a:extLst>
          </p:cNvPr>
          <p:cNvSpPr/>
          <p:nvPr/>
        </p:nvSpPr>
        <p:spPr>
          <a:xfrm rot="19217638">
            <a:off x="7306237" y="3238985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63B370BB-E8BA-404A-829A-42B18625428D}"/>
              </a:ext>
            </a:extLst>
          </p:cNvPr>
          <p:cNvSpPr/>
          <p:nvPr/>
        </p:nvSpPr>
        <p:spPr>
          <a:xfrm rot="2013141">
            <a:off x="7799437" y="3247172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07CDCB5C-9A34-4215-BD85-9931D636EEF9}"/>
              </a:ext>
            </a:extLst>
          </p:cNvPr>
          <p:cNvSpPr/>
          <p:nvPr/>
        </p:nvSpPr>
        <p:spPr>
          <a:xfrm rot="3455189">
            <a:off x="8194315" y="3650183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B9C79D-B410-4FE0-A77A-6C3D44EA5AB8}"/>
              </a:ext>
            </a:extLst>
          </p:cNvPr>
          <p:cNvSpPr/>
          <p:nvPr/>
        </p:nvSpPr>
        <p:spPr>
          <a:xfrm rot="4546204">
            <a:off x="8373082" y="4155193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18C8E2A-62D1-429F-9C3B-C5FA2E714308}"/>
              </a:ext>
            </a:extLst>
          </p:cNvPr>
          <p:cNvSpPr/>
          <p:nvPr/>
        </p:nvSpPr>
        <p:spPr>
          <a:xfrm rot="18037407">
            <a:off x="8774581" y="4105104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B38D751D-55C5-4B69-BB16-792A83CCBC4F}"/>
              </a:ext>
            </a:extLst>
          </p:cNvPr>
          <p:cNvSpPr/>
          <p:nvPr/>
        </p:nvSpPr>
        <p:spPr>
          <a:xfrm rot="17135364">
            <a:off x="8987155" y="3568755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8205C09A-3C81-46A0-901A-4A8D5EC7584E}"/>
              </a:ext>
            </a:extLst>
          </p:cNvPr>
          <p:cNvSpPr/>
          <p:nvPr/>
        </p:nvSpPr>
        <p:spPr>
          <a:xfrm rot="16774064">
            <a:off x="9138325" y="2970835"/>
            <a:ext cx="29534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5DF658-56C9-4257-97C5-AFA67479E258}"/>
              </a:ext>
            </a:extLst>
          </p:cNvPr>
          <p:cNvSpPr/>
          <p:nvPr/>
        </p:nvSpPr>
        <p:spPr>
          <a:xfrm>
            <a:off x="6632940" y="2340528"/>
            <a:ext cx="2667699" cy="2182061"/>
          </a:xfrm>
          <a:custGeom>
            <a:avLst/>
            <a:gdLst>
              <a:gd name="connsiteX0" fmla="*/ 0 w 3934437"/>
              <a:gd name="connsiteY0" fmla="*/ 0 h 2326584"/>
              <a:gd name="connsiteX1" fmla="*/ 494951 w 3934437"/>
              <a:gd name="connsiteY1" fmla="*/ 1266737 h 2326584"/>
              <a:gd name="connsiteX2" fmla="*/ 1073791 w 3934437"/>
              <a:gd name="connsiteY2" fmla="*/ 947956 h 2326584"/>
              <a:gd name="connsiteX3" fmla="*/ 1728132 w 3934437"/>
              <a:gd name="connsiteY3" fmla="*/ 1568741 h 2326584"/>
              <a:gd name="connsiteX4" fmla="*/ 1954635 w 3934437"/>
              <a:gd name="connsiteY4" fmla="*/ 2323750 h 2326584"/>
              <a:gd name="connsiteX5" fmla="*/ 2550254 w 3934437"/>
              <a:gd name="connsiteY5" fmla="*/ 1828800 h 2326584"/>
              <a:gd name="connsiteX6" fmla="*/ 3162650 w 3934437"/>
              <a:gd name="connsiteY6" fmla="*/ 1895912 h 2326584"/>
              <a:gd name="connsiteX7" fmla="*/ 3934437 w 3934437"/>
              <a:gd name="connsiteY7" fmla="*/ 16778 h 2326584"/>
              <a:gd name="connsiteX0" fmla="*/ 0 w 3934437"/>
              <a:gd name="connsiteY0" fmla="*/ 0 h 2330853"/>
              <a:gd name="connsiteX1" fmla="*/ 494951 w 3934437"/>
              <a:gd name="connsiteY1" fmla="*/ 1266737 h 2330853"/>
              <a:gd name="connsiteX2" fmla="*/ 1073791 w 3934437"/>
              <a:gd name="connsiteY2" fmla="*/ 947956 h 2330853"/>
              <a:gd name="connsiteX3" fmla="*/ 1728132 w 3934437"/>
              <a:gd name="connsiteY3" fmla="*/ 1568741 h 2330853"/>
              <a:gd name="connsiteX4" fmla="*/ 1954635 w 3934437"/>
              <a:gd name="connsiteY4" fmla="*/ 2323750 h 2330853"/>
              <a:gd name="connsiteX5" fmla="*/ 2550254 w 3934437"/>
              <a:gd name="connsiteY5" fmla="*/ 1828800 h 2330853"/>
              <a:gd name="connsiteX6" fmla="*/ 3934437 w 3934437"/>
              <a:gd name="connsiteY6" fmla="*/ 16778 h 2330853"/>
              <a:gd name="connsiteX0" fmla="*/ 0 w 2936147"/>
              <a:gd name="connsiteY0" fmla="*/ 28251 h 2359349"/>
              <a:gd name="connsiteX1" fmla="*/ 494951 w 2936147"/>
              <a:gd name="connsiteY1" fmla="*/ 1294988 h 2359349"/>
              <a:gd name="connsiteX2" fmla="*/ 1073791 w 2936147"/>
              <a:gd name="connsiteY2" fmla="*/ 976207 h 2359349"/>
              <a:gd name="connsiteX3" fmla="*/ 1728132 w 2936147"/>
              <a:gd name="connsiteY3" fmla="*/ 1596992 h 2359349"/>
              <a:gd name="connsiteX4" fmla="*/ 1954635 w 2936147"/>
              <a:gd name="connsiteY4" fmla="*/ 2352001 h 2359349"/>
              <a:gd name="connsiteX5" fmla="*/ 2550254 w 2936147"/>
              <a:gd name="connsiteY5" fmla="*/ 1857051 h 2359349"/>
              <a:gd name="connsiteX6" fmla="*/ 2936147 w 2936147"/>
              <a:gd name="connsiteY6" fmla="*/ 0 h 2359349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54635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63024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77127"/>
              <a:gd name="connsiteX1" fmla="*/ 494951 w 2936147"/>
              <a:gd name="connsiteY1" fmla="*/ 1294988 h 2377127"/>
              <a:gd name="connsiteX2" fmla="*/ 1073791 w 2936147"/>
              <a:gd name="connsiteY2" fmla="*/ 976207 h 2377127"/>
              <a:gd name="connsiteX3" fmla="*/ 1728132 w 2936147"/>
              <a:gd name="connsiteY3" fmla="*/ 1596992 h 2377127"/>
              <a:gd name="connsiteX4" fmla="*/ 1963024 w 2936147"/>
              <a:gd name="connsiteY4" fmla="*/ 2352001 h 2377127"/>
              <a:gd name="connsiteX5" fmla="*/ 2390863 w 2936147"/>
              <a:gd name="connsiteY5" fmla="*/ 1839039 h 2377127"/>
              <a:gd name="connsiteX6" fmla="*/ 2936147 w 2936147"/>
              <a:gd name="connsiteY6" fmla="*/ 0 h 2377127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699" h="2342544">
                <a:moveTo>
                  <a:pt x="0" y="0"/>
                </a:moveTo>
                <a:cubicBezTo>
                  <a:pt x="157993" y="554372"/>
                  <a:pt x="315986" y="1108744"/>
                  <a:pt x="494951" y="1266737"/>
                </a:cubicBezTo>
                <a:cubicBezTo>
                  <a:pt x="673916" y="1424730"/>
                  <a:pt x="868261" y="897622"/>
                  <a:pt x="1073791" y="947956"/>
                </a:cubicBezTo>
                <a:cubicBezTo>
                  <a:pt x="1279321" y="998290"/>
                  <a:pt x="1579927" y="1339442"/>
                  <a:pt x="1728132" y="1568741"/>
                </a:cubicBezTo>
                <a:cubicBezTo>
                  <a:pt x="1876337" y="1798040"/>
                  <a:pt x="1819013" y="2220367"/>
                  <a:pt x="1963024" y="2323750"/>
                </a:cubicBezTo>
                <a:cubicBezTo>
                  <a:pt x="2107035" y="2427133"/>
                  <a:pt x="2273417" y="2082708"/>
                  <a:pt x="2390863" y="1810788"/>
                </a:cubicBezTo>
                <a:cubicBezTo>
                  <a:pt x="2508309" y="1538868"/>
                  <a:pt x="2597442" y="1294882"/>
                  <a:pt x="2667699" y="6922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351425" y="1932656"/>
            <a:ext cx="4588778" cy="2977284"/>
          </a:xfrm>
          <a:custGeom>
            <a:avLst/>
            <a:gdLst>
              <a:gd name="connsiteX0" fmla="*/ 0 w 4588778"/>
              <a:gd name="connsiteY0" fmla="*/ 0 h 2977284"/>
              <a:gd name="connsiteX1" fmla="*/ 609652 w 4588778"/>
              <a:gd name="connsiteY1" fmla="*/ 0 h 2977284"/>
              <a:gd name="connsiteX2" fmla="*/ 1173416 w 4588778"/>
              <a:gd name="connsiteY2" fmla="*/ 0 h 2977284"/>
              <a:gd name="connsiteX3" fmla="*/ 1828956 w 4588778"/>
              <a:gd name="connsiteY3" fmla="*/ 0 h 2977284"/>
              <a:gd name="connsiteX4" fmla="*/ 2576271 w 4588778"/>
              <a:gd name="connsiteY4" fmla="*/ 0 h 2977284"/>
              <a:gd name="connsiteX5" fmla="*/ 3323586 w 4588778"/>
              <a:gd name="connsiteY5" fmla="*/ 0 h 2977284"/>
              <a:gd name="connsiteX6" fmla="*/ 4025014 w 4588778"/>
              <a:gd name="connsiteY6" fmla="*/ 0 h 2977284"/>
              <a:gd name="connsiteX7" fmla="*/ 4588778 w 4588778"/>
              <a:gd name="connsiteY7" fmla="*/ 0 h 2977284"/>
              <a:gd name="connsiteX8" fmla="*/ 4588778 w 4588778"/>
              <a:gd name="connsiteY8" fmla="*/ 655002 h 2977284"/>
              <a:gd name="connsiteX9" fmla="*/ 4588778 w 4588778"/>
              <a:gd name="connsiteY9" fmla="*/ 1190914 h 2977284"/>
              <a:gd name="connsiteX10" fmla="*/ 4588778 w 4588778"/>
              <a:gd name="connsiteY10" fmla="*/ 1697052 h 2977284"/>
              <a:gd name="connsiteX11" fmla="*/ 4588778 w 4588778"/>
              <a:gd name="connsiteY11" fmla="*/ 2203190 h 2977284"/>
              <a:gd name="connsiteX12" fmla="*/ 4588778 w 4588778"/>
              <a:gd name="connsiteY12" fmla="*/ 2977284 h 2977284"/>
              <a:gd name="connsiteX13" fmla="*/ 4070902 w 4588778"/>
              <a:gd name="connsiteY13" fmla="*/ 2977284 h 2977284"/>
              <a:gd name="connsiteX14" fmla="*/ 3323586 w 4588778"/>
              <a:gd name="connsiteY14" fmla="*/ 2977284 h 2977284"/>
              <a:gd name="connsiteX15" fmla="*/ 2576271 w 4588778"/>
              <a:gd name="connsiteY15" fmla="*/ 2977284 h 2977284"/>
              <a:gd name="connsiteX16" fmla="*/ 2012507 w 4588778"/>
              <a:gd name="connsiteY16" fmla="*/ 2977284 h 2977284"/>
              <a:gd name="connsiteX17" fmla="*/ 1356967 w 4588778"/>
              <a:gd name="connsiteY17" fmla="*/ 2977284 h 2977284"/>
              <a:gd name="connsiteX18" fmla="*/ 609652 w 4588778"/>
              <a:gd name="connsiteY18" fmla="*/ 2977284 h 2977284"/>
              <a:gd name="connsiteX19" fmla="*/ 0 w 4588778"/>
              <a:gd name="connsiteY19" fmla="*/ 2977284 h 2977284"/>
              <a:gd name="connsiteX20" fmla="*/ 0 w 4588778"/>
              <a:gd name="connsiteY20" fmla="*/ 2471146 h 2977284"/>
              <a:gd name="connsiteX21" fmla="*/ 0 w 4588778"/>
              <a:gd name="connsiteY21" fmla="*/ 1845916 h 2977284"/>
              <a:gd name="connsiteX22" fmla="*/ 0 w 4588778"/>
              <a:gd name="connsiteY22" fmla="*/ 1190914 h 2977284"/>
              <a:gd name="connsiteX23" fmla="*/ 0 w 4588778"/>
              <a:gd name="connsiteY23" fmla="*/ 595457 h 2977284"/>
              <a:gd name="connsiteX24" fmla="*/ 0 w 4588778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88778" h="2977284" extrusionOk="0">
                <a:moveTo>
                  <a:pt x="0" y="0"/>
                </a:moveTo>
                <a:cubicBezTo>
                  <a:pt x="258226" y="-22622"/>
                  <a:pt x="409026" y="2288"/>
                  <a:pt x="609652" y="0"/>
                </a:cubicBezTo>
                <a:cubicBezTo>
                  <a:pt x="810278" y="-2288"/>
                  <a:pt x="972296" y="-16836"/>
                  <a:pt x="1173416" y="0"/>
                </a:cubicBezTo>
                <a:cubicBezTo>
                  <a:pt x="1374536" y="16836"/>
                  <a:pt x="1559287" y="-21486"/>
                  <a:pt x="1828956" y="0"/>
                </a:cubicBezTo>
                <a:cubicBezTo>
                  <a:pt x="2098625" y="21486"/>
                  <a:pt x="2207920" y="36938"/>
                  <a:pt x="2576271" y="0"/>
                </a:cubicBezTo>
                <a:cubicBezTo>
                  <a:pt x="2944623" y="-36938"/>
                  <a:pt x="3022351" y="-21496"/>
                  <a:pt x="3323586" y="0"/>
                </a:cubicBezTo>
                <a:cubicBezTo>
                  <a:pt x="3624822" y="21496"/>
                  <a:pt x="3852726" y="-14805"/>
                  <a:pt x="4025014" y="0"/>
                </a:cubicBezTo>
                <a:cubicBezTo>
                  <a:pt x="4197302" y="14805"/>
                  <a:pt x="4341624" y="-17286"/>
                  <a:pt x="4588778" y="0"/>
                </a:cubicBezTo>
                <a:cubicBezTo>
                  <a:pt x="4616139" y="281522"/>
                  <a:pt x="4572208" y="493918"/>
                  <a:pt x="4588778" y="655002"/>
                </a:cubicBezTo>
                <a:cubicBezTo>
                  <a:pt x="4605348" y="816086"/>
                  <a:pt x="4576466" y="947433"/>
                  <a:pt x="4588778" y="1190914"/>
                </a:cubicBezTo>
                <a:cubicBezTo>
                  <a:pt x="4601090" y="1434395"/>
                  <a:pt x="4568568" y="1588917"/>
                  <a:pt x="4588778" y="1697052"/>
                </a:cubicBezTo>
                <a:cubicBezTo>
                  <a:pt x="4608988" y="1805187"/>
                  <a:pt x="4590617" y="2041711"/>
                  <a:pt x="4588778" y="2203190"/>
                </a:cubicBezTo>
                <a:cubicBezTo>
                  <a:pt x="4586939" y="2364669"/>
                  <a:pt x="4569634" y="2684087"/>
                  <a:pt x="4588778" y="2977284"/>
                </a:cubicBezTo>
                <a:cubicBezTo>
                  <a:pt x="4337121" y="3000415"/>
                  <a:pt x="4197416" y="2977642"/>
                  <a:pt x="4070902" y="2977284"/>
                </a:cubicBezTo>
                <a:cubicBezTo>
                  <a:pt x="3944388" y="2976926"/>
                  <a:pt x="3490600" y="2974034"/>
                  <a:pt x="3323586" y="2977284"/>
                </a:cubicBezTo>
                <a:cubicBezTo>
                  <a:pt x="3156572" y="2980534"/>
                  <a:pt x="2808825" y="2982159"/>
                  <a:pt x="2576271" y="2977284"/>
                </a:cubicBezTo>
                <a:cubicBezTo>
                  <a:pt x="2343717" y="2972409"/>
                  <a:pt x="2244109" y="2969339"/>
                  <a:pt x="2012507" y="2977284"/>
                </a:cubicBezTo>
                <a:cubicBezTo>
                  <a:pt x="1780905" y="2985229"/>
                  <a:pt x="1564313" y="2976732"/>
                  <a:pt x="1356967" y="2977284"/>
                </a:cubicBezTo>
                <a:cubicBezTo>
                  <a:pt x="1149621" y="2977836"/>
                  <a:pt x="863250" y="2980593"/>
                  <a:pt x="609652" y="2977284"/>
                </a:cubicBezTo>
                <a:cubicBezTo>
                  <a:pt x="356055" y="2973975"/>
                  <a:pt x="263816" y="2967142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035098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LEARNING RATE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D972FAE-C65E-4AB2-BF16-BBB940F73DA8}"/>
              </a:ext>
            </a:extLst>
          </p:cNvPr>
          <p:cNvSpPr/>
          <p:nvPr/>
        </p:nvSpPr>
        <p:spPr>
          <a:xfrm>
            <a:off x="1695629" y="2340528"/>
            <a:ext cx="2667699" cy="2182061"/>
          </a:xfrm>
          <a:custGeom>
            <a:avLst/>
            <a:gdLst>
              <a:gd name="connsiteX0" fmla="*/ 0 w 3934437"/>
              <a:gd name="connsiteY0" fmla="*/ 0 h 2326584"/>
              <a:gd name="connsiteX1" fmla="*/ 494951 w 3934437"/>
              <a:gd name="connsiteY1" fmla="*/ 1266737 h 2326584"/>
              <a:gd name="connsiteX2" fmla="*/ 1073791 w 3934437"/>
              <a:gd name="connsiteY2" fmla="*/ 947956 h 2326584"/>
              <a:gd name="connsiteX3" fmla="*/ 1728132 w 3934437"/>
              <a:gd name="connsiteY3" fmla="*/ 1568741 h 2326584"/>
              <a:gd name="connsiteX4" fmla="*/ 1954635 w 3934437"/>
              <a:gd name="connsiteY4" fmla="*/ 2323750 h 2326584"/>
              <a:gd name="connsiteX5" fmla="*/ 2550254 w 3934437"/>
              <a:gd name="connsiteY5" fmla="*/ 1828800 h 2326584"/>
              <a:gd name="connsiteX6" fmla="*/ 3162650 w 3934437"/>
              <a:gd name="connsiteY6" fmla="*/ 1895912 h 2326584"/>
              <a:gd name="connsiteX7" fmla="*/ 3934437 w 3934437"/>
              <a:gd name="connsiteY7" fmla="*/ 16778 h 2326584"/>
              <a:gd name="connsiteX0" fmla="*/ 0 w 3934437"/>
              <a:gd name="connsiteY0" fmla="*/ 0 h 2330853"/>
              <a:gd name="connsiteX1" fmla="*/ 494951 w 3934437"/>
              <a:gd name="connsiteY1" fmla="*/ 1266737 h 2330853"/>
              <a:gd name="connsiteX2" fmla="*/ 1073791 w 3934437"/>
              <a:gd name="connsiteY2" fmla="*/ 947956 h 2330853"/>
              <a:gd name="connsiteX3" fmla="*/ 1728132 w 3934437"/>
              <a:gd name="connsiteY3" fmla="*/ 1568741 h 2330853"/>
              <a:gd name="connsiteX4" fmla="*/ 1954635 w 3934437"/>
              <a:gd name="connsiteY4" fmla="*/ 2323750 h 2330853"/>
              <a:gd name="connsiteX5" fmla="*/ 2550254 w 3934437"/>
              <a:gd name="connsiteY5" fmla="*/ 1828800 h 2330853"/>
              <a:gd name="connsiteX6" fmla="*/ 3934437 w 3934437"/>
              <a:gd name="connsiteY6" fmla="*/ 16778 h 2330853"/>
              <a:gd name="connsiteX0" fmla="*/ 0 w 2936147"/>
              <a:gd name="connsiteY0" fmla="*/ 28251 h 2359349"/>
              <a:gd name="connsiteX1" fmla="*/ 494951 w 2936147"/>
              <a:gd name="connsiteY1" fmla="*/ 1294988 h 2359349"/>
              <a:gd name="connsiteX2" fmla="*/ 1073791 w 2936147"/>
              <a:gd name="connsiteY2" fmla="*/ 976207 h 2359349"/>
              <a:gd name="connsiteX3" fmla="*/ 1728132 w 2936147"/>
              <a:gd name="connsiteY3" fmla="*/ 1596992 h 2359349"/>
              <a:gd name="connsiteX4" fmla="*/ 1954635 w 2936147"/>
              <a:gd name="connsiteY4" fmla="*/ 2352001 h 2359349"/>
              <a:gd name="connsiteX5" fmla="*/ 2550254 w 2936147"/>
              <a:gd name="connsiteY5" fmla="*/ 1857051 h 2359349"/>
              <a:gd name="connsiteX6" fmla="*/ 2936147 w 2936147"/>
              <a:gd name="connsiteY6" fmla="*/ 0 h 2359349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54635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63024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77127"/>
              <a:gd name="connsiteX1" fmla="*/ 494951 w 2936147"/>
              <a:gd name="connsiteY1" fmla="*/ 1294988 h 2377127"/>
              <a:gd name="connsiteX2" fmla="*/ 1073791 w 2936147"/>
              <a:gd name="connsiteY2" fmla="*/ 976207 h 2377127"/>
              <a:gd name="connsiteX3" fmla="*/ 1728132 w 2936147"/>
              <a:gd name="connsiteY3" fmla="*/ 1596992 h 2377127"/>
              <a:gd name="connsiteX4" fmla="*/ 1963024 w 2936147"/>
              <a:gd name="connsiteY4" fmla="*/ 2352001 h 2377127"/>
              <a:gd name="connsiteX5" fmla="*/ 2390863 w 2936147"/>
              <a:gd name="connsiteY5" fmla="*/ 1839039 h 2377127"/>
              <a:gd name="connsiteX6" fmla="*/ 2936147 w 2936147"/>
              <a:gd name="connsiteY6" fmla="*/ 0 h 2377127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699" h="2342544">
                <a:moveTo>
                  <a:pt x="0" y="0"/>
                </a:moveTo>
                <a:cubicBezTo>
                  <a:pt x="157993" y="554372"/>
                  <a:pt x="315986" y="1108744"/>
                  <a:pt x="494951" y="1266737"/>
                </a:cubicBezTo>
                <a:cubicBezTo>
                  <a:pt x="673916" y="1424730"/>
                  <a:pt x="868261" y="897622"/>
                  <a:pt x="1073791" y="947956"/>
                </a:cubicBezTo>
                <a:cubicBezTo>
                  <a:pt x="1279321" y="998290"/>
                  <a:pt x="1579927" y="1339442"/>
                  <a:pt x="1728132" y="1568741"/>
                </a:cubicBezTo>
                <a:cubicBezTo>
                  <a:pt x="1876337" y="1798040"/>
                  <a:pt x="1819013" y="2220367"/>
                  <a:pt x="1963024" y="2323750"/>
                </a:cubicBezTo>
                <a:cubicBezTo>
                  <a:pt x="2107035" y="2427133"/>
                  <a:pt x="2273417" y="2082708"/>
                  <a:pt x="2390863" y="1810788"/>
                </a:cubicBezTo>
                <a:cubicBezTo>
                  <a:pt x="2508309" y="1538868"/>
                  <a:pt x="2597442" y="1294882"/>
                  <a:pt x="2667699" y="6922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B8D83E-49AC-4964-9B5F-15978EC58728}"/>
              </a:ext>
            </a:extLst>
          </p:cNvPr>
          <p:cNvSpPr/>
          <p:nvPr/>
        </p:nvSpPr>
        <p:spPr>
          <a:xfrm>
            <a:off x="1452349" y="1983014"/>
            <a:ext cx="708934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Start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611CE6-9986-4450-9460-E1AE6BBE68C9}"/>
              </a:ext>
            </a:extLst>
          </p:cNvPr>
          <p:cNvSpPr/>
          <p:nvPr/>
        </p:nvSpPr>
        <p:spPr>
          <a:xfrm>
            <a:off x="3120044" y="4584805"/>
            <a:ext cx="1085605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Target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8819622-B0B3-4109-A3BF-B91725FE76B4}"/>
              </a:ext>
            </a:extLst>
          </p:cNvPr>
          <p:cNvSpPr/>
          <p:nvPr/>
        </p:nvSpPr>
        <p:spPr>
          <a:xfrm>
            <a:off x="1689339" y="3670152"/>
            <a:ext cx="1085605" cy="43067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Local Minimum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34ED2D-BB07-4EBA-97D0-00F3EBD2911F}"/>
              </a:ext>
            </a:extLst>
          </p:cNvPr>
          <p:cNvSpPr/>
          <p:nvPr/>
        </p:nvSpPr>
        <p:spPr>
          <a:xfrm>
            <a:off x="1623936" y="224929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BBFFD5-477E-4933-AE72-61CA3EE6583B}"/>
              </a:ext>
            </a:extLst>
          </p:cNvPr>
          <p:cNvSpPr/>
          <p:nvPr/>
        </p:nvSpPr>
        <p:spPr>
          <a:xfrm>
            <a:off x="2510692" y="320312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E88F21-A96F-43D4-A59C-0D029CB8E0A7}"/>
              </a:ext>
            </a:extLst>
          </p:cNvPr>
          <p:cNvSpPr/>
          <p:nvPr/>
        </p:nvSpPr>
        <p:spPr>
          <a:xfrm>
            <a:off x="4184047" y="3454061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D0B5BEF-5E58-4325-89C4-216595F908EC}"/>
              </a:ext>
            </a:extLst>
          </p:cNvPr>
          <p:cNvSpPr/>
          <p:nvPr/>
        </p:nvSpPr>
        <p:spPr>
          <a:xfrm rot="2803811">
            <a:off x="1698640" y="2700574"/>
            <a:ext cx="969498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4EA146-8126-4173-9599-BE9E537A15EB}"/>
              </a:ext>
            </a:extLst>
          </p:cNvPr>
          <p:cNvSpPr txBox="1"/>
          <p:nvPr/>
        </p:nvSpPr>
        <p:spPr>
          <a:xfrm>
            <a:off x="2589788" y="1978822"/>
            <a:ext cx="322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LEARNING RATE</a:t>
            </a:r>
          </a:p>
          <a:p>
            <a:pPr algn="r"/>
            <a:r>
              <a:rPr lang="en-US" sz="2800">
                <a:solidFill>
                  <a:schemeClr val="bg1"/>
                </a:solidFill>
              </a:rPr>
              <a:t>TOO HIGH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ABAAD2-7A53-40B5-9CF5-423B533EAA2E}"/>
              </a:ext>
            </a:extLst>
          </p:cNvPr>
          <p:cNvSpPr/>
          <p:nvPr/>
        </p:nvSpPr>
        <p:spPr>
          <a:xfrm>
            <a:off x="6251797" y="1940358"/>
            <a:ext cx="4588778" cy="2977284"/>
          </a:xfrm>
          <a:custGeom>
            <a:avLst/>
            <a:gdLst>
              <a:gd name="connsiteX0" fmla="*/ 0 w 4588778"/>
              <a:gd name="connsiteY0" fmla="*/ 0 h 2977284"/>
              <a:gd name="connsiteX1" fmla="*/ 609652 w 4588778"/>
              <a:gd name="connsiteY1" fmla="*/ 0 h 2977284"/>
              <a:gd name="connsiteX2" fmla="*/ 1173416 w 4588778"/>
              <a:gd name="connsiteY2" fmla="*/ 0 h 2977284"/>
              <a:gd name="connsiteX3" fmla="*/ 1828956 w 4588778"/>
              <a:gd name="connsiteY3" fmla="*/ 0 h 2977284"/>
              <a:gd name="connsiteX4" fmla="*/ 2576271 w 4588778"/>
              <a:gd name="connsiteY4" fmla="*/ 0 h 2977284"/>
              <a:gd name="connsiteX5" fmla="*/ 3323586 w 4588778"/>
              <a:gd name="connsiteY5" fmla="*/ 0 h 2977284"/>
              <a:gd name="connsiteX6" fmla="*/ 4025014 w 4588778"/>
              <a:gd name="connsiteY6" fmla="*/ 0 h 2977284"/>
              <a:gd name="connsiteX7" fmla="*/ 4588778 w 4588778"/>
              <a:gd name="connsiteY7" fmla="*/ 0 h 2977284"/>
              <a:gd name="connsiteX8" fmla="*/ 4588778 w 4588778"/>
              <a:gd name="connsiteY8" fmla="*/ 655002 h 2977284"/>
              <a:gd name="connsiteX9" fmla="*/ 4588778 w 4588778"/>
              <a:gd name="connsiteY9" fmla="*/ 1190914 h 2977284"/>
              <a:gd name="connsiteX10" fmla="*/ 4588778 w 4588778"/>
              <a:gd name="connsiteY10" fmla="*/ 1697052 h 2977284"/>
              <a:gd name="connsiteX11" fmla="*/ 4588778 w 4588778"/>
              <a:gd name="connsiteY11" fmla="*/ 2203190 h 2977284"/>
              <a:gd name="connsiteX12" fmla="*/ 4588778 w 4588778"/>
              <a:gd name="connsiteY12" fmla="*/ 2977284 h 2977284"/>
              <a:gd name="connsiteX13" fmla="*/ 4070902 w 4588778"/>
              <a:gd name="connsiteY13" fmla="*/ 2977284 h 2977284"/>
              <a:gd name="connsiteX14" fmla="*/ 3323586 w 4588778"/>
              <a:gd name="connsiteY14" fmla="*/ 2977284 h 2977284"/>
              <a:gd name="connsiteX15" fmla="*/ 2576271 w 4588778"/>
              <a:gd name="connsiteY15" fmla="*/ 2977284 h 2977284"/>
              <a:gd name="connsiteX16" fmla="*/ 2012507 w 4588778"/>
              <a:gd name="connsiteY16" fmla="*/ 2977284 h 2977284"/>
              <a:gd name="connsiteX17" fmla="*/ 1356967 w 4588778"/>
              <a:gd name="connsiteY17" fmla="*/ 2977284 h 2977284"/>
              <a:gd name="connsiteX18" fmla="*/ 609652 w 4588778"/>
              <a:gd name="connsiteY18" fmla="*/ 2977284 h 2977284"/>
              <a:gd name="connsiteX19" fmla="*/ 0 w 4588778"/>
              <a:gd name="connsiteY19" fmla="*/ 2977284 h 2977284"/>
              <a:gd name="connsiteX20" fmla="*/ 0 w 4588778"/>
              <a:gd name="connsiteY20" fmla="*/ 2471146 h 2977284"/>
              <a:gd name="connsiteX21" fmla="*/ 0 w 4588778"/>
              <a:gd name="connsiteY21" fmla="*/ 1845916 h 2977284"/>
              <a:gd name="connsiteX22" fmla="*/ 0 w 4588778"/>
              <a:gd name="connsiteY22" fmla="*/ 1190914 h 2977284"/>
              <a:gd name="connsiteX23" fmla="*/ 0 w 4588778"/>
              <a:gd name="connsiteY23" fmla="*/ 595457 h 2977284"/>
              <a:gd name="connsiteX24" fmla="*/ 0 w 4588778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88778" h="2977284" extrusionOk="0">
                <a:moveTo>
                  <a:pt x="0" y="0"/>
                </a:moveTo>
                <a:cubicBezTo>
                  <a:pt x="258226" y="-22622"/>
                  <a:pt x="409026" y="2288"/>
                  <a:pt x="609652" y="0"/>
                </a:cubicBezTo>
                <a:cubicBezTo>
                  <a:pt x="810278" y="-2288"/>
                  <a:pt x="972296" y="-16836"/>
                  <a:pt x="1173416" y="0"/>
                </a:cubicBezTo>
                <a:cubicBezTo>
                  <a:pt x="1374536" y="16836"/>
                  <a:pt x="1559287" y="-21486"/>
                  <a:pt x="1828956" y="0"/>
                </a:cubicBezTo>
                <a:cubicBezTo>
                  <a:pt x="2098625" y="21486"/>
                  <a:pt x="2207920" y="36938"/>
                  <a:pt x="2576271" y="0"/>
                </a:cubicBezTo>
                <a:cubicBezTo>
                  <a:pt x="2944623" y="-36938"/>
                  <a:pt x="3022351" y="-21496"/>
                  <a:pt x="3323586" y="0"/>
                </a:cubicBezTo>
                <a:cubicBezTo>
                  <a:pt x="3624822" y="21496"/>
                  <a:pt x="3852726" y="-14805"/>
                  <a:pt x="4025014" y="0"/>
                </a:cubicBezTo>
                <a:cubicBezTo>
                  <a:pt x="4197302" y="14805"/>
                  <a:pt x="4341624" y="-17286"/>
                  <a:pt x="4588778" y="0"/>
                </a:cubicBezTo>
                <a:cubicBezTo>
                  <a:pt x="4616139" y="281522"/>
                  <a:pt x="4572208" y="493918"/>
                  <a:pt x="4588778" y="655002"/>
                </a:cubicBezTo>
                <a:cubicBezTo>
                  <a:pt x="4605348" y="816086"/>
                  <a:pt x="4576466" y="947433"/>
                  <a:pt x="4588778" y="1190914"/>
                </a:cubicBezTo>
                <a:cubicBezTo>
                  <a:pt x="4601090" y="1434395"/>
                  <a:pt x="4568568" y="1588917"/>
                  <a:pt x="4588778" y="1697052"/>
                </a:cubicBezTo>
                <a:cubicBezTo>
                  <a:pt x="4608988" y="1805187"/>
                  <a:pt x="4590617" y="2041711"/>
                  <a:pt x="4588778" y="2203190"/>
                </a:cubicBezTo>
                <a:cubicBezTo>
                  <a:pt x="4586939" y="2364669"/>
                  <a:pt x="4569634" y="2684087"/>
                  <a:pt x="4588778" y="2977284"/>
                </a:cubicBezTo>
                <a:cubicBezTo>
                  <a:pt x="4337121" y="3000415"/>
                  <a:pt x="4197416" y="2977642"/>
                  <a:pt x="4070902" y="2977284"/>
                </a:cubicBezTo>
                <a:cubicBezTo>
                  <a:pt x="3944388" y="2976926"/>
                  <a:pt x="3490600" y="2974034"/>
                  <a:pt x="3323586" y="2977284"/>
                </a:cubicBezTo>
                <a:cubicBezTo>
                  <a:pt x="3156572" y="2980534"/>
                  <a:pt x="2808825" y="2982159"/>
                  <a:pt x="2576271" y="2977284"/>
                </a:cubicBezTo>
                <a:cubicBezTo>
                  <a:pt x="2343717" y="2972409"/>
                  <a:pt x="2244109" y="2969339"/>
                  <a:pt x="2012507" y="2977284"/>
                </a:cubicBezTo>
                <a:cubicBezTo>
                  <a:pt x="1780905" y="2985229"/>
                  <a:pt x="1564313" y="2976732"/>
                  <a:pt x="1356967" y="2977284"/>
                </a:cubicBezTo>
                <a:cubicBezTo>
                  <a:pt x="1149621" y="2977836"/>
                  <a:pt x="863250" y="2980593"/>
                  <a:pt x="609652" y="2977284"/>
                </a:cubicBezTo>
                <a:cubicBezTo>
                  <a:pt x="356055" y="2973975"/>
                  <a:pt x="263816" y="2967142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E9F62EE-7156-4665-9E7A-00C38DEF5687}"/>
              </a:ext>
            </a:extLst>
          </p:cNvPr>
          <p:cNvSpPr/>
          <p:nvPr/>
        </p:nvSpPr>
        <p:spPr>
          <a:xfrm>
            <a:off x="6377632" y="1990716"/>
            <a:ext cx="708934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Start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86A079-42BB-468F-8570-C0E687B4C1DC}"/>
              </a:ext>
            </a:extLst>
          </p:cNvPr>
          <p:cNvSpPr/>
          <p:nvPr/>
        </p:nvSpPr>
        <p:spPr>
          <a:xfrm>
            <a:off x="8045327" y="4592507"/>
            <a:ext cx="1085605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Target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5328E7-3D59-443C-A3A0-6EC88BE73FBF}"/>
              </a:ext>
            </a:extLst>
          </p:cNvPr>
          <p:cNvSpPr/>
          <p:nvPr/>
        </p:nvSpPr>
        <p:spPr>
          <a:xfrm>
            <a:off x="6614622" y="3677854"/>
            <a:ext cx="1085605" cy="43067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Local Minimum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B3BE77A-B782-466C-A9D9-7A7B328F4EE4}"/>
              </a:ext>
            </a:extLst>
          </p:cNvPr>
          <p:cNvSpPr/>
          <p:nvPr/>
        </p:nvSpPr>
        <p:spPr>
          <a:xfrm>
            <a:off x="6549219" y="2256997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35DD564-976E-46BB-980E-AF95A57159C8}"/>
              </a:ext>
            </a:extLst>
          </p:cNvPr>
          <p:cNvSpPr/>
          <p:nvPr/>
        </p:nvSpPr>
        <p:spPr>
          <a:xfrm rot="4587380">
            <a:off x="6631576" y="2413991"/>
            <a:ext cx="15719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CF319E-FA92-4067-9788-56D6C200F301}"/>
              </a:ext>
            </a:extLst>
          </p:cNvPr>
          <p:cNvSpPr txBox="1"/>
          <p:nvPr/>
        </p:nvSpPr>
        <p:spPr>
          <a:xfrm>
            <a:off x="7515071" y="1986524"/>
            <a:ext cx="322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LEARNING RATE</a:t>
            </a:r>
          </a:p>
          <a:p>
            <a:pPr algn="r"/>
            <a:r>
              <a:rPr lang="en-US" sz="2800">
                <a:solidFill>
                  <a:schemeClr val="bg1"/>
                </a:solidFill>
              </a:rPr>
              <a:t>TOO LOW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9430B4-8C8A-4BA9-90D5-58504CA883B0}"/>
              </a:ext>
            </a:extLst>
          </p:cNvPr>
          <p:cNvSpPr/>
          <p:nvPr/>
        </p:nvSpPr>
        <p:spPr>
          <a:xfrm>
            <a:off x="3228570" y="3578919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C83C088-EA51-4B91-9436-9568765FDFDC}"/>
              </a:ext>
            </a:extLst>
          </p:cNvPr>
          <p:cNvSpPr/>
          <p:nvPr/>
        </p:nvSpPr>
        <p:spPr>
          <a:xfrm rot="10435623">
            <a:off x="3479293" y="3469308"/>
            <a:ext cx="619921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0AC44E8-7259-4C37-AB9F-DB6FC9895F0C}"/>
              </a:ext>
            </a:extLst>
          </p:cNvPr>
          <p:cNvSpPr/>
          <p:nvPr/>
        </p:nvSpPr>
        <p:spPr>
          <a:xfrm rot="395272">
            <a:off x="2790022" y="3259410"/>
            <a:ext cx="132781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90322D-C6EB-4E7B-9193-46F3EF957817}"/>
              </a:ext>
            </a:extLst>
          </p:cNvPr>
          <p:cNvSpPr/>
          <p:nvPr/>
        </p:nvSpPr>
        <p:spPr>
          <a:xfrm>
            <a:off x="4279607" y="293339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EC58208-DCAA-4CAF-A021-81704259706F}"/>
              </a:ext>
            </a:extLst>
          </p:cNvPr>
          <p:cNvSpPr/>
          <p:nvPr/>
        </p:nvSpPr>
        <p:spPr>
          <a:xfrm rot="19925421">
            <a:off x="3403403" y="3189273"/>
            <a:ext cx="889978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E81C5D-0664-4167-9F58-8E31BC4F1A2D}"/>
              </a:ext>
            </a:extLst>
          </p:cNvPr>
          <p:cNvSpPr/>
          <p:nvPr/>
        </p:nvSpPr>
        <p:spPr>
          <a:xfrm rot="21220274">
            <a:off x="6680346" y="2652029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4B956E7-48E2-4ECB-B733-0B1BCA4DA063}"/>
              </a:ext>
            </a:extLst>
          </p:cNvPr>
          <p:cNvSpPr/>
          <p:nvPr/>
        </p:nvSpPr>
        <p:spPr>
          <a:xfrm rot="4207654">
            <a:off x="6753688" y="2809599"/>
            <a:ext cx="15719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DE36E9-25B2-4347-B203-E61A37BA551A}"/>
              </a:ext>
            </a:extLst>
          </p:cNvPr>
          <p:cNvSpPr/>
          <p:nvPr/>
        </p:nvSpPr>
        <p:spPr>
          <a:xfrm rot="20540271">
            <a:off x="6808084" y="3024628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9C88FF1-014C-4D12-BC1B-83CDF4B78203}"/>
              </a:ext>
            </a:extLst>
          </p:cNvPr>
          <p:cNvSpPr/>
          <p:nvPr/>
        </p:nvSpPr>
        <p:spPr>
          <a:xfrm rot="3527651">
            <a:off x="6914669" y="3163603"/>
            <a:ext cx="15719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BCB650-6224-4550-894D-3367F115EA2F}"/>
              </a:ext>
            </a:extLst>
          </p:cNvPr>
          <p:cNvSpPr/>
          <p:nvPr/>
        </p:nvSpPr>
        <p:spPr>
          <a:xfrm rot="21220274">
            <a:off x="7023833" y="3365130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DD44388-8BC8-44C4-8484-4C8044AD59B5}"/>
              </a:ext>
            </a:extLst>
          </p:cNvPr>
          <p:cNvSpPr/>
          <p:nvPr/>
        </p:nvSpPr>
        <p:spPr>
          <a:xfrm rot="20858445">
            <a:off x="7213362" y="3379802"/>
            <a:ext cx="15719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6A2CFB-4CDD-418C-B12E-D569E7EC7319}"/>
              </a:ext>
            </a:extLst>
          </p:cNvPr>
          <p:cNvSpPr/>
          <p:nvPr/>
        </p:nvSpPr>
        <p:spPr>
          <a:xfrm rot="21220274">
            <a:off x="7340541" y="3291884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2B07123-01F2-4244-AD1C-C416038A8D0E}"/>
              </a:ext>
            </a:extLst>
          </p:cNvPr>
          <p:cNvSpPr/>
          <p:nvPr/>
        </p:nvSpPr>
        <p:spPr>
          <a:xfrm rot="20081875">
            <a:off x="7539121" y="3131851"/>
            <a:ext cx="15719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F1C67D9-97EC-45D0-A1D5-6938D0397EAA}"/>
              </a:ext>
            </a:extLst>
          </p:cNvPr>
          <p:cNvSpPr/>
          <p:nvPr/>
        </p:nvSpPr>
        <p:spPr>
          <a:xfrm rot="21220274">
            <a:off x="7719452" y="3193601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9D60D5B-1ADA-4761-919E-B309BD503904}"/>
              </a:ext>
            </a:extLst>
          </p:cNvPr>
          <p:cNvSpPr/>
          <p:nvPr/>
        </p:nvSpPr>
        <p:spPr>
          <a:xfrm rot="2508901">
            <a:off x="7899614" y="3251310"/>
            <a:ext cx="15719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0A3CDB-C42E-4112-B762-D6514181F775}"/>
              </a:ext>
            </a:extLst>
          </p:cNvPr>
          <p:cNvSpPr/>
          <p:nvPr/>
        </p:nvSpPr>
        <p:spPr>
          <a:xfrm rot="328072">
            <a:off x="8037633" y="3416962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5DF658-56C9-4257-97C5-AFA67479E258}"/>
              </a:ext>
            </a:extLst>
          </p:cNvPr>
          <p:cNvSpPr/>
          <p:nvPr/>
        </p:nvSpPr>
        <p:spPr>
          <a:xfrm>
            <a:off x="6632940" y="2340528"/>
            <a:ext cx="2667699" cy="2182061"/>
          </a:xfrm>
          <a:custGeom>
            <a:avLst/>
            <a:gdLst>
              <a:gd name="connsiteX0" fmla="*/ 0 w 3934437"/>
              <a:gd name="connsiteY0" fmla="*/ 0 h 2326584"/>
              <a:gd name="connsiteX1" fmla="*/ 494951 w 3934437"/>
              <a:gd name="connsiteY1" fmla="*/ 1266737 h 2326584"/>
              <a:gd name="connsiteX2" fmla="*/ 1073791 w 3934437"/>
              <a:gd name="connsiteY2" fmla="*/ 947956 h 2326584"/>
              <a:gd name="connsiteX3" fmla="*/ 1728132 w 3934437"/>
              <a:gd name="connsiteY3" fmla="*/ 1568741 h 2326584"/>
              <a:gd name="connsiteX4" fmla="*/ 1954635 w 3934437"/>
              <a:gd name="connsiteY4" fmla="*/ 2323750 h 2326584"/>
              <a:gd name="connsiteX5" fmla="*/ 2550254 w 3934437"/>
              <a:gd name="connsiteY5" fmla="*/ 1828800 h 2326584"/>
              <a:gd name="connsiteX6" fmla="*/ 3162650 w 3934437"/>
              <a:gd name="connsiteY6" fmla="*/ 1895912 h 2326584"/>
              <a:gd name="connsiteX7" fmla="*/ 3934437 w 3934437"/>
              <a:gd name="connsiteY7" fmla="*/ 16778 h 2326584"/>
              <a:gd name="connsiteX0" fmla="*/ 0 w 3934437"/>
              <a:gd name="connsiteY0" fmla="*/ 0 h 2330853"/>
              <a:gd name="connsiteX1" fmla="*/ 494951 w 3934437"/>
              <a:gd name="connsiteY1" fmla="*/ 1266737 h 2330853"/>
              <a:gd name="connsiteX2" fmla="*/ 1073791 w 3934437"/>
              <a:gd name="connsiteY2" fmla="*/ 947956 h 2330853"/>
              <a:gd name="connsiteX3" fmla="*/ 1728132 w 3934437"/>
              <a:gd name="connsiteY3" fmla="*/ 1568741 h 2330853"/>
              <a:gd name="connsiteX4" fmla="*/ 1954635 w 3934437"/>
              <a:gd name="connsiteY4" fmla="*/ 2323750 h 2330853"/>
              <a:gd name="connsiteX5" fmla="*/ 2550254 w 3934437"/>
              <a:gd name="connsiteY5" fmla="*/ 1828800 h 2330853"/>
              <a:gd name="connsiteX6" fmla="*/ 3934437 w 3934437"/>
              <a:gd name="connsiteY6" fmla="*/ 16778 h 2330853"/>
              <a:gd name="connsiteX0" fmla="*/ 0 w 2936147"/>
              <a:gd name="connsiteY0" fmla="*/ 28251 h 2359349"/>
              <a:gd name="connsiteX1" fmla="*/ 494951 w 2936147"/>
              <a:gd name="connsiteY1" fmla="*/ 1294988 h 2359349"/>
              <a:gd name="connsiteX2" fmla="*/ 1073791 w 2936147"/>
              <a:gd name="connsiteY2" fmla="*/ 976207 h 2359349"/>
              <a:gd name="connsiteX3" fmla="*/ 1728132 w 2936147"/>
              <a:gd name="connsiteY3" fmla="*/ 1596992 h 2359349"/>
              <a:gd name="connsiteX4" fmla="*/ 1954635 w 2936147"/>
              <a:gd name="connsiteY4" fmla="*/ 2352001 h 2359349"/>
              <a:gd name="connsiteX5" fmla="*/ 2550254 w 2936147"/>
              <a:gd name="connsiteY5" fmla="*/ 1857051 h 2359349"/>
              <a:gd name="connsiteX6" fmla="*/ 2936147 w 2936147"/>
              <a:gd name="connsiteY6" fmla="*/ 0 h 2359349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54635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63024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77127"/>
              <a:gd name="connsiteX1" fmla="*/ 494951 w 2936147"/>
              <a:gd name="connsiteY1" fmla="*/ 1294988 h 2377127"/>
              <a:gd name="connsiteX2" fmla="*/ 1073791 w 2936147"/>
              <a:gd name="connsiteY2" fmla="*/ 976207 h 2377127"/>
              <a:gd name="connsiteX3" fmla="*/ 1728132 w 2936147"/>
              <a:gd name="connsiteY3" fmla="*/ 1596992 h 2377127"/>
              <a:gd name="connsiteX4" fmla="*/ 1963024 w 2936147"/>
              <a:gd name="connsiteY4" fmla="*/ 2352001 h 2377127"/>
              <a:gd name="connsiteX5" fmla="*/ 2390863 w 2936147"/>
              <a:gd name="connsiteY5" fmla="*/ 1839039 h 2377127"/>
              <a:gd name="connsiteX6" fmla="*/ 2936147 w 2936147"/>
              <a:gd name="connsiteY6" fmla="*/ 0 h 2377127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699" h="2342544">
                <a:moveTo>
                  <a:pt x="0" y="0"/>
                </a:moveTo>
                <a:cubicBezTo>
                  <a:pt x="157993" y="554372"/>
                  <a:pt x="315986" y="1108744"/>
                  <a:pt x="494951" y="1266737"/>
                </a:cubicBezTo>
                <a:cubicBezTo>
                  <a:pt x="673916" y="1424730"/>
                  <a:pt x="868261" y="897622"/>
                  <a:pt x="1073791" y="947956"/>
                </a:cubicBezTo>
                <a:cubicBezTo>
                  <a:pt x="1279321" y="998290"/>
                  <a:pt x="1579927" y="1339442"/>
                  <a:pt x="1728132" y="1568741"/>
                </a:cubicBezTo>
                <a:cubicBezTo>
                  <a:pt x="1876337" y="1798040"/>
                  <a:pt x="1819013" y="2220367"/>
                  <a:pt x="1963024" y="2323750"/>
                </a:cubicBezTo>
                <a:cubicBezTo>
                  <a:pt x="2107035" y="2427133"/>
                  <a:pt x="2273417" y="2082708"/>
                  <a:pt x="2390863" y="1810788"/>
                </a:cubicBezTo>
                <a:cubicBezTo>
                  <a:pt x="2508309" y="1538868"/>
                  <a:pt x="2597442" y="1294882"/>
                  <a:pt x="2667699" y="6922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715CB-7953-4621-9900-0230AD90E82B}"/>
              </a:ext>
            </a:extLst>
          </p:cNvPr>
          <p:cNvSpPr/>
          <p:nvPr/>
        </p:nvSpPr>
        <p:spPr>
          <a:xfrm>
            <a:off x="1351425" y="1932656"/>
            <a:ext cx="4588778" cy="2977284"/>
          </a:xfrm>
          <a:custGeom>
            <a:avLst/>
            <a:gdLst>
              <a:gd name="connsiteX0" fmla="*/ 0 w 4588778"/>
              <a:gd name="connsiteY0" fmla="*/ 0 h 2977284"/>
              <a:gd name="connsiteX1" fmla="*/ 609652 w 4588778"/>
              <a:gd name="connsiteY1" fmla="*/ 0 h 2977284"/>
              <a:gd name="connsiteX2" fmla="*/ 1173416 w 4588778"/>
              <a:gd name="connsiteY2" fmla="*/ 0 h 2977284"/>
              <a:gd name="connsiteX3" fmla="*/ 1828956 w 4588778"/>
              <a:gd name="connsiteY3" fmla="*/ 0 h 2977284"/>
              <a:gd name="connsiteX4" fmla="*/ 2576271 w 4588778"/>
              <a:gd name="connsiteY4" fmla="*/ 0 h 2977284"/>
              <a:gd name="connsiteX5" fmla="*/ 3323586 w 4588778"/>
              <a:gd name="connsiteY5" fmla="*/ 0 h 2977284"/>
              <a:gd name="connsiteX6" fmla="*/ 4025014 w 4588778"/>
              <a:gd name="connsiteY6" fmla="*/ 0 h 2977284"/>
              <a:gd name="connsiteX7" fmla="*/ 4588778 w 4588778"/>
              <a:gd name="connsiteY7" fmla="*/ 0 h 2977284"/>
              <a:gd name="connsiteX8" fmla="*/ 4588778 w 4588778"/>
              <a:gd name="connsiteY8" fmla="*/ 655002 h 2977284"/>
              <a:gd name="connsiteX9" fmla="*/ 4588778 w 4588778"/>
              <a:gd name="connsiteY9" fmla="*/ 1190914 h 2977284"/>
              <a:gd name="connsiteX10" fmla="*/ 4588778 w 4588778"/>
              <a:gd name="connsiteY10" fmla="*/ 1697052 h 2977284"/>
              <a:gd name="connsiteX11" fmla="*/ 4588778 w 4588778"/>
              <a:gd name="connsiteY11" fmla="*/ 2203190 h 2977284"/>
              <a:gd name="connsiteX12" fmla="*/ 4588778 w 4588778"/>
              <a:gd name="connsiteY12" fmla="*/ 2977284 h 2977284"/>
              <a:gd name="connsiteX13" fmla="*/ 4070902 w 4588778"/>
              <a:gd name="connsiteY13" fmla="*/ 2977284 h 2977284"/>
              <a:gd name="connsiteX14" fmla="*/ 3323586 w 4588778"/>
              <a:gd name="connsiteY14" fmla="*/ 2977284 h 2977284"/>
              <a:gd name="connsiteX15" fmla="*/ 2576271 w 4588778"/>
              <a:gd name="connsiteY15" fmla="*/ 2977284 h 2977284"/>
              <a:gd name="connsiteX16" fmla="*/ 2012507 w 4588778"/>
              <a:gd name="connsiteY16" fmla="*/ 2977284 h 2977284"/>
              <a:gd name="connsiteX17" fmla="*/ 1356967 w 4588778"/>
              <a:gd name="connsiteY17" fmla="*/ 2977284 h 2977284"/>
              <a:gd name="connsiteX18" fmla="*/ 609652 w 4588778"/>
              <a:gd name="connsiteY18" fmla="*/ 2977284 h 2977284"/>
              <a:gd name="connsiteX19" fmla="*/ 0 w 4588778"/>
              <a:gd name="connsiteY19" fmla="*/ 2977284 h 2977284"/>
              <a:gd name="connsiteX20" fmla="*/ 0 w 4588778"/>
              <a:gd name="connsiteY20" fmla="*/ 2471146 h 2977284"/>
              <a:gd name="connsiteX21" fmla="*/ 0 w 4588778"/>
              <a:gd name="connsiteY21" fmla="*/ 1845916 h 2977284"/>
              <a:gd name="connsiteX22" fmla="*/ 0 w 4588778"/>
              <a:gd name="connsiteY22" fmla="*/ 1190914 h 2977284"/>
              <a:gd name="connsiteX23" fmla="*/ 0 w 4588778"/>
              <a:gd name="connsiteY23" fmla="*/ 595457 h 2977284"/>
              <a:gd name="connsiteX24" fmla="*/ 0 w 4588778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88778" h="2977284" extrusionOk="0">
                <a:moveTo>
                  <a:pt x="0" y="0"/>
                </a:moveTo>
                <a:cubicBezTo>
                  <a:pt x="258226" y="-22622"/>
                  <a:pt x="409026" y="2288"/>
                  <a:pt x="609652" y="0"/>
                </a:cubicBezTo>
                <a:cubicBezTo>
                  <a:pt x="810278" y="-2288"/>
                  <a:pt x="972296" y="-16836"/>
                  <a:pt x="1173416" y="0"/>
                </a:cubicBezTo>
                <a:cubicBezTo>
                  <a:pt x="1374536" y="16836"/>
                  <a:pt x="1559287" y="-21486"/>
                  <a:pt x="1828956" y="0"/>
                </a:cubicBezTo>
                <a:cubicBezTo>
                  <a:pt x="2098625" y="21486"/>
                  <a:pt x="2207920" y="36938"/>
                  <a:pt x="2576271" y="0"/>
                </a:cubicBezTo>
                <a:cubicBezTo>
                  <a:pt x="2944623" y="-36938"/>
                  <a:pt x="3022351" y="-21496"/>
                  <a:pt x="3323586" y="0"/>
                </a:cubicBezTo>
                <a:cubicBezTo>
                  <a:pt x="3624822" y="21496"/>
                  <a:pt x="3852726" y="-14805"/>
                  <a:pt x="4025014" y="0"/>
                </a:cubicBezTo>
                <a:cubicBezTo>
                  <a:pt x="4197302" y="14805"/>
                  <a:pt x="4341624" y="-17286"/>
                  <a:pt x="4588778" y="0"/>
                </a:cubicBezTo>
                <a:cubicBezTo>
                  <a:pt x="4616139" y="281522"/>
                  <a:pt x="4572208" y="493918"/>
                  <a:pt x="4588778" y="655002"/>
                </a:cubicBezTo>
                <a:cubicBezTo>
                  <a:pt x="4605348" y="816086"/>
                  <a:pt x="4576466" y="947433"/>
                  <a:pt x="4588778" y="1190914"/>
                </a:cubicBezTo>
                <a:cubicBezTo>
                  <a:pt x="4601090" y="1434395"/>
                  <a:pt x="4568568" y="1588917"/>
                  <a:pt x="4588778" y="1697052"/>
                </a:cubicBezTo>
                <a:cubicBezTo>
                  <a:pt x="4608988" y="1805187"/>
                  <a:pt x="4590617" y="2041711"/>
                  <a:pt x="4588778" y="2203190"/>
                </a:cubicBezTo>
                <a:cubicBezTo>
                  <a:pt x="4586939" y="2364669"/>
                  <a:pt x="4569634" y="2684087"/>
                  <a:pt x="4588778" y="2977284"/>
                </a:cubicBezTo>
                <a:cubicBezTo>
                  <a:pt x="4337121" y="3000415"/>
                  <a:pt x="4197416" y="2977642"/>
                  <a:pt x="4070902" y="2977284"/>
                </a:cubicBezTo>
                <a:cubicBezTo>
                  <a:pt x="3944388" y="2976926"/>
                  <a:pt x="3490600" y="2974034"/>
                  <a:pt x="3323586" y="2977284"/>
                </a:cubicBezTo>
                <a:cubicBezTo>
                  <a:pt x="3156572" y="2980534"/>
                  <a:pt x="2808825" y="2982159"/>
                  <a:pt x="2576271" y="2977284"/>
                </a:cubicBezTo>
                <a:cubicBezTo>
                  <a:pt x="2343717" y="2972409"/>
                  <a:pt x="2244109" y="2969339"/>
                  <a:pt x="2012507" y="2977284"/>
                </a:cubicBezTo>
                <a:cubicBezTo>
                  <a:pt x="1780905" y="2985229"/>
                  <a:pt x="1564313" y="2976732"/>
                  <a:pt x="1356967" y="2977284"/>
                </a:cubicBezTo>
                <a:cubicBezTo>
                  <a:pt x="1149621" y="2977836"/>
                  <a:pt x="863250" y="2980593"/>
                  <a:pt x="609652" y="2977284"/>
                </a:cubicBezTo>
                <a:cubicBezTo>
                  <a:pt x="356055" y="2973975"/>
                  <a:pt x="263816" y="2967142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7197-7E04-4EAC-83F3-C202506BC93C}"/>
              </a:ext>
            </a:extLst>
          </p:cNvPr>
          <p:cNvSpPr txBox="1"/>
          <p:nvPr/>
        </p:nvSpPr>
        <p:spPr>
          <a:xfrm>
            <a:off x="3239549" y="174722"/>
            <a:ext cx="57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LEARNING RATE DECAY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D972FAE-C65E-4AB2-BF16-BBB940F73DA8}"/>
              </a:ext>
            </a:extLst>
          </p:cNvPr>
          <p:cNvSpPr/>
          <p:nvPr/>
        </p:nvSpPr>
        <p:spPr>
          <a:xfrm>
            <a:off x="1695629" y="2340528"/>
            <a:ext cx="2667699" cy="2182061"/>
          </a:xfrm>
          <a:custGeom>
            <a:avLst/>
            <a:gdLst>
              <a:gd name="connsiteX0" fmla="*/ 0 w 3934437"/>
              <a:gd name="connsiteY0" fmla="*/ 0 h 2326584"/>
              <a:gd name="connsiteX1" fmla="*/ 494951 w 3934437"/>
              <a:gd name="connsiteY1" fmla="*/ 1266737 h 2326584"/>
              <a:gd name="connsiteX2" fmla="*/ 1073791 w 3934437"/>
              <a:gd name="connsiteY2" fmla="*/ 947956 h 2326584"/>
              <a:gd name="connsiteX3" fmla="*/ 1728132 w 3934437"/>
              <a:gd name="connsiteY3" fmla="*/ 1568741 h 2326584"/>
              <a:gd name="connsiteX4" fmla="*/ 1954635 w 3934437"/>
              <a:gd name="connsiteY4" fmla="*/ 2323750 h 2326584"/>
              <a:gd name="connsiteX5" fmla="*/ 2550254 w 3934437"/>
              <a:gd name="connsiteY5" fmla="*/ 1828800 h 2326584"/>
              <a:gd name="connsiteX6" fmla="*/ 3162650 w 3934437"/>
              <a:gd name="connsiteY6" fmla="*/ 1895912 h 2326584"/>
              <a:gd name="connsiteX7" fmla="*/ 3934437 w 3934437"/>
              <a:gd name="connsiteY7" fmla="*/ 16778 h 2326584"/>
              <a:gd name="connsiteX0" fmla="*/ 0 w 3934437"/>
              <a:gd name="connsiteY0" fmla="*/ 0 h 2330853"/>
              <a:gd name="connsiteX1" fmla="*/ 494951 w 3934437"/>
              <a:gd name="connsiteY1" fmla="*/ 1266737 h 2330853"/>
              <a:gd name="connsiteX2" fmla="*/ 1073791 w 3934437"/>
              <a:gd name="connsiteY2" fmla="*/ 947956 h 2330853"/>
              <a:gd name="connsiteX3" fmla="*/ 1728132 w 3934437"/>
              <a:gd name="connsiteY3" fmla="*/ 1568741 h 2330853"/>
              <a:gd name="connsiteX4" fmla="*/ 1954635 w 3934437"/>
              <a:gd name="connsiteY4" fmla="*/ 2323750 h 2330853"/>
              <a:gd name="connsiteX5" fmla="*/ 2550254 w 3934437"/>
              <a:gd name="connsiteY5" fmla="*/ 1828800 h 2330853"/>
              <a:gd name="connsiteX6" fmla="*/ 3934437 w 3934437"/>
              <a:gd name="connsiteY6" fmla="*/ 16778 h 2330853"/>
              <a:gd name="connsiteX0" fmla="*/ 0 w 2936147"/>
              <a:gd name="connsiteY0" fmla="*/ 28251 h 2359349"/>
              <a:gd name="connsiteX1" fmla="*/ 494951 w 2936147"/>
              <a:gd name="connsiteY1" fmla="*/ 1294988 h 2359349"/>
              <a:gd name="connsiteX2" fmla="*/ 1073791 w 2936147"/>
              <a:gd name="connsiteY2" fmla="*/ 976207 h 2359349"/>
              <a:gd name="connsiteX3" fmla="*/ 1728132 w 2936147"/>
              <a:gd name="connsiteY3" fmla="*/ 1596992 h 2359349"/>
              <a:gd name="connsiteX4" fmla="*/ 1954635 w 2936147"/>
              <a:gd name="connsiteY4" fmla="*/ 2352001 h 2359349"/>
              <a:gd name="connsiteX5" fmla="*/ 2550254 w 2936147"/>
              <a:gd name="connsiteY5" fmla="*/ 1857051 h 2359349"/>
              <a:gd name="connsiteX6" fmla="*/ 2936147 w 2936147"/>
              <a:gd name="connsiteY6" fmla="*/ 0 h 2359349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54635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58025"/>
              <a:gd name="connsiteX1" fmla="*/ 494951 w 2936147"/>
              <a:gd name="connsiteY1" fmla="*/ 1294988 h 2358025"/>
              <a:gd name="connsiteX2" fmla="*/ 1073791 w 2936147"/>
              <a:gd name="connsiteY2" fmla="*/ 976207 h 2358025"/>
              <a:gd name="connsiteX3" fmla="*/ 1728132 w 2936147"/>
              <a:gd name="connsiteY3" fmla="*/ 1596992 h 2358025"/>
              <a:gd name="connsiteX4" fmla="*/ 1963024 w 2936147"/>
              <a:gd name="connsiteY4" fmla="*/ 2352001 h 2358025"/>
              <a:gd name="connsiteX5" fmla="*/ 2390863 w 2936147"/>
              <a:gd name="connsiteY5" fmla="*/ 1839039 h 2358025"/>
              <a:gd name="connsiteX6" fmla="*/ 2936147 w 2936147"/>
              <a:gd name="connsiteY6" fmla="*/ 0 h 2358025"/>
              <a:gd name="connsiteX0" fmla="*/ 0 w 2936147"/>
              <a:gd name="connsiteY0" fmla="*/ 28251 h 2377127"/>
              <a:gd name="connsiteX1" fmla="*/ 494951 w 2936147"/>
              <a:gd name="connsiteY1" fmla="*/ 1294988 h 2377127"/>
              <a:gd name="connsiteX2" fmla="*/ 1073791 w 2936147"/>
              <a:gd name="connsiteY2" fmla="*/ 976207 h 2377127"/>
              <a:gd name="connsiteX3" fmla="*/ 1728132 w 2936147"/>
              <a:gd name="connsiteY3" fmla="*/ 1596992 h 2377127"/>
              <a:gd name="connsiteX4" fmla="*/ 1963024 w 2936147"/>
              <a:gd name="connsiteY4" fmla="*/ 2352001 h 2377127"/>
              <a:gd name="connsiteX5" fmla="*/ 2390863 w 2936147"/>
              <a:gd name="connsiteY5" fmla="*/ 1839039 h 2377127"/>
              <a:gd name="connsiteX6" fmla="*/ 2936147 w 2936147"/>
              <a:gd name="connsiteY6" fmla="*/ 0 h 2377127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  <a:gd name="connsiteX0" fmla="*/ 0 w 2667699"/>
              <a:gd name="connsiteY0" fmla="*/ 0 h 2342544"/>
              <a:gd name="connsiteX1" fmla="*/ 494951 w 2667699"/>
              <a:gd name="connsiteY1" fmla="*/ 1266737 h 2342544"/>
              <a:gd name="connsiteX2" fmla="*/ 1073791 w 2667699"/>
              <a:gd name="connsiteY2" fmla="*/ 947956 h 2342544"/>
              <a:gd name="connsiteX3" fmla="*/ 1728132 w 2667699"/>
              <a:gd name="connsiteY3" fmla="*/ 1568741 h 2342544"/>
              <a:gd name="connsiteX4" fmla="*/ 1963024 w 2667699"/>
              <a:gd name="connsiteY4" fmla="*/ 2323750 h 2342544"/>
              <a:gd name="connsiteX5" fmla="*/ 2390863 w 2667699"/>
              <a:gd name="connsiteY5" fmla="*/ 1810788 h 2342544"/>
              <a:gd name="connsiteX6" fmla="*/ 2667699 w 2667699"/>
              <a:gd name="connsiteY6" fmla="*/ 692227 h 23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699" h="2342544">
                <a:moveTo>
                  <a:pt x="0" y="0"/>
                </a:moveTo>
                <a:cubicBezTo>
                  <a:pt x="157993" y="554372"/>
                  <a:pt x="315986" y="1108744"/>
                  <a:pt x="494951" y="1266737"/>
                </a:cubicBezTo>
                <a:cubicBezTo>
                  <a:pt x="673916" y="1424730"/>
                  <a:pt x="868261" y="897622"/>
                  <a:pt x="1073791" y="947956"/>
                </a:cubicBezTo>
                <a:cubicBezTo>
                  <a:pt x="1279321" y="998290"/>
                  <a:pt x="1579927" y="1339442"/>
                  <a:pt x="1728132" y="1568741"/>
                </a:cubicBezTo>
                <a:cubicBezTo>
                  <a:pt x="1876337" y="1798040"/>
                  <a:pt x="1819013" y="2220367"/>
                  <a:pt x="1963024" y="2323750"/>
                </a:cubicBezTo>
                <a:cubicBezTo>
                  <a:pt x="2107035" y="2427133"/>
                  <a:pt x="2273417" y="2082708"/>
                  <a:pt x="2390863" y="1810788"/>
                </a:cubicBezTo>
                <a:cubicBezTo>
                  <a:pt x="2508309" y="1538868"/>
                  <a:pt x="2597442" y="1294882"/>
                  <a:pt x="2667699" y="6922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B8D83E-49AC-4964-9B5F-15978EC58728}"/>
              </a:ext>
            </a:extLst>
          </p:cNvPr>
          <p:cNvSpPr/>
          <p:nvPr/>
        </p:nvSpPr>
        <p:spPr>
          <a:xfrm>
            <a:off x="1452349" y="1983014"/>
            <a:ext cx="708934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Start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611CE6-9986-4450-9460-E1AE6BBE68C9}"/>
              </a:ext>
            </a:extLst>
          </p:cNvPr>
          <p:cNvSpPr/>
          <p:nvPr/>
        </p:nvSpPr>
        <p:spPr>
          <a:xfrm>
            <a:off x="3120044" y="4584805"/>
            <a:ext cx="1085605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Target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8819622-B0B3-4109-A3BF-B91725FE76B4}"/>
              </a:ext>
            </a:extLst>
          </p:cNvPr>
          <p:cNvSpPr/>
          <p:nvPr/>
        </p:nvSpPr>
        <p:spPr>
          <a:xfrm>
            <a:off x="1689339" y="3670152"/>
            <a:ext cx="1085605" cy="43067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Local Minimum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34ED2D-BB07-4EBA-97D0-00F3EBD2911F}"/>
              </a:ext>
            </a:extLst>
          </p:cNvPr>
          <p:cNvSpPr/>
          <p:nvPr/>
        </p:nvSpPr>
        <p:spPr>
          <a:xfrm>
            <a:off x="1623936" y="224929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BBFFD5-477E-4933-AE72-61CA3EE6583B}"/>
              </a:ext>
            </a:extLst>
          </p:cNvPr>
          <p:cNvSpPr/>
          <p:nvPr/>
        </p:nvSpPr>
        <p:spPr>
          <a:xfrm>
            <a:off x="1958183" y="3237030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E88F21-A96F-43D4-A59C-0D029CB8E0A7}"/>
              </a:ext>
            </a:extLst>
          </p:cNvPr>
          <p:cNvSpPr/>
          <p:nvPr/>
        </p:nvSpPr>
        <p:spPr>
          <a:xfrm>
            <a:off x="4096727" y="3783204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D0B5BEF-5E58-4325-89C4-216595F908EC}"/>
              </a:ext>
            </a:extLst>
          </p:cNvPr>
          <p:cNvSpPr/>
          <p:nvPr/>
        </p:nvSpPr>
        <p:spPr>
          <a:xfrm rot="4220814">
            <a:off x="1509725" y="2706737"/>
            <a:ext cx="721107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4EA146-8126-4173-9599-BE9E537A15EB}"/>
              </a:ext>
            </a:extLst>
          </p:cNvPr>
          <p:cNvSpPr txBox="1"/>
          <p:nvPr/>
        </p:nvSpPr>
        <p:spPr>
          <a:xfrm>
            <a:off x="2589788" y="1978822"/>
            <a:ext cx="322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NO DECAY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ABAAD2-7A53-40B5-9CF5-423B533EAA2E}"/>
              </a:ext>
            </a:extLst>
          </p:cNvPr>
          <p:cNvSpPr/>
          <p:nvPr/>
        </p:nvSpPr>
        <p:spPr>
          <a:xfrm>
            <a:off x="6251797" y="1940358"/>
            <a:ext cx="4588778" cy="2977284"/>
          </a:xfrm>
          <a:custGeom>
            <a:avLst/>
            <a:gdLst>
              <a:gd name="connsiteX0" fmla="*/ 0 w 4588778"/>
              <a:gd name="connsiteY0" fmla="*/ 0 h 2977284"/>
              <a:gd name="connsiteX1" fmla="*/ 609652 w 4588778"/>
              <a:gd name="connsiteY1" fmla="*/ 0 h 2977284"/>
              <a:gd name="connsiteX2" fmla="*/ 1173416 w 4588778"/>
              <a:gd name="connsiteY2" fmla="*/ 0 h 2977284"/>
              <a:gd name="connsiteX3" fmla="*/ 1828956 w 4588778"/>
              <a:gd name="connsiteY3" fmla="*/ 0 h 2977284"/>
              <a:gd name="connsiteX4" fmla="*/ 2576271 w 4588778"/>
              <a:gd name="connsiteY4" fmla="*/ 0 h 2977284"/>
              <a:gd name="connsiteX5" fmla="*/ 3323586 w 4588778"/>
              <a:gd name="connsiteY5" fmla="*/ 0 h 2977284"/>
              <a:gd name="connsiteX6" fmla="*/ 4025014 w 4588778"/>
              <a:gd name="connsiteY6" fmla="*/ 0 h 2977284"/>
              <a:gd name="connsiteX7" fmla="*/ 4588778 w 4588778"/>
              <a:gd name="connsiteY7" fmla="*/ 0 h 2977284"/>
              <a:gd name="connsiteX8" fmla="*/ 4588778 w 4588778"/>
              <a:gd name="connsiteY8" fmla="*/ 655002 h 2977284"/>
              <a:gd name="connsiteX9" fmla="*/ 4588778 w 4588778"/>
              <a:gd name="connsiteY9" fmla="*/ 1190914 h 2977284"/>
              <a:gd name="connsiteX10" fmla="*/ 4588778 w 4588778"/>
              <a:gd name="connsiteY10" fmla="*/ 1697052 h 2977284"/>
              <a:gd name="connsiteX11" fmla="*/ 4588778 w 4588778"/>
              <a:gd name="connsiteY11" fmla="*/ 2203190 h 2977284"/>
              <a:gd name="connsiteX12" fmla="*/ 4588778 w 4588778"/>
              <a:gd name="connsiteY12" fmla="*/ 2977284 h 2977284"/>
              <a:gd name="connsiteX13" fmla="*/ 4070902 w 4588778"/>
              <a:gd name="connsiteY13" fmla="*/ 2977284 h 2977284"/>
              <a:gd name="connsiteX14" fmla="*/ 3323586 w 4588778"/>
              <a:gd name="connsiteY14" fmla="*/ 2977284 h 2977284"/>
              <a:gd name="connsiteX15" fmla="*/ 2576271 w 4588778"/>
              <a:gd name="connsiteY15" fmla="*/ 2977284 h 2977284"/>
              <a:gd name="connsiteX16" fmla="*/ 2012507 w 4588778"/>
              <a:gd name="connsiteY16" fmla="*/ 2977284 h 2977284"/>
              <a:gd name="connsiteX17" fmla="*/ 1356967 w 4588778"/>
              <a:gd name="connsiteY17" fmla="*/ 2977284 h 2977284"/>
              <a:gd name="connsiteX18" fmla="*/ 609652 w 4588778"/>
              <a:gd name="connsiteY18" fmla="*/ 2977284 h 2977284"/>
              <a:gd name="connsiteX19" fmla="*/ 0 w 4588778"/>
              <a:gd name="connsiteY19" fmla="*/ 2977284 h 2977284"/>
              <a:gd name="connsiteX20" fmla="*/ 0 w 4588778"/>
              <a:gd name="connsiteY20" fmla="*/ 2471146 h 2977284"/>
              <a:gd name="connsiteX21" fmla="*/ 0 w 4588778"/>
              <a:gd name="connsiteY21" fmla="*/ 1845916 h 2977284"/>
              <a:gd name="connsiteX22" fmla="*/ 0 w 4588778"/>
              <a:gd name="connsiteY22" fmla="*/ 1190914 h 2977284"/>
              <a:gd name="connsiteX23" fmla="*/ 0 w 4588778"/>
              <a:gd name="connsiteY23" fmla="*/ 595457 h 2977284"/>
              <a:gd name="connsiteX24" fmla="*/ 0 w 4588778"/>
              <a:gd name="connsiteY24" fmla="*/ 0 h 297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88778" h="2977284" extrusionOk="0">
                <a:moveTo>
                  <a:pt x="0" y="0"/>
                </a:moveTo>
                <a:cubicBezTo>
                  <a:pt x="258226" y="-22622"/>
                  <a:pt x="409026" y="2288"/>
                  <a:pt x="609652" y="0"/>
                </a:cubicBezTo>
                <a:cubicBezTo>
                  <a:pt x="810278" y="-2288"/>
                  <a:pt x="972296" y="-16836"/>
                  <a:pt x="1173416" y="0"/>
                </a:cubicBezTo>
                <a:cubicBezTo>
                  <a:pt x="1374536" y="16836"/>
                  <a:pt x="1559287" y="-21486"/>
                  <a:pt x="1828956" y="0"/>
                </a:cubicBezTo>
                <a:cubicBezTo>
                  <a:pt x="2098625" y="21486"/>
                  <a:pt x="2207920" y="36938"/>
                  <a:pt x="2576271" y="0"/>
                </a:cubicBezTo>
                <a:cubicBezTo>
                  <a:pt x="2944623" y="-36938"/>
                  <a:pt x="3022351" y="-21496"/>
                  <a:pt x="3323586" y="0"/>
                </a:cubicBezTo>
                <a:cubicBezTo>
                  <a:pt x="3624822" y="21496"/>
                  <a:pt x="3852726" y="-14805"/>
                  <a:pt x="4025014" y="0"/>
                </a:cubicBezTo>
                <a:cubicBezTo>
                  <a:pt x="4197302" y="14805"/>
                  <a:pt x="4341624" y="-17286"/>
                  <a:pt x="4588778" y="0"/>
                </a:cubicBezTo>
                <a:cubicBezTo>
                  <a:pt x="4616139" y="281522"/>
                  <a:pt x="4572208" y="493918"/>
                  <a:pt x="4588778" y="655002"/>
                </a:cubicBezTo>
                <a:cubicBezTo>
                  <a:pt x="4605348" y="816086"/>
                  <a:pt x="4576466" y="947433"/>
                  <a:pt x="4588778" y="1190914"/>
                </a:cubicBezTo>
                <a:cubicBezTo>
                  <a:pt x="4601090" y="1434395"/>
                  <a:pt x="4568568" y="1588917"/>
                  <a:pt x="4588778" y="1697052"/>
                </a:cubicBezTo>
                <a:cubicBezTo>
                  <a:pt x="4608988" y="1805187"/>
                  <a:pt x="4590617" y="2041711"/>
                  <a:pt x="4588778" y="2203190"/>
                </a:cubicBezTo>
                <a:cubicBezTo>
                  <a:pt x="4586939" y="2364669"/>
                  <a:pt x="4569634" y="2684087"/>
                  <a:pt x="4588778" y="2977284"/>
                </a:cubicBezTo>
                <a:cubicBezTo>
                  <a:pt x="4337121" y="3000415"/>
                  <a:pt x="4197416" y="2977642"/>
                  <a:pt x="4070902" y="2977284"/>
                </a:cubicBezTo>
                <a:cubicBezTo>
                  <a:pt x="3944388" y="2976926"/>
                  <a:pt x="3490600" y="2974034"/>
                  <a:pt x="3323586" y="2977284"/>
                </a:cubicBezTo>
                <a:cubicBezTo>
                  <a:pt x="3156572" y="2980534"/>
                  <a:pt x="2808825" y="2982159"/>
                  <a:pt x="2576271" y="2977284"/>
                </a:cubicBezTo>
                <a:cubicBezTo>
                  <a:pt x="2343717" y="2972409"/>
                  <a:pt x="2244109" y="2969339"/>
                  <a:pt x="2012507" y="2977284"/>
                </a:cubicBezTo>
                <a:cubicBezTo>
                  <a:pt x="1780905" y="2985229"/>
                  <a:pt x="1564313" y="2976732"/>
                  <a:pt x="1356967" y="2977284"/>
                </a:cubicBezTo>
                <a:cubicBezTo>
                  <a:pt x="1149621" y="2977836"/>
                  <a:pt x="863250" y="2980593"/>
                  <a:pt x="609652" y="2977284"/>
                </a:cubicBezTo>
                <a:cubicBezTo>
                  <a:pt x="356055" y="2973975"/>
                  <a:pt x="263816" y="2967142"/>
                  <a:pt x="0" y="2977284"/>
                </a:cubicBezTo>
                <a:cubicBezTo>
                  <a:pt x="402" y="2787268"/>
                  <a:pt x="-22528" y="2660322"/>
                  <a:pt x="0" y="2471146"/>
                </a:cubicBezTo>
                <a:cubicBezTo>
                  <a:pt x="22528" y="2281970"/>
                  <a:pt x="17807" y="1981085"/>
                  <a:pt x="0" y="1845916"/>
                </a:cubicBezTo>
                <a:cubicBezTo>
                  <a:pt x="-17807" y="1710747"/>
                  <a:pt x="16965" y="1505301"/>
                  <a:pt x="0" y="1190914"/>
                </a:cubicBezTo>
                <a:cubicBezTo>
                  <a:pt x="-16965" y="876527"/>
                  <a:pt x="-11577" y="792505"/>
                  <a:pt x="0" y="595457"/>
                </a:cubicBezTo>
                <a:cubicBezTo>
                  <a:pt x="11577" y="398409"/>
                  <a:pt x="12528" y="184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98318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E9F62EE-7156-4665-9E7A-00C38DEF5687}"/>
              </a:ext>
            </a:extLst>
          </p:cNvPr>
          <p:cNvSpPr/>
          <p:nvPr/>
        </p:nvSpPr>
        <p:spPr>
          <a:xfrm>
            <a:off x="6377632" y="1990716"/>
            <a:ext cx="708934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Start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86A079-42BB-468F-8570-C0E687B4C1DC}"/>
              </a:ext>
            </a:extLst>
          </p:cNvPr>
          <p:cNvSpPr/>
          <p:nvPr/>
        </p:nvSpPr>
        <p:spPr>
          <a:xfrm>
            <a:off x="8045327" y="4592507"/>
            <a:ext cx="1085605" cy="236864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Target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5328E7-3D59-443C-A3A0-6EC88BE73FBF}"/>
              </a:ext>
            </a:extLst>
          </p:cNvPr>
          <p:cNvSpPr/>
          <p:nvPr/>
        </p:nvSpPr>
        <p:spPr>
          <a:xfrm>
            <a:off x="6614622" y="3677854"/>
            <a:ext cx="1085605" cy="43067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Local Minimum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CF319E-FA92-4067-9788-56D6C200F301}"/>
              </a:ext>
            </a:extLst>
          </p:cNvPr>
          <p:cNvSpPr txBox="1"/>
          <p:nvPr/>
        </p:nvSpPr>
        <p:spPr>
          <a:xfrm>
            <a:off x="7515071" y="1986524"/>
            <a:ext cx="322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DECAY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9430B4-8C8A-4BA9-90D5-58504CA883B0}"/>
              </a:ext>
            </a:extLst>
          </p:cNvPr>
          <p:cNvSpPr/>
          <p:nvPr/>
        </p:nvSpPr>
        <p:spPr>
          <a:xfrm>
            <a:off x="2893168" y="3259254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7F96265-AED4-4A1A-A735-ABE358A427B5}"/>
              </a:ext>
            </a:extLst>
          </p:cNvPr>
          <p:cNvSpPr/>
          <p:nvPr/>
        </p:nvSpPr>
        <p:spPr>
          <a:xfrm rot="21052386">
            <a:off x="2136338" y="3303828"/>
            <a:ext cx="721107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927C282-2093-430D-A92A-EB1E5F9C6839}"/>
              </a:ext>
            </a:extLst>
          </p:cNvPr>
          <p:cNvSpPr/>
          <p:nvPr/>
        </p:nvSpPr>
        <p:spPr>
          <a:xfrm rot="3425081">
            <a:off x="2945699" y="3668474"/>
            <a:ext cx="721107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4B5A6C-17CA-4B78-A787-DA1C44066E3F}"/>
              </a:ext>
            </a:extLst>
          </p:cNvPr>
          <p:cNvSpPr/>
          <p:nvPr/>
        </p:nvSpPr>
        <p:spPr>
          <a:xfrm>
            <a:off x="3465659" y="4149717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19AD551-F0CD-4A15-BDD3-F16A8BE976CB}"/>
              </a:ext>
            </a:extLst>
          </p:cNvPr>
          <p:cNvSpPr/>
          <p:nvPr/>
        </p:nvSpPr>
        <p:spPr>
          <a:xfrm rot="19117220">
            <a:off x="3513553" y="4120065"/>
            <a:ext cx="721107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234303-CDF1-42C1-9BDA-E2F0674E157A}"/>
              </a:ext>
            </a:extLst>
          </p:cNvPr>
          <p:cNvSpPr/>
          <p:nvPr/>
        </p:nvSpPr>
        <p:spPr>
          <a:xfrm>
            <a:off x="6606580" y="2252044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D93141-E390-4670-9931-6EA658B5CA93}"/>
              </a:ext>
            </a:extLst>
          </p:cNvPr>
          <p:cNvSpPr/>
          <p:nvPr/>
        </p:nvSpPr>
        <p:spPr>
          <a:xfrm>
            <a:off x="6940827" y="3239779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2FF0BAA-B873-4FC2-AD38-1F31FE100F9E}"/>
              </a:ext>
            </a:extLst>
          </p:cNvPr>
          <p:cNvSpPr/>
          <p:nvPr/>
        </p:nvSpPr>
        <p:spPr>
          <a:xfrm>
            <a:off x="8390681" y="410991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678CA12-3F9F-49D7-A395-B65345404F6A}"/>
              </a:ext>
            </a:extLst>
          </p:cNvPr>
          <p:cNvSpPr/>
          <p:nvPr/>
        </p:nvSpPr>
        <p:spPr>
          <a:xfrm rot="4220814">
            <a:off x="6492369" y="2709486"/>
            <a:ext cx="721107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D0138F-6096-45BB-8B0D-258CC276D05D}"/>
              </a:ext>
            </a:extLst>
          </p:cNvPr>
          <p:cNvSpPr/>
          <p:nvPr/>
        </p:nvSpPr>
        <p:spPr>
          <a:xfrm>
            <a:off x="7619355" y="315018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E84914C-1235-41C0-9359-16F03366672B}"/>
              </a:ext>
            </a:extLst>
          </p:cNvPr>
          <p:cNvSpPr/>
          <p:nvPr/>
        </p:nvSpPr>
        <p:spPr>
          <a:xfrm rot="20203252">
            <a:off x="7122531" y="3307112"/>
            <a:ext cx="508806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E75A753-FD35-4CC5-AD01-CF2A74D32EDE}"/>
              </a:ext>
            </a:extLst>
          </p:cNvPr>
          <p:cNvSpPr/>
          <p:nvPr/>
        </p:nvSpPr>
        <p:spPr>
          <a:xfrm rot="2711949">
            <a:off x="7830351" y="3297267"/>
            <a:ext cx="40767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1A134C0-7567-4125-AA6E-FAA56126C514}"/>
              </a:ext>
            </a:extLst>
          </p:cNvPr>
          <p:cNvSpPr/>
          <p:nvPr/>
        </p:nvSpPr>
        <p:spPr>
          <a:xfrm>
            <a:off x="8185265" y="3593561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DECB1E0-FD50-457A-8365-BB869D93DA73}"/>
              </a:ext>
            </a:extLst>
          </p:cNvPr>
          <p:cNvSpPr/>
          <p:nvPr/>
        </p:nvSpPr>
        <p:spPr>
          <a:xfrm rot="4216790">
            <a:off x="8287975" y="3816352"/>
            <a:ext cx="265280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86A7D73-B85C-47FF-B70C-3CE0BC5558A4}"/>
              </a:ext>
            </a:extLst>
          </p:cNvPr>
          <p:cNvSpPr/>
          <p:nvPr/>
        </p:nvSpPr>
        <p:spPr>
          <a:xfrm>
            <a:off x="8588129" y="4395905"/>
            <a:ext cx="182880" cy="18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A885E719-0824-42EC-B855-6E5730DDF277}"/>
              </a:ext>
            </a:extLst>
          </p:cNvPr>
          <p:cNvSpPr/>
          <p:nvPr/>
        </p:nvSpPr>
        <p:spPr>
          <a:xfrm rot="3775738">
            <a:off x="8499843" y="4241220"/>
            <a:ext cx="92682" cy="27683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Kim-Ann Git</dc:creator>
  <cp:lastModifiedBy>Kim-Ann Git</cp:lastModifiedBy>
  <cp:revision>40</cp:revision>
  <dcterms:created xsi:type="dcterms:W3CDTF">2020-02-16T06:30:58Z</dcterms:created>
  <dcterms:modified xsi:type="dcterms:W3CDTF">2020-02-23T13:52:20Z</dcterms:modified>
</cp:coreProperties>
</file>