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Ecommerce Sales Performance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Dashboard for Business Stakeholders</a:t>
            </a:r>
          </a:p>
          <a:p>
            <a:r>
              <a:t>Date: June 2025</a:t>
            </a:r>
          </a:p>
          <a:p>
            <a:r>
              <a:t>Prepared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 dynamic and interactive dashboard for business stakeholders</a:t>
            </a:r>
          </a:p>
          <a:p>
            <a:r>
              <a:t>Monitor key ecommerce KPIs and gain insights into product sales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Ecommerce_Product_Sales.csv</a:t>
            </a:r>
          </a:p>
          <a:p>
            <a:r>
              <a:t>Key Fields:</a:t>
            </a:r>
          </a:p>
          <a:p>
            <a:r>
              <a:t>- Order Date</a:t>
            </a:r>
          </a:p>
          <a:p>
            <a:r>
              <a:t>- Sales &amp; Profit</a:t>
            </a:r>
          </a:p>
          <a:p>
            <a:r>
              <a:t>- Product Category &amp; Sub-Category</a:t>
            </a:r>
          </a:p>
          <a:p>
            <a:r>
              <a:t>- Customer Segment</a:t>
            </a:r>
          </a:p>
          <a:p>
            <a:r>
              <a:t>-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Order Count</a:t>
            </a:r>
          </a:p>
          <a:p>
            <a:r>
              <a:t>- Monthly Growth Rate</a:t>
            </a:r>
          </a:p>
          <a:p>
            <a:r>
              <a:t>Displayed using summary cards for quick overview.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Visuals:</a:t>
            </a:r>
          </a:p>
          <a:p>
            <a:r>
              <a:t>- Monthly Sales Trend</a:t>
            </a:r>
          </a:p>
          <a:p>
            <a:r>
              <a:t>- Monthly Profit Trend</a:t>
            </a:r>
          </a:p>
          <a:p>
            <a:r>
              <a:t>- Dual-axis comparison (optional)</a:t>
            </a:r>
          </a:p>
          <a:p>
            <a:r>
              <a:t>Includes interactivity via date filters.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Category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Visuals:</a:t>
            </a:r>
          </a:p>
          <a:p>
            <a:r>
              <a:t>- Sales vs. Profit by Category</a:t>
            </a:r>
          </a:p>
          <a:p>
            <a:r>
              <a:t>- Highlighted high/low performers</a:t>
            </a:r>
          </a:p>
          <a:p>
            <a:r>
              <a:t>Slicers: Region, Segment,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Filters:</a:t>
            </a:r>
          </a:p>
          <a:p>
            <a:r>
              <a:t>- Product Category</a:t>
            </a:r>
          </a:p>
          <a:p>
            <a:r>
              <a:t>- Region</a:t>
            </a:r>
          </a:p>
          <a:p>
            <a:r>
              <a:t>- Segment</a:t>
            </a:r>
          </a:p>
          <a:p>
            <a:r>
              <a:t>- Date Range</a:t>
            </a:r>
          </a:p>
          <a:p>
            <a:r>
              <a:t>Optional Navigation Tabs:</a:t>
            </a:r>
          </a:p>
          <a:p>
            <a:r>
              <a:t>- Home, Trends, Products, Region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Insights:</a:t>
            </a:r>
          </a:p>
          <a:p>
            <a:r>
              <a:t>- Top-performing Category &amp; Region</a:t>
            </a:r>
          </a:p>
          <a:p>
            <a:r>
              <a:t>- Low-margin Products Identified</a:t>
            </a:r>
          </a:p>
          <a:p>
            <a:r>
              <a:t>Recommendations:</a:t>
            </a:r>
          </a:p>
          <a:p>
            <a:r>
              <a:t>- Focus marketing on profitable segments</a:t>
            </a:r>
          </a:p>
          <a:p>
            <a:r>
              <a:t>- Optimize low-performing categories/regions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