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3B0B-CCE1-44F9-A7AD-895F5035ECF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BF3F-FC97-491A-931C-35B44ED8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2390" y="1210614"/>
            <a:ext cx="2730321" cy="271744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4280" y="1210614"/>
            <a:ext cx="2730321" cy="27174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7132" y="2276948"/>
            <a:ext cx="106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facts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912" y="2276948"/>
            <a:ext cx="106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facts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022" y="2276948"/>
            <a:ext cx="106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23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2390" y="1210614"/>
            <a:ext cx="2730321" cy="27174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18089" y="1210614"/>
            <a:ext cx="2730321" cy="27174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0911" y="2276948"/>
            <a:ext cx="21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(their) facts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67742" y="2276948"/>
            <a:ext cx="223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(my) Facts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862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Twigg</dc:creator>
  <cp:lastModifiedBy>Ned Twigg</cp:lastModifiedBy>
  <cp:revision>3</cp:revision>
  <dcterms:created xsi:type="dcterms:W3CDTF">2017-02-09T01:58:44Z</dcterms:created>
  <dcterms:modified xsi:type="dcterms:W3CDTF">2017-02-09T05:37:08Z</dcterms:modified>
</cp:coreProperties>
</file>