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36"/>
  </p:notesMasterIdLst>
  <p:handoutMasterIdLst>
    <p:handoutMasterId r:id="rId37"/>
  </p:handoutMasterIdLst>
  <p:sldIdLst>
    <p:sldId id="302" r:id="rId7"/>
    <p:sldId id="320" r:id="rId8"/>
    <p:sldId id="326" r:id="rId9"/>
    <p:sldId id="328" r:id="rId10"/>
    <p:sldId id="327" r:id="rId11"/>
    <p:sldId id="322" r:id="rId12"/>
    <p:sldId id="334" r:id="rId13"/>
    <p:sldId id="336" r:id="rId14"/>
    <p:sldId id="329" r:id="rId15"/>
    <p:sldId id="323" r:id="rId16"/>
    <p:sldId id="330" r:id="rId17"/>
    <p:sldId id="337" r:id="rId18"/>
    <p:sldId id="338" r:id="rId19"/>
    <p:sldId id="339" r:id="rId20"/>
    <p:sldId id="340" r:id="rId21"/>
    <p:sldId id="342" r:id="rId22"/>
    <p:sldId id="345" r:id="rId23"/>
    <p:sldId id="346" r:id="rId24"/>
    <p:sldId id="344" r:id="rId25"/>
    <p:sldId id="331" r:id="rId26"/>
    <p:sldId id="333" r:id="rId27"/>
    <p:sldId id="347" r:id="rId28"/>
    <p:sldId id="348" r:id="rId29"/>
    <p:sldId id="349" r:id="rId30"/>
    <p:sldId id="350" r:id="rId31"/>
    <p:sldId id="352" r:id="rId32"/>
    <p:sldId id="353" r:id="rId33"/>
    <p:sldId id="321" r:id="rId34"/>
    <p:sldId id="275" r:id="rId35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A0"/>
    <a:srgbClr val="FF7C80"/>
    <a:srgbClr val="222464"/>
    <a:srgbClr val="9E9F9E"/>
    <a:srgbClr val="47432A"/>
    <a:srgbClr val="318738"/>
    <a:srgbClr val="84BF41"/>
    <a:srgbClr val="1FB09B"/>
    <a:srgbClr val="4B6362"/>
    <a:srgbClr val="946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6" autoAdjust="0"/>
    <p:restoredTop sz="88929" autoAdjust="0"/>
  </p:normalViewPr>
  <p:slideViewPr>
    <p:cSldViewPr snapToGrid="0" snapToObjects="1">
      <p:cViewPr>
        <p:scale>
          <a:sx n="60" d="100"/>
          <a:sy n="60" d="100"/>
        </p:scale>
        <p:origin x="1544" y="7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1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6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5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8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1038" y="3926860"/>
            <a:ext cx="5503862" cy="1517010"/>
          </a:xfrm>
        </p:spPr>
        <p:txBody>
          <a:bodyPr/>
          <a:lstStyle/>
          <a:p>
            <a:r>
              <a:rPr lang="fr-FR" dirty="0"/>
              <a:t>Alois BLARRE, Felipe SILVA</a:t>
            </a:r>
          </a:p>
          <a:p>
            <a:r>
              <a:rPr lang="fr-FR" dirty="0" err="1"/>
              <a:t>Supervisors</a:t>
            </a:r>
            <a:r>
              <a:rPr lang="fr-FR" dirty="0"/>
              <a:t>: </a:t>
            </a:r>
          </a:p>
          <a:p>
            <a:r>
              <a:rPr lang="fr-FR" dirty="0"/>
              <a:t>     Caroline CHANEL</a:t>
            </a:r>
          </a:p>
          <a:p>
            <a:r>
              <a:rPr lang="fr-FR" dirty="0"/>
              <a:t>     Nicolas DROUGARD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1036" y="2057360"/>
            <a:ext cx="5247815" cy="1419285"/>
          </a:xfrm>
        </p:spPr>
        <p:txBody>
          <a:bodyPr/>
          <a:lstStyle/>
          <a:p>
            <a:r>
              <a:rPr lang="fr-FR" sz="2800" dirty="0"/>
              <a:t>Projet &lt;DCAS-14&gt;</a:t>
            </a:r>
            <a:br>
              <a:rPr lang="fr-FR" sz="2800" dirty="0"/>
            </a:br>
            <a:r>
              <a:rPr lang="en-US" sz="2800" dirty="0"/>
              <a:t>Improving Human-Robot Interactions with Deep Reinforcement Learning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916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CF60AA1B-BD9C-4FD5-B55F-31AF18295B3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61D5BEF-8AF5-4D4A-8596-1658CD7A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50" y="2465685"/>
            <a:ext cx="6646987" cy="24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Treat the data </a:t>
            </a:r>
          </a:p>
          <a:p>
            <a:pPr marL="0" indent="0">
              <a:buNone/>
            </a:pPr>
            <a:endParaRPr lang="en-US" sz="2800" b="1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4861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Treat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Divide the dataset : movements of the robot</a:t>
            </a:r>
            <a:endParaRPr lang="en-US" sz="2800" b="1" strike="sngStrik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318585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Treat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Divide the dataset :movements of the robot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Simplify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04569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39EC8-499E-4E1B-B121-C5DB2F9BAB6F}"/>
              </a:ext>
            </a:extLst>
          </p:cNvPr>
          <p:cNvSpPr/>
          <p:nvPr/>
        </p:nvSpPr>
        <p:spPr>
          <a:xfrm>
            <a:off x="281354" y="4626262"/>
            <a:ext cx="3295859" cy="1182560"/>
          </a:xfrm>
          <a:prstGeom prst="roundRect">
            <a:avLst>
              <a:gd name="adj" fmla="val 345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0BECE-C549-46AB-B630-AFDC3AD607E2}"/>
              </a:ext>
            </a:extLst>
          </p:cNvPr>
          <p:cNvSpPr txBox="1"/>
          <p:nvPr/>
        </p:nvSpPr>
        <p:spPr>
          <a:xfrm>
            <a:off x="440140" y="4832821"/>
            <a:ext cx="3006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14 653 files</a:t>
            </a:r>
          </a:p>
        </p:txBody>
      </p:sp>
    </p:spTree>
    <p:extLst>
      <p:ext uri="{BB962C8B-B14F-4D97-AF65-F5344CB8AC3E}">
        <p14:creationId xmlns:p14="http://schemas.microsoft.com/office/powerpoint/2010/main" val="369765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6AF1EF4-8A21-0147-8EBB-2B447F6BA736}"/>
              </a:ext>
            </a:extLst>
          </p:cNvPr>
          <p:cNvCxnSpPr/>
          <p:nvPr/>
        </p:nvCxnSpPr>
        <p:spPr>
          <a:xfrm flipV="1">
            <a:off x="3567025" y="2886814"/>
            <a:ext cx="1687131" cy="223071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34D01AD-DA69-2747-B2C0-6CA9C75A21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Generate user’s input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CC5700-C119-CA44-B58F-219D4E175C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5DAED3-1EF4-3D40-A455-421F68D9CF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7BA100-5216-EA41-B2B3-CB5290B5AD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7136FC-1AB6-4C43-9300-451CE614CC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B65AFBD-6DFA-FA45-876B-2AFFA2E57F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EF3FB8-E42A-3044-9646-A1608DC06790}"/>
              </a:ext>
            </a:extLst>
          </p:cNvPr>
          <p:cNvSpPr>
            <a:spLocks noChangeAspect="1"/>
          </p:cNvSpPr>
          <p:nvPr/>
        </p:nvSpPr>
        <p:spPr>
          <a:xfrm>
            <a:off x="3207025" y="475753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7A5A25-DA55-7A46-B2F7-A6308AE49592}"/>
              </a:ext>
            </a:extLst>
          </p:cNvPr>
          <p:cNvSpPr>
            <a:spLocks noChangeAspect="1"/>
          </p:cNvSpPr>
          <p:nvPr/>
        </p:nvSpPr>
        <p:spPr>
          <a:xfrm>
            <a:off x="4894156" y="252681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n+1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984C1CD-ED29-E844-8EE3-2B1EE9EF7158}"/>
              </a:ext>
            </a:extLst>
          </p:cNvPr>
          <p:cNvCxnSpPr>
            <a:stCxn id="9" idx="6"/>
          </p:cNvCxnSpPr>
          <p:nvPr/>
        </p:nvCxnSpPr>
        <p:spPr>
          <a:xfrm>
            <a:off x="3927025" y="5117531"/>
            <a:ext cx="4112444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DCDC45F-3BF1-A64E-8EDD-2B097EABA71F}"/>
              </a:ext>
            </a:extLst>
          </p:cNvPr>
          <p:cNvCxnSpPr>
            <a:cxnSpLocks/>
          </p:cNvCxnSpPr>
          <p:nvPr/>
        </p:nvCxnSpPr>
        <p:spPr>
          <a:xfrm flipV="1">
            <a:off x="3127513" y="2556466"/>
            <a:ext cx="1707874" cy="226732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984A3C3-81E2-4342-8F53-EDCF8089272B}"/>
              </a:ext>
            </a:extLst>
          </p:cNvPr>
          <p:cNvSpPr/>
          <p:nvPr/>
        </p:nvSpPr>
        <p:spPr>
          <a:xfrm>
            <a:off x="2774536" y="4447278"/>
            <a:ext cx="1618407" cy="1340506"/>
          </a:xfrm>
          <a:prstGeom prst="arc">
            <a:avLst>
              <a:gd name="adj1" fmla="val 18416281"/>
              <a:gd name="adj2" fmla="val 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299B249-2D90-2A43-BBEE-F68E4A0B414A}"/>
              </a:ext>
            </a:extLst>
          </p:cNvPr>
          <p:cNvSpPr txBox="1"/>
          <p:nvPr/>
        </p:nvSpPr>
        <p:spPr>
          <a:xfrm rot="18458882">
            <a:off x="3094759" y="3428603"/>
            <a:ext cx="148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FFCAAE8-A5A5-C84F-8BE3-BDF6FF9B89B3}"/>
              </a:ext>
            </a:extLst>
          </p:cNvPr>
          <p:cNvSpPr txBox="1"/>
          <p:nvPr/>
        </p:nvSpPr>
        <p:spPr>
          <a:xfrm rot="20602928">
            <a:off x="4257733" y="4456110"/>
            <a:ext cx="10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28331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7C764-DE6B-774B-8411-AA798FD28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DCGAN’s 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6B4516-86A1-1B4F-BE6E-2838F38EE5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8D92F9-FC82-A349-9FED-779CD0BDF1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0F12846-019B-F24F-8FA7-1256EA2922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16850FD-C789-ED4E-94A5-7B6F5A06D5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A6A8E3-A127-0442-AE46-BD5F850712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056F7D30-1E93-814A-B381-EB064D7464DB}"/>
              </a:ext>
            </a:extLst>
          </p:cNvPr>
          <p:cNvGrpSpPr/>
          <p:nvPr/>
        </p:nvGrpSpPr>
        <p:grpSpPr>
          <a:xfrm>
            <a:off x="133418" y="1248707"/>
            <a:ext cx="9446001" cy="5425715"/>
            <a:chOff x="133418" y="1248707"/>
            <a:chExt cx="9446001" cy="5425715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3647AB4-C846-D441-B212-10FC19CFB67B}"/>
                </a:ext>
              </a:extLst>
            </p:cNvPr>
            <p:cNvGrpSpPr/>
            <p:nvPr/>
          </p:nvGrpSpPr>
          <p:grpSpPr>
            <a:xfrm>
              <a:off x="133418" y="3111918"/>
              <a:ext cx="9446001" cy="3562504"/>
              <a:chOff x="133418" y="2570200"/>
              <a:chExt cx="9446001" cy="3562504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3B3C823E-E3D9-9240-8123-A3CC3D35783E}"/>
                  </a:ext>
                </a:extLst>
              </p:cNvPr>
              <p:cNvGrpSpPr/>
              <p:nvPr/>
            </p:nvGrpSpPr>
            <p:grpSpPr>
              <a:xfrm>
                <a:off x="133418" y="2570200"/>
                <a:ext cx="9446001" cy="3562504"/>
                <a:chOff x="133418" y="2570200"/>
                <a:chExt cx="9446001" cy="3562504"/>
              </a:xfrm>
            </p:grpSpPr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19545C0-A6ED-8542-954B-2A367C8E0AF1}"/>
                    </a:ext>
                  </a:extLst>
                </p:cNvPr>
                <p:cNvSpPr txBox="1"/>
                <p:nvPr/>
              </p:nvSpPr>
              <p:spPr>
                <a:xfrm>
                  <a:off x="5564076" y="4275064"/>
                  <a:ext cx="29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72DCA148-B7B6-5540-8699-76569FD09AC2}"/>
                    </a:ext>
                  </a:extLst>
                </p:cNvPr>
                <p:cNvGrpSpPr/>
                <p:nvPr/>
              </p:nvGrpSpPr>
              <p:grpSpPr>
                <a:xfrm>
                  <a:off x="133418" y="2570200"/>
                  <a:ext cx="9446001" cy="3562504"/>
                  <a:chOff x="398462" y="2625840"/>
                  <a:chExt cx="9446001" cy="3562504"/>
                </a:xfrm>
              </p:grpSpPr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A2984A40-691B-3E45-AD50-963C135427F5}"/>
                      </a:ext>
                    </a:extLst>
                  </p:cNvPr>
                  <p:cNvCxnSpPr/>
                  <p:nvPr/>
                </p:nvCxnSpPr>
                <p:spPr>
                  <a:xfrm>
                    <a:off x="2239617" y="3613127"/>
                    <a:ext cx="59634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à coins arrondis 14">
                    <a:extLst>
                      <a:ext uri="{FF2B5EF4-FFF2-40B4-BE49-F238E27FC236}">
                        <a16:creationId xmlns:a16="http://schemas.microsoft.com/office/drawing/2014/main" id="{00854841-BD28-874F-8686-DBF803C122E7}"/>
                      </a:ext>
                    </a:extLst>
                  </p:cNvPr>
                  <p:cNvSpPr/>
                  <p:nvPr/>
                </p:nvSpPr>
                <p:spPr>
                  <a:xfrm>
                    <a:off x="2886558" y="2625840"/>
                    <a:ext cx="2279374" cy="1974574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Generator</a:t>
                    </a:r>
                  </a:p>
                </p:txBody>
              </p: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A7260E85-3619-7B40-8536-415226FFC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36470" y="3601784"/>
                    <a:ext cx="39093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BC930F1-6640-E04B-A903-9BEB1C38C4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39786" y="3357976"/>
                    <a:ext cx="1484243" cy="519739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Direction</a:t>
                    </a:r>
                  </a:p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Advancement</a:t>
                    </a:r>
                  </a:p>
                </p:txBody>
              </p:sp>
              <p:cxnSp>
                <p:nvCxnSpPr>
                  <p:cNvPr id="20" name="Connecteur en angle 19">
                    <a:extLst>
                      <a:ext uri="{FF2B5EF4-FFF2-40B4-BE49-F238E27FC236}">
                        <a16:creationId xmlns:a16="http://schemas.microsoft.com/office/drawing/2014/main" id="{2E718DCE-87D0-9549-A3CF-0612FCCA2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0174" y="4843670"/>
                    <a:ext cx="4172778" cy="587372"/>
                  </a:xfrm>
                  <a:prstGeom prst="bentConnector3">
                    <a:avLst>
                      <a:gd name="adj1" fmla="val 10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E6D84F2-18DD-624D-81E4-ED0A4DF8745B}"/>
                      </a:ext>
                    </a:extLst>
                  </p:cNvPr>
                  <p:cNvSpPr/>
                  <p:nvPr/>
                </p:nvSpPr>
                <p:spPr>
                  <a:xfrm>
                    <a:off x="5327581" y="4704101"/>
                    <a:ext cx="1308651" cy="1484243"/>
                  </a:xfrm>
                  <a:prstGeom prst="rect">
                    <a:avLst/>
                  </a:prstGeom>
                  <a:solidFill>
                    <a:srgbClr val="99FF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Situation</a:t>
                    </a:r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F8031C86-2504-ED46-BAE8-8EF21C66E07E}"/>
                      </a:ext>
                    </a:extLst>
                  </p:cNvPr>
                  <p:cNvGrpSpPr/>
                  <p:nvPr/>
                </p:nvGrpSpPr>
                <p:grpSpPr>
                  <a:xfrm>
                    <a:off x="398462" y="2875724"/>
                    <a:ext cx="9446001" cy="2464629"/>
                    <a:chOff x="398462" y="2875724"/>
                    <a:chExt cx="9446001" cy="2464629"/>
                  </a:xfrm>
                </p:grpSpPr>
                <p:grpSp>
                  <p:nvGrpSpPr>
                    <p:cNvPr id="12" name="Groupe 11">
                      <a:extLst>
                        <a:ext uri="{FF2B5EF4-FFF2-40B4-BE49-F238E27FC236}">
                          <a16:creationId xmlns:a16="http://schemas.microsoft.com/office/drawing/2014/main" id="{C0782630-F7BE-D14B-A271-3851E37309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8462" y="2875724"/>
                      <a:ext cx="1775236" cy="1484244"/>
                      <a:chOff x="398462" y="2875724"/>
                      <a:chExt cx="1775236" cy="1484244"/>
                    </a:xfrm>
                  </p:grpSpPr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83025D0-3452-D146-AE50-8099405EA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462" y="2875724"/>
                        <a:ext cx="1308651" cy="1484243"/>
                      </a:xfrm>
                      <a:prstGeom prst="rect">
                        <a:avLst/>
                      </a:prstGeom>
                      <a:solidFill>
                        <a:srgbClr val="99FF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Situation</a:t>
                        </a:r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73683270-EDF0-CE44-A336-F8EB3BF9FD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304430" y="3490700"/>
                        <a:ext cx="1473151" cy="26538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Random</a:t>
                        </a:r>
                      </a:p>
                    </p:txBody>
                  </p:sp>
                  <p:sp>
                    <p:nvSpPr>
                      <p:cNvPr id="11" name="ZoneTexte 10">
                        <a:extLst>
                          <a:ext uri="{FF2B5EF4-FFF2-40B4-BE49-F238E27FC236}">
                            <a16:creationId xmlns:a16="http://schemas.microsoft.com/office/drawing/2014/main" id="{0AC0DDB8-69DE-454F-A5AA-60EC6CB683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7357" y="3428461"/>
                        <a:ext cx="29907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+</a:t>
                        </a:r>
                      </a:p>
                    </p:txBody>
                  </p:sp>
                </p:grpSp>
                <p:sp>
                  <p:nvSpPr>
                    <p:cNvPr id="27" name="Accolade ouvrante 26">
                      <a:extLst>
                        <a:ext uri="{FF2B5EF4-FFF2-40B4-BE49-F238E27FC236}">
                          <a16:creationId xmlns:a16="http://schemas.microsoft.com/office/drawing/2014/main" id="{8F7CA825-5FEA-8D48-BE88-B4C126067C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80714" y="3930789"/>
                      <a:ext cx="355394" cy="1297404"/>
                    </a:xfrm>
                    <a:prstGeom prst="leftBrac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à coins arrondis 32">
                      <a:extLst>
                        <a:ext uri="{FF2B5EF4-FFF2-40B4-BE49-F238E27FC236}">
                          <a16:creationId xmlns:a16="http://schemas.microsoft.com/office/drawing/2014/main" id="{47DBAC38-C76B-F74D-B4AB-A10FD9AC5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5089" y="3365779"/>
                      <a:ext cx="2279374" cy="1974574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Discriminator</a:t>
                      </a:r>
                    </a:p>
                  </p:txBody>
                </p:sp>
              </p:grpSp>
            </p:grpSp>
          </p:grpSp>
          <p:sp>
            <p:nvSpPr>
              <p:cNvPr id="37" name="Accolade ouvrante 36">
                <a:extLst>
                  <a:ext uri="{FF2B5EF4-FFF2-40B4-BE49-F238E27FC236}">
                    <a16:creationId xmlns:a16="http://schemas.microsoft.com/office/drawing/2014/main" id="{D7A378C3-1AEC-D14F-B0F9-4147A1689B50}"/>
                  </a:ext>
                </a:extLst>
              </p:cNvPr>
              <p:cNvSpPr/>
              <p:nvPr/>
            </p:nvSpPr>
            <p:spPr>
              <a:xfrm rot="10800000">
                <a:off x="6479655" y="2635026"/>
                <a:ext cx="330482" cy="3486708"/>
              </a:xfrm>
              <a:prstGeom prst="leftBrac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870A98BB-5BDA-4644-A7C9-C6A7C73EF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534" y="4372581"/>
                <a:ext cx="3909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68BD5358-5934-8447-A13B-517C44759253}"/>
                </a:ext>
              </a:extLst>
            </p:cNvPr>
            <p:cNvGrpSpPr/>
            <p:nvPr/>
          </p:nvGrpSpPr>
          <p:grpSpPr>
            <a:xfrm>
              <a:off x="4260573" y="1248707"/>
              <a:ext cx="3001700" cy="3387889"/>
              <a:chOff x="4260573" y="1248707"/>
              <a:chExt cx="3001700" cy="338788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8EAD29-28D8-024C-9DD7-B1173D120AF4}"/>
                  </a:ext>
                </a:extLst>
              </p:cNvPr>
              <p:cNvSpPr/>
              <p:nvPr/>
            </p:nvSpPr>
            <p:spPr>
              <a:xfrm>
                <a:off x="4260573" y="1248707"/>
                <a:ext cx="1308651" cy="1484243"/>
              </a:xfrm>
              <a:prstGeom prst="rect">
                <a:avLst/>
              </a:prstGeom>
              <a:solidFill>
                <a:srgbClr val="99FF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Situation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413A27A-E275-8F49-9E12-3E2FD049D4B1}"/>
                  </a:ext>
                </a:extLst>
              </p:cNvPr>
              <p:cNvSpPr txBox="1"/>
              <p:nvPr/>
            </p:nvSpPr>
            <p:spPr>
              <a:xfrm>
                <a:off x="5587652" y="1806162"/>
                <a:ext cx="29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6913437-56BB-FD43-A091-BF38D6D07433}"/>
                  </a:ext>
                </a:extLst>
              </p:cNvPr>
              <p:cNvSpPr/>
              <p:nvPr/>
            </p:nvSpPr>
            <p:spPr>
              <a:xfrm rot="5400000">
                <a:off x="5430979" y="1730959"/>
                <a:ext cx="1484243" cy="519739"/>
              </a:xfrm>
              <a:prstGeom prst="rect">
                <a:avLst/>
              </a:prstGeom>
              <a:solidFill>
                <a:srgbClr val="99FF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Direction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Advancement</a:t>
                </a:r>
              </a:p>
            </p:txBody>
          </p: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7A670BF9-546B-324E-AB95-E7FAA11B7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335" y="4636596"/>
                <a:ext cx="3909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E9FE44D-09C7-E546-81CC-004DD80C0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1367" y="1997808"/>
                <a:ext cx="3269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E5C8EBE8-A5D3-8543-AD36-F334FC291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315" y="1990828"/>
                <a:ext cx="0" cy="2645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9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Discriminator’s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94395B9-581C-4142-84B6-C71DEED5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 b="3834"/>
          <a:stretch/>
        </p:blipFill>
        <p:spPr>
          <a:xfrm>
            <a:off x="982751" y="1964306"/>
            <a:ext cx="8151201" cy="44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8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7803E42-9DE7-4133-9C95-7F1EE69E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" y="2036532"/>
            <a:ext cx="9786361" cy="42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7E6EE3-DB4C-421D-A66F-17C4F84BC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0251-91EC-4B27-9FC9-A2FC89FC66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8B59-AFB8-46A5-88E4-4BA27A3248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7862B-14CA-43F4-8B9E-3940E63C8F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D189-09F6-4C9A-AD07-E0CD4036AD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C9060-E92B-4485-9DCB-EC622FF836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67A0479-EDA8-3640-9FBF-9E2CE5F4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76" y="1987205"/>
            <a:ext cx="8051439" cy="4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440C43-7C2D-2E41-85A8-2F55FA5C9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1ADBB-1C4F-6643-AEA0-56AE633A39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66695" y="3566666"/>
            <a:ext cx="2042571" cy="9554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Evolution of the results throughout the epochs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C4165-7063-5E4B-8E25-30BA7EBA36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4A44BE-AF00-3B49-957F-A52112AC7F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AA13C5-4341-2842-97A3-1A4B472619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40664F3-9887-F54A-972D-101E99EB64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1ADBBBC-9DE0-9E4E-AA26-EBA9F1C65E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4840847-FE57-5045-9C8D-5408F8D2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92" y="1307071"/>
            <a:ext cx="5400000" cy="54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1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E45C15-EBE5-B044-8B32-939DB45DE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4721F-C49D-9C4C-A56D-9A5684445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2000" y="3700643"/>
            <a:ext cx="1545251" cy="5815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approach results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7B283-3339-CF47-BA03-0EDF9DA958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A99333-DBFA-AC40-A69E-A1753B8E82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1DD43D0-B3C3-EC4F-8484-11DFF75E0C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209C9E4-F9D2-714B-9377-9C5F9B3CF3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66C3F4-EAE9-9A47-9989-5521DEC488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FDF7A0-5A4B-0047-A716-9EC99FAF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1306801"/>
            <a:ext cx="5400000" cy="53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2AE9E9-95E4-1543-BEC0-DE1181D51A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validation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2BFC6B-0F2D-C34D-BAA1-7FD545181E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27D0D-7DF6-0444-B11B-AE58A72E55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EA82BF-9DCF-A542-8659-FD9D1292E8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1C5566-05B3-BA43-B140-AA4EC97D90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2570C67-D6D7-2947-8A58-CDACD8762F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F13682-5E7D-2A49-9B7B-2CF89533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1306800"/>
            <a:ext cx="5400000" cy="5369175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4FA8C14A-BEC9-3140-A957-DBA12C1F5B05}"/>
              </a:ext>
            </a:extLst>
          </p:cNvPr>
          <p:cNvSpPr txBox="1">
            <a:spLocks/>
          </p:cNvSpPr>
          <p:nvPr/>
        </p:nvSpPr>
        <p:spPr>
          <a:xfrm>
            <a:off x="7632000" y="3700643"/>
            <a:ext cx="1545251" cy="58150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charset="0"/>
              <a:buChar char="•"/>
              <a:defRPr sz="18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 baseline="30000">
                <a:solidFill>
                  <a:schemeClr val="tx1"/>
                </a:solidFill>
              </a:rPr>
              <a:t>st</a:t>
            </a:r>
            <a:r>
              <a:rPr lang="en-US">
                <a:solidFill>
                  <a:schemeClr val="tx1"/>
                </a:solidFill>
              </a:rPr>
              <a:t> approach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2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B2CE-3B23-46A3-8DFF-1149A6336A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2634-F40C-4924-91C9-8594D3AC0A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A3DC5-A8A4-43B7-B81A-390662F5C1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036A9-4ABB-4A1C-819A-7EAA9F1A3C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87E1C7-929F-46ED-AA51-33E5CE57C1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B02C4-ED3C-4A78-A3D9-A535E530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0" y="1547177"/>
            <a:ext cx="8058319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5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8BED-E3FC-42F6-ABCC-F6717A788C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14053-84A0-4817-82A6-CEF4FCEA0C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E7649-463B-4936-A1A2-C759E8E8D0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188FE2-8E71-458A-AB86-96E8C18DF8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5EEF2-B599-46B6-8EFA-233E76044C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951D891-C24A-0C4E-A6C5-0AE77401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0" y="1539232"/>
            <a:ext cx="4350936" cy="4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71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8BED-E3FC-42F6-ABCC-F6717A788C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14053-84A0-4817-82A6-CEF4FCEA0C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E7649-463B-4936-A1A2-C759E8E8D0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188FE2-8E71-458A-AB86-96E8C18DF8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5EEF2-B599-46B6-8EFA-233E76044C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5B70B89-C45F-4011-A0DA-6692604A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1200" y="1540800"/>
            <a:ext cx="4350936" cy="4350936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A4166CB-BB98-42E0-B731-895DE9AE3C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09600" y="1539232"/>
            <a:ext cx="4350936" cy="4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9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398463" y="2372966"/>
            <a:ext cx="8958870" cy="3103274"/>
          </a:xfrm>
        </p:spPr>
        <p:txBody>
          <a:bodyPr anchor="ctr"/>
          <a:lstStyle/>
          <a:p>
            <a:pPr algn="ctr"/>
            <a:r>
              <a:rPr lang="en-US" sz="3200" dirty="0"/>
              <a:t>Can recent deep learning algorithms be used to generate artificial results of simulations ?</a:t>
            </a:r>
            <a:endParaRPr lang="fr-FR" sz="3200" dirty="0"/>
          </a:p>
          <a:p>
            <a:pPr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65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7EA61C-A3E5-4AC2-8808-1437E50F7376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4926860" y="3190240"/>
            <a:ext cx="1758420" cy="1013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27300A-D63B-42BD-9076-B0BC58AA6D54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8483600" y="3190240"/>
            <a:ext cx="465693" cy="18329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BDC97-5FD2-4E10-B699-A2FAD8E5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21" r="4717"/>
          <a:stretch/>
        </p:blipFill>
        <p:spPr>
          <a:xfrm>
            <a:off x="4236720" y="3863992"/>
            <a:ext cx="4712573" cy="2318357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60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67B2E4E5-E2DD-4592-BAA0-CD908C1BD41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A1C96F-204B-DE43-8C76-3A2AA806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50" y="2465685"/>
            <a:ext cx="6646987" cy="24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XXX-XX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DXXX-XX</Template>
  <TotalTime>655</TotalTime>
  <Words>276</Words>
  <Application>Microsoft Macintosh PowerPoint</Application>
  <PresentationFormat>Format A4 (210 x 297 mm)</PresentationFormat>
  <Paragraphs>95</Paragraphs>
  <Slides>29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Calibri</vt:lpstr>
      <vt:lpstr>Georgia</vt:lpstr>
      <vt:lpstr>Times New Roman</vt:lpstr>
      <vt:lpstr>DXXX-XX</vt:lpstr>
      <vt:lpstr>Chapitres</vt:lpstr>
      <vt:lpstr>Pages contenus</vt:lpstr>
      <vt:lpstr>1_Pages contenus</vt:lpstr>
      <vt:lpstr>2_Pages contenus</vt:lpstr>
      <vt:lpstr>Dos</vt:lpstr>
      <vt:lpstr>Projet &lt;DCAS-14&gt; Improving Human-Robot Interactions with Deep Reinforcement Learning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Many thanks! Questions?</vt:lpstr>
      <vt:lpstr>Présentation PowerPoint</vt:lpstr>
    </vt:vector>
  </TitlesOfParts>
  <Company>ISAE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v.peysakhovich</dc:creator>
  <cp:lastModifiedBy>Aloïs Blarre</cp:lastModifiedBy>
  <cp:revision>33</cp:revision>
  <cp:lastPrinted>2019-06-27T09:56:13Z</cp:lastPrinted>
  <dcterms:created xsi:type="dcterms:W3CDTF">2019-05-13T08:16:53Z</dcterms:created>
  <dcterms:modified xsi:type="dcterms:W3CDTF">2019-06-27T09:57:06Z</dcterms:modified>
</cp:coreProperties>
</file>