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33"/>
  </p:notesMasterIdLst>
  <p:handoutMasterIdLst>
    <p:handoutMasterId r:id="rId34"/>
  </p:handoutMasterIdLst>
  <p:sldIdLst>
    <p:sldId id="302" r:id="rId7"/>
    <p:sldId id="320" r:id="rId8"/>
    <p:sldId id="326" r:id="rId9"/>
    <p:sldId id="328" r:id="rId10"/>
    <p:sldId id="327" r:id="rId11"/>
    <p:sldId id="322" r:id="rId12"/>
    <p:sldId id="334" r:id="rId13"/>
    <p:sldId id="336" r:id="rId14"/>
    <p:sldId id="329" r:id="rId15"/>
    <p:sldId id="323" r:id="rId16"/>
    <p:sldId id="330" r:id="rId17"/>
    <p:sldId id="337" r:id="rId18"/>
    <p:sldId id="338" r:id="rId19"/>
    <p:sldId id="339" r:id="rId20"/>
    <p:sldId id="340" r:id="rId21"/>
    <p:sldId id="342" r:id="rId22"/>
    <p:sldId id="344" r:id="rId23"/>
    <p:sldId id="346" r:id="rId24"/>
    <p:sldId id="345" r:id="rId25"/>
    <p:sldId id="331" r:id="rId26"/>
    <p:sldId id="332" r:id="rId27"/>
    <p:sldId id="333" r:id="rId28"/>
    <p:sldId id="350" r:id="rId29"/>
    <p:sldId id="351" r:id="rId30"/>
    <p:sldId id="321" r:id="rId31"/>
    <p:sldId id="275" r:id="rId3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222464"/>
    <a:srgbClr val="9E9F9E"/>
    <a:srgbClr val="47432A"/>
    <a:srgbClr val="318738"/>
    <a:srgbClr val="84BF41"/>
    <a:srgbClr val="1FB09B"/>
    <a:srgbClr val="4B6362"/>
    <a:srgbClr val="94636A"/>
    <a:srgbClr val="84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88840" autoAdjust="0"/>
  </p:normalViewPr>
  <p:slideViewPr>
    <p:cSldViewPr snapToGrid="0" snapToObjects="1">
      <p:cViewPr varScale="1">
        <p:scale>
          <a:sx n="76" d="100"/>
          <a:sy n="76" d="100"/>
        </p:scale>
        <p:origin x="1181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AABD-FA88-FB4D-A40D-073A42D4798B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96D-691C-2146-ABDF-1279B715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43AB-327A-3542-ACDA-75EF7C9A5B7D}" type="datetimeFigureOut">
              <a:rPr lang="fr-FR" smtClean="0"/>
              <a:t>26/06/2019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A2F2-D236-5F46-B4D4-FDCE34D49D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1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1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6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45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8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 </a:t>
            </a:r>
            <a:br>
              <a:rPr lang="fr-FR" dirty="0"/>
            </a:br>
            <a:r>
              <a:rPr lang="fr-FR" dirty="0"/>
              <a:t>à votre présentation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Et </a:t>
            </a:r>
            <a:r>
              <a:rPr lang="fr-FR" dirty="0" err="1"/>
              <a:t>expliquidem</a:t>
            </a:r>
            <a:endParaRPr lang="fr-FR" dirty="0"/>
          </a:p>
          <a:p>
            <a:pPr lvl="0"/>
            <a:r>
              <a:rPr lang="fr-FR" dirty="0" err="1"/>
              <a:t>Venitas</a:t>
            </a:r>
            <a:r>
              <a:rPr lang="fr-FR" dirty="0"/>
              <a:t> </a:t>
            </a:r>
            <a:r>
              <a:rPr lang="fr-FR" dirty="0" err="1"/>
              <a:t>imaio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10, avenue Édouard-Belin – BP 54032</a:t>
            </a:r>
            <a:br>
              <a:rPr lang="fr-FR"/>
            </a:br>
            <a:r>
              <a:rPr lang="fr-FR"/>
              <a:t>31055 Toulouse Cedex 4 – France</a:t>
            </a:r>
            <a:br>
              <a:rPr lang="fr-FR"/>
            </a:br>
            <a:r>
              <a:rPr lang="fr-FR"/>
              <a:t>T   +33 5 61 33 80 80</a:t>
            </a:r>
            <a:endParaRPr lang="fr-FR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81038" y="3926860"/>
            <a:ext cx="5503862" cy="1517010"/>
          </a:xfrm>
        </p:spPr>
        <p:txBody>
          <a:bodyPr/>
          <a:lstStyle/>
          <a:p>
            <a:r>
              <a:rPr lang="fr-FR" dirty="0"/>
              <a:t>Alois BLARRE, Felipe SILVA</a:t>
            </a:r>
          </a:p>
          <a:p>
            <a:r>
              <a:rPr lang="fr-FR" dirty="0" err="1"/>
              <a:t>Supervisors</a:t>
            </a:r>
            <a:r>
              <a:rPr lang="fr-FR" dirty="0"/>
              <a:t>: </a:t>
            </a:r>
          </a:p>
          <a:p>
            <a:r>
              <a:rPr lang="fr-FR" dirty="0"/>
              <a:t>     Caroline CHANEL</a:t>
            </a:r>
          </a:p>
          <a:p>
            <a:r>
              <a:rPr lang="fr-FR" dirty="0"/>
              <a:t>     Nicolas DROUGARD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1036" y="2057360"/>
            <a:ext cx="5247815" cy="1419285"/>
          </a:xfrm>
        </p:spPr>
        <p:txBody>
          <a:bodyPr/>
          <a:lstStyle/>
          <a:p>
            <a:r>
              <a:rPr lang="fr-FR" sz="2800" dirty="0"/>
              <a:t>Projet &lt;DCAS-14&gt;</a:t>
            </a:r>
            <a:br>
              <a:rPr lang="fr-FR" sz="2800" dirty="0"/>
            </a:br>
            <a:r>
              <a:rPr lang="en-US" sz="2800" dirty="0"/>
              <a:t>Improving Human-Robot Interactions with Deep Reinforcement Learning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916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CF60AA1B-BD9C-4FD5-B55F-31AF18295B3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C45A698-DF90-4CBB-8D4B-178475BA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50" y="2465685"/>
            <a:ext cx="6646987" cy="24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1)Adjust the data to follow. </a:t>
            </a:r>
          </a:p>
          <a:p>
            <a:pPr marL="0" indent="0">
              <a:buNone/>
            </a:pPr>
            <a:endParaRPr lang="en-US" sz="2800" b="1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48615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1)Adjust the data to follow</a:t>
            </a:r>
            <a:r>
              <a:rPr lang="en-US" sz="2800" b="1" dirty="0"/>
              <a:t>.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2)Divide the dataset :movements of the robot</a:t>
            </a:r>
            <a:endParaRPr lang="en-US" sz="2800" b="1" strike="sngStrik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318585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1)Adjust the data to follow. </a:t>
            </a:r>
          </a:p>
          <a:p>
            <a:pPr marL="0" indent="0">
              <a:buNone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2)Divide the dataset :movements of the robot</a:t>
            </a:r>
            <a:endParaRPr lang="en-US" sz="2800" b="1" strike="sngStrik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3)Simplify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04569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4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39EC8-499E-4E1B-B121-C5DB2F9BAB6F}"/>
              </a:ext>
            </a:extLst>
          </p:cNvPr>
          <p:cNvSpPr/>
          <p:nvPr/>
        </p:nvSpPr>
        <p:spPr>
          <a:xfrm>
            <a:off x="281354" y="4626262"/>
            <a:ext cx="3295859" cy="1182560"/>
          </a:xfrm>
          <a:prstGeom prst="roundRect">
            <a:avLst>
              <a:gd name="adj" fmla="val 3451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0BECE-C549-46AB-B630-AFDC3AD607E2}"/>
              </a:ext>
            </a:extLst>
          </p:cNvPr>
          <p:cNvSpPr txBox="1"/>
          <p:nvPr/>
        </p:nvSpPr>
        <p:spPr>
          <a:xfrm>
            <a:off x="729137" y="4819945"/>
            <a:ext cx="1790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14.653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DE9EB9F-8ABE-4048-A4A7-16CC5C5093C3}"/>
              </a:ext>
            </a:extLst>
          </p:cNvPr>
          <p:cNvSpPr/>
          <p:nvPr/>
        </p:nvSpPr>
        <p:spPr>
          <a:xfrm>
            <a:off x="2559502" y="4887499"/>
            <a:ext cx="538178" cy="660086"/>
          </a:xfrm>
          <a:prstGeom prst="mathMultiply">
            <a:avLst>
              <a:gd name="adj1" fmla="val 123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5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9975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8075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Discriminator’s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94395B9-581C-4142-84B6-C71DEED5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" b="3834"/>
          <a:stretch/>
        </p:blipFill>
        <p:spPr>
          <a:xfrm>
            <a:off x="982751" y="1964306"/>
            <a:ext cx="8151201" cy="44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8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C7803E42-9DE7-4133-9C95-7F1EE69E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9" y="2036532"/>
            <a:ext cx="9786361" cy="42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B2CE-3B23-46A3-8DFF-1149A6336A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2634-F40C-4924-91C9-8594D3AC0A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A3DC5-A8A4-43B7-B81A-390662F5C1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B036A9-4ABB-4A1C-819A-7EAA9F1A3C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87E1C7-929F-46ED-AA51-33E5CE57C1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B02C4-ED3C-4A78-A3D9-A535E530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0" y="1547177"/>
            <a:ext cx="8058319" cy="4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7E6EE3-DB4C-421D-A66F-17C4F84BC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1760-46AE-4688-8BEC-44B2498B05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0251-91EC-4B27-9FC9-A2FC89FC66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8B59-AFB8-46A5-88E4-4BA27A3248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7862B-14CA-43F4-8B9E-3940E63C8F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D189-09F6-4C9A-AD07-E0CD4036AD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C9060-E92B-4485-9DCB-EC622FF836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8462" y="427771"/>
            <a:ext cx="9032875" cy="338496"/>
          </a:xfrm>
        </p:spPr>
        <p:txBody>
          <a:bodyPr/>
          <a:lstStyle/>
          <a:p>
            <a:r>
              <a:rPr lang="en-US" dirty="0"/>
              <a:t>Phase 3: VALIDATION</a:t>
            </a:r>
          </a:p>
        </p:txBody>
      </p:sp>
    </p:spTree>
    <p:extLst>
      <p:ext uri="{BB962C8B-B14F-4D97-AF65-F5344CB8AC3E}">
        <p14:creationId xmlns:p14="http://schemas.microsoft.com/office/powerpoint/2010/main" val="872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8BED-E3FC-42F6-ABCC-F6717A788C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14053-84A0-4817-82A6-CEF4FCEA0C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E7649-463B-4936-A1A2-C759E8E8D0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188FE2-8E71-458A-AB86-96E8C18DF8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5EEF2-B599-46B6-8EFA-233E76044C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5B70B89-C45F-4011-A0DA-6692604A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293" y="1539232"/>
            <a:ext cx="4350936" cy="43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6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8BED-E3FC-42F6-ABCC-F6717A788C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14053-84A0-4817-82A6-CEF4FCEA0C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E7649-463B-4936-A1A2-C759E8E8D0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188FE2-8E71-458A-AB86-96E8C18DF8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5EEF2-B599-46B6-8EFA-233E76044C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5B70B89-C45F-4011-A0DA-6692604A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1293" y="1539232"/>
            <a:ext cx="4350936" cy="4350936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A4166CB-BB98-42E0-B731-895DE9AE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27" y="1539232"/>
            <a:ext cx="4350936" cy="43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4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9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548667" y="2372966"/>
            <a:ext cx="8808665" cy="3103274"/>
          </a:xfrm>
        </p:spPr>
        <p:txBody>
          <a:bodyPr/>
          <a:lstStyle/>
          <a:p>
            <a:pPr algn="just"/>
            <a:r>
              <a:rPr lang="en-US" sz="3200" dirty="0"/>
              <a:t>To investigate whether the recent deep learning algorithms used in image and handwriting recognition can be applied to generate artificial results of simulations</a:t>
            </a:r>
            <a:endParaRPr lang="fr-FR" sz="3200" dirty="0"/>
          </a:p>
          <a:p>
            <a:pPr algn="just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65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7EA61C-A3E5-4AC2-8808-1437E50F7376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4926860" y="3190240"/>
            <a:ext cx="1758420" cy="1013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27300A-D63B-42BD-9076-B0BC58AA6D54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8483600" y="3190240"/>
            <a:ext cx="465693" cy="18329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BDC97-5FD2-4E10-B699-A2FAD8E5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21" r="4717"/>
          <a:stretch/>
        </p:blipFill>
        <p:spPr>
          <a:xfrm>
            <a:off x="4236720" y="3863992"/>
            <a:ext cx="4712573" cy="2318357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60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67B2E4E5-E2DD-4592-BAA0-CD908C1BD41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CE8EC5-7FF6-407E-8B4A-ACC684AD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50" y="2465685"/>
            <a:ext cx="6646987" cy="24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XXX-XX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DXXX-XX</Template>
  <TotalTime>1502</TotalTime>
  <Words>259</Words>
  <Application>Microsoft Office PowerPoint</Application>
  <PresentationFormat>A4 Paper (210x297 mm)</PresentationFormat>
  <Paragraphs>68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Georgia</vt:lpstr>
      <vt:lpstr>DXXX-XX</vt:lpstr>
      <vt:lpstr>Chapitres</vt:lpstr>
      <vt:lpstr>Pages contenus</vt:lpstr>
      <vt:lpstr>1_Pages contenus</vt:lpstr>
      <vt:lpstr>2_Pages contenus</vt:lpstr>
      <vt:lpstr>Dos</vt:lpstr>
      <vt:lpstr>Projet &lt;DCAS-14&gt; Improving Human-Robot Interactions with Deep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Many thanks! Questions?</vt:lpstr>
      <vt:lpstr>PowerPoint Presentation</vt:lpstr>
    </vt:vector>
  </TitlesOfParts>
  <Company>ISAE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v.peysakhovich</dc:creator>
  <cp:lastModifiedBy>Felipe Silva</cp:lastModifiedBy>
  <cp:revision>26</cp:revision>
  <dcterms:created xsi:type="dcterms:W3CDTF">2019-05-13T08:16:53Z</dcterms:created>
  <dcterms:modified xsi:type="dcterms:W3CDTF">2019-06-27T09:27:16Z</dcterms:modified>
</cp:coreProperties>
</file>