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bbb752958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dbbb752958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bbb752958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dbbb752958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bbb752958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bbb752958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bbb752958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bbb752958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30000" y="1318650"/>
            <a:ext cx="3300900" cy="10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latin typeface="Times New Roman"/>
                <a:ea typeface="Times New Roman"/>
                <a:cs typeface="Times New Roman"/>
                <a:sym typeface="Times New Roman"/>
              </a:rPr>
              <a:t>WELCOME TO </a:t>
            </a:r>
            <a:endParaRPr b="0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479425" y="3161525"/>
            <a:ext cx="3706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WILLY A. VENTURES</a:t>
            </a:r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175" y="0"/>
            <a:ext cx="53788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ABOUT ME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b="1" lang="en" sz="2600"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b="1" lang="en" sz="2600">
                <a:latin typeface="Times New Roman"/>
                <a:ea typeface="Times New Roman"/>
                <a:cs typeface="Times New Roman"/>
                <a:sym typeface="Times New Roman"/>
              </a:rPr>
              <a:t>Work experience</a:t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b="1" lang="en" sz="2600">
                <a:latin typeface="Times New Roman"/>
                <a:ea typeface="Times New Roman"/>
                <a:cs typeface="Times New Roman"/>
                <a:sym typeface="Times New Roman"/>
              </a:rPr>
              <a:t>WHY? Willy A. Ventures</a:t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b="1" lang="en" sz="2600">
                <a:latin typeface="Times New Roman"/>
                <a:ea typeface="Times New Roman"/>
                <a:cs typeface="Times New Roman"/>
                <a:sym typeface="Times New Roman"/>
              </a:rPr>
              <a:t>Responsibility in Willy A. Ventures</a:t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8500" y="479425"/>
            <a:ext cx="1695500" cy="15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VARIETY OF BUSINESS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Unique Natural Mineral Water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Unique Hostel Services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Unique Rental Service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Unique Construction &amp; Building Material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Unique Fish Production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125" y="491100"/>
            <a:ext cx="1718874" cy="15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REASON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About me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History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Mission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Vision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8500" y="491100"/>
            <a:ext cx="1695500" cy="15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 flipH="1" rot="10800000">
            <a:off x="3086975" y="1391125"/>
            <a:ext cx="18474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325" y="1730575"/>
            <a:ext cx="5257500" cy="32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7"/>
          <p:cNvSpPr txBox="1"/>
          <p:nvPr>
            <p:ph idx="2" type="body"/>
          </p:nvPr>
        </p:nvSpPr>
        <p:spPr>
          <a:xfrm>
            <a:off x="7319875" y="1061100"/>
            <a:ext cx="1577400" cy="30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THANK</a:t>
            </a:r>
            <a:endParaRPr b="1"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YOU</a:t>
            </a:r>
            <a:endParaRPr b="1"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endParaRPr b="1"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YOUR</a:t>
            </a:r>
            <a:endParaRPr b="1"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TIME</a:t>
            </a:r>
            <a:endParaRPr b="1"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2800"/>
            <a:ext cx="6758600" cy="464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