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F069-FECF-4674-838D-CD7520B9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6AAF1-FBFD-4D6B-90DE-0F4DBC83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18A0A-D2B2-4BF9-9282-94F02394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ACEE1-6684-4F0C-BAEC-CC676F33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45981-5AFD-4BD9-B586-E2E5DC69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99A6-4183-4671-A0F4-1138E7CA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EC413-D14A-4BCC-A01C-6EC286E4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28C6D-4A55-4F3A-9E87-C44D626F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E6311-DBA0-4D93-928E-4D576768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25D11-5E3B-451C-8925-12844FE1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5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42F5F-F27B-4046-904F-4965692BE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F0969-9516-40CC-AD76-4EC8D515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E1464-BE6B-4474-8C76-D9C0E644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2AAB4-C5A4-45CE-8AF4-E1A480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2C033-E349-4770-B495-621F8555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F9B7-90F4-4295-80EF-8E2165A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1227-9235-497D-8395-971CBEE7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26C17-466B-45CC-B7B0-75EBD22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F5C36-FAA4-4F34-A6C4-8C30D1BE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13245-BD90-445F-9E0E-82198800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74538-D3D4-4B6D-9AB5-1FBF105D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42947-8533-4F01-9C4D-903303FB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7834C-5499-4480-87A6-9810415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C3FC3-5655-48C1-AEB5-5D24E4EB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9EA4-3EA0-4F78-B1BE-00149B2E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01AD-5FEF-499A-86DC-BB5A752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61DD-FAC9-4BC2-9B7B-26A90E76C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BC00B-ABA3-414B-AFBF-A16FE063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A6424-1ABB-4F91-A7E1-D8608094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1BADE-32C9-4973-B8E0-3226350A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85547-09F8-4174-ADCE-B13B387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9D6D-7CFB-4351-ACC6-C00F066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5A052-E9B7-4F18-A4BC-B8C96AA2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55932-0AF6-4DF6-ABD6-46BA7F43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BA8A3-2C1A-47F7-A161-4D3396E31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0BE47-0349-403B-9B91-91657AFA6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D6B88-CDFB-47DE-8907-12194E1D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BABEB-CB4B-46F2-B1DF-B0A3E7DD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CD9068-4D82-4ADB-A3F3-9F2FC01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A681-C1BF-4392-B056-32F4C14E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B54A6-C963-4DB9-9943-AC3E25B3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313C0-4409-44FB-A99A-98523E69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5F4CB-0BE4-4D06-80AA-3B402CD0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6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6D57C-CFBA-4114-BD75-6373EA75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8F465-5AEC-47B1-9A8C-5F76FC7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188F7-D2A8-4068-9DCD-06E4A2E3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EBB92-303D-48B3-B9BA-CED40A5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DB91-A52E-45C2-8100-A10B1AB5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99176-7E17-4639-836D-9375AD38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D99B2-E5B7-4058-A097-A5146AA7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3A091-4896-45B9-A1C3-C960719A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D04CF-0943-4248-B7AF-B5B1565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50512-116C-4BBE-88F5-F4126F64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27796-4629-46D1-99A8-1C616BE0E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FCD24-4F92-4723-B12C-7AF015AB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F838E-85D1-47E0-B8A9-B54FE7FD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2AFC7-CBFA-4E31-AA44-481C28C0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1CC92-344A-49B4-9319-31539BE3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376CF8-A5A9-4A48-9981-4A3DA294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0DB0F-3017-4AE3-804C-914C6574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DF09C-FB00-40DB-8BFB-30FCCAE33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2EF8-78C1-441E-8716-B5BBFEDF701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97127-FE1F-475F-A54B-27B5F1DA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5F2E3-8637-475A-B01A-E75B2CAAB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E2FE-DF02-457C-8B08-E3C686828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&#20316;&#19994;&#20132;&#33267;&#37038;&#31665;qiankund@mail.nankai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&#20316;&#19994;&#20132;&#33267;&#37038;&#31665;qiankund@mail.nankai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716B-19F0-4815-B8ED-279642DD5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计算机组成原理后三次实验报告要求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B56A7-4845-433A-B7A3-E34C28801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4088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11A73-9B24-4F01-91B4-E0B99468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第四次实验报告（</a:t>
            </a:r>
            <a:r>
              <a:rPr lang="en-US" altLang="zh-CN" dirty="0"/>
              <a:t>ALU</a:t>
            </a:r>
            <a:r>
              <a:rPr lang="zh-CN" altLang="en-US" dirty="0"/>
              <a:t>运算器）要求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CED49-6F65-483A-9810-5ED6FCE1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ALU</a:t>
            </a:r>
            <a:r>
              <a:rPr lang="zh-CN" altLang="en-US" dirty="0"/>
              <a:t>运算器的改进，要求：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、压缩</a:t>
            </a:r>
            <a:r>
              <a:rPr lang="en-US" altLang="zh-CN" dirty="0"/>
              <a:t>ALU</a:t>
            </a:r>
            <a:r>
              <a:rPr lang="zh-CN" altLang="en-US" dirty="0"/>
              <a:t>运算器的控制信号位宽（</a:t>
            </a:r>
            <a:r>
              <a:rPr lang="en-US" altLang="zh-CN" dirty="0" err="1"/>
              <a:t>alu_control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调整到４位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、扩展</a:t>
            </a:r>
            <a:r>
              <a:rPr lang="en-US" altLang="zh-CN" dirty="0"/>
              <a:t>ALU</a:t>
            </a:r>
            <a:r>
              <a:rPr lang="zh-CN" altLang="en-US" dirty="0"/>
              <a:t>运算器的运算数量</a:t>
            </a:r>
            <a:endParaRPr lang="en-US" altLang="zh-CN" dirty="0"/>
          </a:p>
          <a:p>
            <a:pPr lvl="1"/>
            <a:r>
              <a:rPr lang="zh-CN" altLang="en-US" dirty="0"/>
              <a:t>补充三个</a:t>
            </a:r>
            <a:endParaRPr lang="en-US" altLang="zh-CN" dirty="0"/>
          </a:p>
          <a:p>
            <a:pPr lvl="2"/>
            <a:r>
              <a:rPr lang="zh-CN" altLang="zh-CN" dirty="0"/>
              <a:t>有符号数比较 大于置位</a:t>
            </a:r>
          </a:p>
          <a:p>
            <a:pPr lvl="2"/>
            <a:r>
              <a:rPr lang="zh-CN" altLang="zh-CN" strike="sngStrike" dirty="0"/>
              <a:t>按位同或</a:t>
            </a:r>
          </a:p>
          <a:p>
            <a:pPr lvl="2"/>
            <a:r>
              <a:rPr lang="zh-CN" altLang="zh-CN" dirty="0"/>
              <a:t>算数左移</a:t>
            </a:r>
          </a:p>
          <a:p>
            <a:pPr lvl="2"/>
            <a:r>
              <a:rPr lang="zh-CN" altLang="zh-CN" dirty="0"/>
              <a:t>低位加载（</a:t>
            </a:r>
            <a:r>
              <a:rPr lang="en-US" altLang="zh-CN" dirty="0"/>
              <a:t>op2</a:t>
            </a:r>
            <a:r>
              <a:rPr lang="zh-CN" altLang="zh-CN" dirty="0"/>
              <a:t>的低</a:t>
            </a:r>
            <a:r>
              <a:rPr lang="en-US" altLang="zh-CN" dirty="0"/>
              <a:t>16</a:t>
            </a:r>
            <a:r>
              <a:rPr lang="zh-CN" altLang="zh-CN" dirty="0"/>
              <a:t>位放在结果的低</a:t>
            </a:r>
            <a:r>
              <a:rPr lang="en-US" altLang="zh-CN" dirty="0"/>
              <a:t>16</a:t>
            </a:r>
            <a:r>
              <a:rPr lang="zh-CN" altLang="zh-CN" dirty="0"/>
              <a:t>位）</a:t>
            </a:r>
          </a:p>
          <a:p>
            <a:r>
              <a:rPr lang="zh-CN" altLang="en-US" dirty="0"/>
              <a:t>实验报告要求：</a:t>
            </a:r>
            <a:endParaRPr lang="en-US" altLang="zh-CN" dirty="0"/>
          </a:p>
          <a:p>
            <a:pPr lvl="1"/>
            <a:r>
              <a:rPr lang="zh-CN" altLang="en-US" dirty="0"/>
              <a:t>依照实验报告模板，</a:t>
            </a:r>
            <a:r>
              <a:rPr lang="zh-CN" altLang="en-US" dirty="0">
                <a:hlinkClick r:id="rId2"/>
              </a:rPr>
              <a:t>作业交至邮箱</a:t>
            </a:r>
            <a:r>
              <a:rPr lang="en-US" altLang="zh-CN" dirty="0">
                <a:hlinkClick r:id="rId2"/>
              </a:rPr>
              <a:t>qiankund@mail.nankai.edu.cn</a:t>
            </a:r>
            <a:endParaRPr lang="en-US" altLang="zh-CN" dirty="0"/>
          </a:p>
          <a:p>
            <a:pPr lvl="1"/>
            <a:r>
              <a:rPr lang="en-US" altLang="zh-CN" dirty="0"/>
              <a:t>Word</a:t>
            </a:r>
            <a:r>
              <a:rPr lang="zh-CN" altLang="en-US" dirty="0"/>
              <a:t>活</a:t>
            </a:r>
            <a:r>
              <a:rPr lang="en-US" altLang="zh-CN" dirty="0"/>
              <a:t>pdf</a:t>
            </a:r>
            <a:r>
              <a:rPr lang="zh-CN" altLang="en-US" dirty="0"/>
              <a:t>，文件名为：姓名</a:t>
            </a:r>
            <a:r>
              <a:rPr lang="en-US" altLang="zh-CN" dirty="0"/>
              <a:t>_</a:t>
            </a:r>
            <a:r>
              <a:rPr lang="zh-CN" altLang="en-US" dirty="0"/>
              <a:t>学号组成原理第四次实验</a:t>
            </a:r>
            <a:r>
              <a:rPr lang="en-US" altLang="zh-CN" dirty="0"/>
              <a:t>_</a:t>
            </a:r>
            <a:r>
              <a:rPr lang="zh-CN" altLang="en-US" dirty="0"/>
              <a:t>周一班</a:t>
            </a:r>
            <a:r>
              <a:rPr lang="en-US" altLang="zh-CN" dirty="0"/>
              <a:t>/</a:t>
            </a:r>
            <a:r>
              <a:rPr lang="zh-CN" altLang="en-US" dirty="0"/>
              <a:t>周五班</a:t>
            </a:r>
            <a:r>
              <a:rPr lang="en-US" altLang="zh-CN" dirty="0"/>
              <a:t>.doc/.pdf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截至时间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日晚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EC7F-DB36-4C08-A8D4-E6695D9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第五次实验报告（单周期</a:t>
            </a:r>
            <a:r>
              <a:rPr lang="en-US" altLang="zh-CN" dirty="0"/>
              <a:t>CPU</a:t>
            </a:r>
            <a:r>
              <a:rPr lang="zh-CN" altLang="en-US" dirty="0"/>
              <a:t>）要求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5D452-85BC-4B80-BA32-1A862D8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完成单周期</a:t>
            </a:r>
            <a:r>
              <a:rPr lang="en-US" altLang="zh-CN" dirty="0"/>
              <a:t>CPU</a:t>
            </a:r>
            <a:r>
              <a:rPr lang="zh-CN" altLang="en-US" dirty="0"/>
              <a:t>实验的复现，研究并分析代码，完成一次研究报告。</a:t>
            </a:r>
            <a:endParaRPr lang="en-US" altLang="zh-CN" dirty="0"/>
          </a:p>
          <a:p>
            <a:r>
              <a:rPr lang="zh-CN" altLang="en-US" dirty="0"/>
              <a:t>研究</a:t>
            </a:r>
            <a:r>
              <a:rPr lang="zh-CN" altLang="en-US" dirty="0">
                <a:solidFill>
                  <a:srgbClr val="FF0000"/>
                </a:solidFill>
              </a:rPr>
              <a:t>分析本次单周期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的指令执行过程（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三种类型）</a:t>
            </a:r>
            <a:r>
              <a:rPr lang="zh-CN" altLang="en-US" dirty="0"/>
              <a:t>，并分析如何将现有的单周期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FF0000"/>
                </a:solidFill>
              </a:rPr>
              <a:t>改进成流水线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/>
              <a:t>。报告中除了说明思路，还至少要回答下面几个问题：</a:t>
            </a:r>
            <a:endParaRPr lang="en-US" altLang="zh-CN" dirty="0"/>
          </a:p>
          <a:p>
            <a:r>
              <a:rPr lang="zh-CN" altLang="en-US" dirty="0"/>
              <a:t>１、要分哪些阶段，每个阶段做什么</a:t>
            </a:r>
            <a:endParaRPr lang="en-US" altLang="zh-CN" dirty="0"/>
          </a:p>
          <a:p>
            <a:r>
              <a:rPr lang="zh-CN" altLang="en-US" dirty="0"/>
              <a:t>２、如何把单周期分成多周期</a:t>
            </a:r>
            <a:endParaRPr lang="en-US" altLang="zh-CN" dirty="0"/>
          </a:p>
          <a:p>
            <a:r>
              <a:rPr lang="zh-CN" altLang="en-US" dirty="0"/>
              <a:t>３、如何进行指令流水线</a:t>
            </a:r>
            <a:endParaRPr lang="en-US" altLang="zh-CN" dirty="0"/>
          </a:p>
          <a:p>
            <a:r>
              <a:rPr lang="zh-CN" altLang="en-US" dirty="0"/>
              <a:t>实验报告要求：</a:t>
            </a:r>
            <a:endParaRPr lang="en-US" altLang="zh-CN" dirty="0"/>
          </a:p>
          <a:p>
            <a:pPr lvl="1"/>
            <a:r>
              <a:rPr lang="zh-CN" altLang="en-US" dirty="0"/>
              <a:t>依照实验报告模板，</a:t>
            </a:r>
            <a:r>
              <a:rPr lang="zh-CN" altLang="en-US" dirty="0">
                <a:hlinkClick r:id="rId2"/>
              </a:rPr>
              <a:t>作业交至邮箱</a:t>
            </a:r>
            <a:r>
              <a:rPr lang="en-US" altLang="zh-CN" dirty="0">
                <a:hlinkClick r:id="rId2"/>
              </a:rPr>
              <a:t>qiankund@mail.nankai.edu.cn</a:t>
            </a:r>
            <a:endParaRPr lang="en-US" altLang="zh-CN" dirty="0"/>
          </a:p>
          <a:p>
            <a:pPr lvl="1"/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，文件名为：姓名</a:t>
            </a:r>
            <a:r>
              <a:rPr lang="en-US" altLang="zh-CN" dirty="0"/>
              <a:t>_</a:t>
            </a:r>
            <a:r>
              <a:rPr lang="zh-CN" altLang="en-US" dirty="0"/>
              <a:t>学号组成原理第五次实验</a:t>
            </a:r>
            <a:r>
              <a:rPr lang="en-US" altLang="zh-CN" dirty="0"/>
              <a:t>_</a:t>
            </a:r>
            <a:r>
              <a:rPr lang="zh-CN" altLang="en-US" dirty="0"/>
              <a:t>周一班</a:t>
            </a:r>
            <a:r>
              <a:rPr lang="en-US" altLang="zh-CN" dirty="0"/>
              <a:t>/</a:t>
            </a:r>
            <a:r>
              <a:rPr lang="zh-CN" altLang="en-US" dirty="0"/>
              <a:t>周五班</a:t>
            </a:r>
            <a:r>
              <a:rPr lang="en-US" altLang="zh-CN" dirty="0"/>
              <a:t>.doc/.pdf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截至时间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日晚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1E141-15C9-4B90-B39F-EB79ECB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第六次实验报告（</a:t>
            </a:r>
            <a:r>
              <a:rPr lang="en-US" altLang="zh-CN" dirty="0" err="1"/>
              <a:t>GEMM&amp;TaiShan</a:t>
            </a:r>
            <a:r>
              <a:rPr lang="zh-CN" altLang="en-US" dirty="0"/>
              <a:t>）要求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20008-E814-4F2A-8B77-52A0F42F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在两台电脑上（个人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 err="1"/>
              <a:t>TaiShan</a:t>
            </a:r>
            <a:r>
              <a:rPr lang="zh-CN" altLang="en-US" dirty="0"/>
              <a:t>服务器）进行通用矩阵乘法的优化测试，并撰写实验报告（仅周一班）。</a:t>
            </a:r>
            <a:endParaRPr lang="en-US" altLang="zh-CN" dirty="0"/>
          </a:p>
          <a:p>
            <a:pPr lvl="1"/>
            <a:r>
              <a:rPr lang="en-US" altLang="zh-CN" dirty="0" err="1"/>
              <a:t>TaiShan</a:t>
            </a:r>
            <a:r>
              <a:rPr lang="zh-CN" altLang="en-US" dirty="0"/>
              <a:t>服务器</a:t>
            </a:r>
            <a:r>
              <a:rPr lang="en-US" altLang="zh-CN" dirty="0"/>
              <a:t>IP:  </a:t>
            </a:r>
            <a:r>
              <a:rPr lang="en-US" altLang="zh-CN" dirty="0">
                <a:solidFill>
                  <a:srgbClr val="FF0000"/>
                </a:solidFill>
              </a:rPr>
              <a:t>222.30.62.23</a:t>
            </a:r>
            <a:r>
              <a:rPr lang="zh-CN" altLang="en-US" dirty="0"/>
              <a:t>，端口</a:t>
            </a:r>
            <a:r>
              <a:rPr lang="en-US" altLang="zh-CN" dirty="0"/>
              <a:t>22</a:t>
            </a:r>
            <a:r>
              <a:rPr lang="zh-CN" altLang="en-US" dirty="0"/>
              <a:t>，用户名</a:t>
            </a:r>
            <a:r>
              <a:rPr lang="en-US" altLang="zh-CN" dirty="0" err="1">
                <a:solidFill>
                  <a:srgbClr val="FF0000"/>
                </a:solidFill>
              </a:rPr>
              <a:t>stu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zh-CN" altLang="en-US" dirty="0"/>
              <a:t>。使用</a:t>
            </a:r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/>
              <a:t>g++</a:t>
            </a:r>
            <a:r>
              <a:rPr lang="zh-CN" altLang="en-US" dirty="0"/>
              <a:t>编译器完成优化。（</a:t>
            </a:r>
            <a:r>
              <a:rPr lang="en-US" altLang="zh-CN" dirty="0" err="1"/>
              <a:t>avx</a:t>
            </a:r>
            <a:r>
              <a:rPr lang="zh-CN" altLang="en-US" dirty="0"/>
              <a:t>库的子字并行在</a:t>
            </a:r>
            <a:r>
              <a:rPr lang="en-US" altLang="zh-CN" dirty="0" err="1"/>
              <a:t>TaiShan</a:t>
            </a:r>
            <a:r>
              <a:rPr lang="zh-CN" altLang="en-US" dirty="0"/>
              <a:t>服务器上可以不进行）</a:t>
            </a:r>
            <a:endParaRPr lang="en-US" altLang="zh-CN" dirty="0"/>
          </a:p>
          <a:p>
            <a:pPr lvl="1"/>
            <a:r>
              <a:rPr lang="zh-CN" altLang="en-US" dirty="0"/>
              <a:t>个人电脑建</a:t>
            </a:r>
            <a:r>
              <a:rPr lang="en-US" altLang="zh-CN" dirty="0"/>
              <a:t>vs</a:t>
            </a:r>
            <a:r>
              <a:rPr lang="zh-CN" altLang="en-US" dirty="0"/>
              <a:t>工程，实现完整的优化测试过程。</a:t>
            </a:r>
            <a:endParaRPr lang="en-US" altLang="zh-CN" dirty="0"/>
          </a:p>
          <a:p>
            <a:r>
              <a:rPr lang="zh-CN" altLang="en-US" dirty="0"/>
              <a:t>实验报告要求：</a:t>
            </a:r>
            <a:endParaRPr lang="en-US" altLang="zh-CN" dirty="0"/>
          </a:p>
          <a:p>
            <a:pPr lvl="1"/>
            <a:r>
              <a:rPr lang="zh-CN" altLang="en-US" dirty="0"/>
              <a:t>介绍两台电脑的特点，</a:t>
            </a:r>
            <a:r>
              <a:rPr lang="en-US" altLang="zh-CN" dirty="0"/>
              <a:t>CPU</a:t>
            </a:r>
            <a:r>
              <a:rPr lang="zh-CN" altLang="en-US" dirty="0"/>
              <a:t>，内存，指令集等等</a:t>
            </a:r>
            <a:endParaRPr lang="en-US" altLang="zh-CN" dirty="0"/>
          </a:p>
          <a:p>
            <a:pPr lvl="1"/>
            <a:r>
              <a:rPr lang="zh-CN" altLang="en-US" dirty="0"/>
              <a:t>针对个人</a:t>
            </a:r>
            <a:r>
              <a:rPr lang="en-US" altLang="zh-CN" dirty="0"/>
              <a:t>PC</a:t>
            </a:r>
            <a:r>
              <a:rPr lang="zh-CN" altLang="en-US" dirty="0"/>
              <a:t>机上的实际运行和优化效果进行分析。</a:t>
            </a:r>
            <a:endParaRPr lang="en-US" altLang="zh-CN" dirty="0"/>
          </a:p>
          <a:p>
            <a:pPr lvl="1"/>
            <a:r>
              <a:rPr lang="zh-CN" altLang="en-US" dirty="0"/>
              <a:t>总结</a:t>
            </a:r>
            <a:r>
              <a:rPr lang="en-US" altLang="zh-CN" dirty="0" err="1"/>
              <a:t>TaiShan</a:t>
            </a:r>
            <a:r>
              <a:rPr lang="zh-CN" altLang="en-US" dirty="0"/>
              <a:t>服务器上的优化过程，说明编译命令和编译选项，并对最终优化效果进行分析。</a:t>
            </a:r>
            <a:endParaRPr lang="en-US" altLang="zh-CN" dirty="0"/>
          </a:p>
          <a:p>
            <a:pPr lvl="1"/>
            <a:r>
              <a:rPr lang="zh-CN" altLang="en-US" dirty="0"/>
              <a:t>总结个人学习收获。</a:t>
            </a:r>
            <a:endParaRPr lang="en-US" altLang="zh-CN" dirty="0"/>
          </a:p>
          <a:p>
            <a:pPr lvl="1"/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，文件名为：姓名</a:t>
            </a:r>
            <a:r>
              <a:rPr lang="en-US" altLang="zh-CN" dirty="0"/>
              <a:t>_</a:t>
            </a:r>
            <a:r>
              <a:rPr lang="zh-CN" altLang="en-US" dirty="0"/>
              <a:t>学号组成原理第六次实验</a:t>
            </a:r>
            <a:r>
              <a:rPr lang="en-US" altLang="zh-CN" dirty="0"/>
              <a:t>_</a:t>
            </a:r>
            <a:r>
              <a:rPr lang="zh-CN" altLang="en-US" dirty="0"/>
              <a:t>周一班</a:t>
            </a:r>
            <a:r>
              <a:rPr lang="en-US" altLang="zh-CN" dirty="0"/>
              <a:t>.doc/.pdf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截至时间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日晚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02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后三次实验报告要求</Template>
  <TotalTime>121</TotalTime>
  <Words>487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计算机组成原理后三次实验报告要求</vt:lpstr>
      <vt:lpstr>第四次实验报告（ALU运算器）要求</vt:lpstr>
      <vt:lpstr>第五次实验报告（单周期CPU）要求</vt:lpstr>
      <vt:lpstr>第六次实验报告（GEMM&amp;TaiShan）要求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计算机组成原理后三次实验报告要求</dc:title>
  <dc:creator>QianKun Dong</dc:creator>
  <cp:lastModifiedBy>QianKun Dong</cp:lastModifiedBy>
  <cp:revision>9</cp:revision>
  <dcterms:created xsi:type="dcterms:W3CDTF">2022-05-27T07:48:24Z</dcterms:created>
  <dcterms:modified xsi:type="dcterms:W3CDTF">2022-05-27T09:50:14Z</dcterms:modified>
</cp:coreProperties>
</file>