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4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sldIdLst>
    <p:sldId id="362" r:id="rId4"/>
    <p:sldId id="363" r:id="rId6"/>
    <p:sldId id="369" r:id="rId7"/>
    <p:sldId id="436" r:id="rId8"/>
    <p:sldId id="419" r:id="rId9"/>
    <p:sldId id="437" r:id="rId10"/>
    <p:sldId id="420" r:id="rId11"/>
    <p:sldId id="438" r:id="rId12"/>
    <p:sldId id="421" r:id="rId13"/>
    <p:sldId id="422" r:id="rId14"/>
    <p:sldId id="430" r:id="rId15"/>
    <p:sldId id="423" r:id="rId16"/>
    <p:sldId id="424" r:id="rId17"/>
    <p:sldId id="425" r:id="rId18"/>
    <p:sldId id="427" r:id="rId19"/>
    <p:sldId id="428" r:id="rId20"/>
    <p:sldId id="429" r:id="rId21"/>
    <p:sldId id="431" r:id="rId22"/>
    <p:sldId id="432" r:id="rId23"/>
    <p:sldId id="433" r:id="rId24"/>
    <p:sldId id="434" r:id="rId25"/>
    <p:sldId id="439" r:id="rId26"/>
    <p:sldId id="440" r:id="rId27"/>
    <p:sldId id="441" r:id="rId28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67DF0"/>
    <a:srgbClr val="B5B5B5"/>
    <a:srgbClr val="363636"/>
    <a:srgbClr val="44546A"/>
    <a:srgbClr val="194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6314" autoAdjust="0"/>
  </p:normalViewPr>
  <p:slideViewPr>
    <p:cSldViewPr snapToGrid="0" showGuides="1">
      <p:cViewPr varScale="1">
        <p:scale>
          <a:sx n="110" d="100"/>
          <a:sy n="110" d="100"/>
        </p:scale>
        <p:origin x="-546" y="-84"/>
      </p:cViewPr>
      <p:guideLst>
        <p:guide orient="horz" pos="2182"/>
        <p:guide pos="37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4" Type="http://schemas.openxmlformats.org/officeDocument/2006/relationships/tags" Target="tags/tag5.xml"/><Relationship Id="rId33" Type="http://schemas.openxmlformats.org/officeDocument/2006/relationships/customXml" Target="../customXml/item1.xml"/><Relationship Id="rId32" Type="http://schemas.openxmlformats.org/officeDocument/2006/relationships/customXmlProps" Target="../customXml/itemProps4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C303D-B686-4E9A-9B4B-6FD30633AA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DD0AC-7F07-4128-B9A6-9AC6CBCF66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>
          <a:xfrm>
            <a:off x="200441" y="193607"/>
            <a:ext cx="578289" cy="57828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/>
          <p:cNvSpPr/>
          <p:nvPr userDrawn="1"/>
        </p:nvSpPr>
        <p:spPr>
          <a:xfrm>
            <a:off x="798672" y="736271"/>
            <a:ext cx="215597" cy="215597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/>
          <p:cNvSpPr/>
          <p:nvPr userDrawn="1"/>
        </p:nvSpPr>
        <p:spPr>
          <a:xfrm>
            <a:off x="995732" y="542126"/>
            <a:ext cx="132077" cy="132077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691574" y="6625037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096000" y="2149867"/>
            <a:ext cx="2558265" cy="2558265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97210" y="2644169"/>
            <a:ext cx="14020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福</a:t>
            </a:r>
            <a:endParaRPr kumimoji="1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67021" y="2644169"/>
            <a:ext cx="14020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云</a:t>
            </a:r>
            <a:endParaRPr kumimoji="1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43334" y="4049816"/>
            <a:ext cx="2988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FU_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CLOUD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10361691" y="4123250"/>
            <a:ext cx="208052" cy="208052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1714891" y="3462407"/>
            <a:ext cx="366208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9060621" y="1752538"/>
            <a:ext cx="397329" cy="39732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527960" y="2435099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3" name="直线连接符 12"/>
          <p:cNvCxnSpPr/>
          <p:nvPr/>
        </p:nvCxnSpPr>
        <p:spPr>
          <a:xfrm>
            <a:off x="7016366" y="4227276"/>
            <a:ext cx="339777" cy="0"/>
          </a:xfrm>
          <a:prstGeom prst="line">
            <a:avLst/>
          </a:prstGeom>
          <a:ln w="444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46566" y="2994314"/>
            <a:ext cx="43395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ea typeface="+mn-lt"/>
                <a:cs typeface="+mn-lt"/>
                <a:sym typeface="+mn-lt"/>
              </a:rPr>
              <a:t>2022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ea typeface="+mn-lt"/>
                <a:cs typeface="+mn-lt"/>
                <a:sym typeface="+mn-lt"/>
              </a:rPr>
              <a:t>秋软工实践 项目中期答辩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ea typeface="+mn-lt"/>
              <a:cs typeface="+mn-lt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236450" y="3537651"/>
            <a:ext cx="324970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alpha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测试</a:t>
            </a:r>
            <a:endParaRPr kumimoji="1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255843" y="4972111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4605" y="5631180"/>
            <a:ext cx="12221210" cy="1222375"/>
          </a:xfrm>
          <a:prstGeom prst="rect">
            <a:avLst/>
          </a:prstGeom>
          <a:solidFill>
            <a:srgbClr val="3636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93395" y="5918835"/>
            <a:ext cx="4737735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愿乘冷风去，直出福云间</a:t>
            </a: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© 2022福云社 ALL RIGHTS RESERVED</a:t>
            </a:r>
            <a:endParaRPr lang="zh-CN" altLang="en-US" sz="1600">
              <a:solidFill>
                <a:srgbClr val="B5B5B5"/>
              </a:solidFill>
            </a:endParaRPr>
          </a:p>
        </p:txBody>
      </p:sp>
      <p:sp>
        <p:nvSpPr>
          <p:cNvPr id="16" name="同侧圆角矩形 15"/>
          <p:cNvSpPr/>
          <p:nvPr/>
        </p:nvSpPr>
        <p:spPr>
          <a:xfrm rot="5400000">
            <a:off x="11193780" y="5988050"/>
            <a:ext cx="369570" cy="772160"/>
          </a:xfrm>
          <a:prstGeom prst="round2SameRect">
            <a:avLst/>
          </a:prstGeom>
          <a:solidFill>
            <a:srgbClr val="167D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722485" y="5926455"/>
            <a:ext cx="2185035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B5B5B5"/>
                </a:solidFill>
              </a:rPr>
              <a:t>  </a:t>
            </a:r>
            <a:r>
              <a:rPr lang="zh-CN" altLang="en-US" sz="1600">
                <a:solidFill>
                  <a:srgbClr val="B5B5B5"/>
                </a:solidFill>
              </a:rPr>
              <a:t>Design By</a:t>
            </a:r>
            <a:r>
              <a:rPr lang="en-US" altLang="zh-CN" sz="1600">
                <a:solidFill>
                  <a:srgbClr val="B5B5B5"/>
                </a:solidFill>
              </a:rPr>
              <a:t>   </a:t>
            </a:r>
            <a:r>
              <a:rPr lang="zh-CN" altLang="zh-CN" sz="1600">
                <a:solidFill>
                  <a:schemeClr val="bg1"/>
                </a:solidFill>
              </a:rPr>
              <a:t>福云社</a:t>
            </a:r>
            <a:r>
              <a:rPr lang="en-US" altLang="zh-CN" sz="1600">
                <a:solidFill>
                  <a:schemeClr val="bg1"/>
                </a:solidFill>
              </a:rPr>
              <a:t> </a:t>
            </a:r>
            <a:r>
              <a:rPr lang="en-US" altLang="zh-CN" sz="1600">
                <a:solidFill>
                  <a:srgbClr val="B5B5B5"/>
                </a:solidFill>
              </a:rPr>
              <a:t>  </a:t>
            </a:r>
            <a:endParaRPr lang="en-US" altLang="zh-CN" sz="1600">
              <a:solidFill>
                <a:srgbClr val="B5B5B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 animBg="1"/>
      <p:bldP spid="10" grpId="0" animBg="1"/>
      <p:bldP spid="11" grpId="0" animBg="1"/>
      <p:bldP spid="15" grpId="0"/>
      <p:bldP spid="20" grpId="0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423545" y="1259840"/>
            <a:ext cx="7169785" cy="5459095"/>
            <a:chOff x="1174752" y="2094775"/>
            <a:chExt cx="4294140" cy="3422418"/>
          </a:xfrm>
        </p:grpSpPr>
        <p:pic>
          <p:nvPicPr>
            <p:cNvPr id="18" name="Picture 5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1174752" y="2094775"/>
              <a:ext cx="4294140" cy="3422418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1397399" y="2301989"/>
              <a:ext cx="3842449" cy="2176369"/>
            </a:xfrm>
            <a:prstGeom prst="rect">
              <a:avLst/>
            </a:prstGeom>
            <a:blipFill rotWithShape="1">
              <a:blip r:embed="rId2" cstate="screen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44546A"/>
                </a:solidFill>
                <a:cs typeface="+mn-ea"/>
                <a:sym typeface="+mn-lt"/>
              </a:endParaRPr>
            </a:p>
          </p:txBody>
        </p:sp>
        <p:sp>
          <p:nvSpPr>
            <p:cNvPr id="20" name="透明"/>
            <p:cNvSpPr/>
            <p:nvPr/>
          </p:nvSpPr>
          <p:spPr bwMode="auto">
            <a:xfrm>
              <a:off x="3259976" y="2301989"/>
              <a:ext cx="1979872" cy="2176456"/>
            </a:xfrm>
            <a:custGeom>
              <a:avLst/>
              <a:gdLst>
                <a:gd name="T0" fmla="*/ 1682 w 1682"/>
                <a:gd name="T1" fmla="*/ 0 h 2069"/>
                <a:gd name="T2" fmla="*/ 789 w 1682"/>
                <a:gd name="T3" fmla="*/ 0 h 2069"/>
                <a:gd name="T4" fmla="*/ 0 w 1682"/>
                <a:gd name="T5" fmla="*/ 2069 h 2069"/>
                <a:gd name="T6" fmla="*/ 1682 w 1682"/>
                <a:gd name="T7" fmla="*/ 2069 h 2069"/>
                <a:gd name="T8" fmla="*/ 1682 w 1682"/>
                <a:gd name="T9" fmla="*/ 0 h 2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2" h="2069">
                  <a:moveTo>
                    <a:pt x="1682" y="0"/>
                  </a:moveTo>
                  <a:lnTo>
                    <a:pt x="789" y="0"/>
                  </a:lnTo>
                  <a:lnTo>
                    <a:pt x="0" y="2069"/>
                  </a:lnTo>
                  <a:lnTo>
                    <a:pt x="1682" y="2069"/>
                  </a:lnTo>
                  <a:lnTo>
                    <a:pt x="168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2300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81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44546A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1071860" y="0"/>
            <a:ext cx="1134745" cy="6853555"/>
          </a:xfrm>
          <a:prstGeom prst="rect">
            <a:avLst/>
          </a:prstGeom>
          <a:solidFill>
            <a:srgbClr val="3636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0708640" y="361950"/>
            <a:ext cx="1322070" cy="470027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愿乘冷风去，直出福云间</a:t>
            </a: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© 2022福云社 ALL RIGHTS RESERVED</a:t>
            </a:r>
            <a:endParaRPr lang="zh-CN" altLang="en-US" sz="1600">
              <a:solidFill>
                <a:srgbClr val="B5B5B5"/>
              </a:solidFill>
            </a:endParaRPr>
          </a:p>
        </p:txBody>
      </p:sp>
      <p:sp>
        <p:nvSpPr>
          <p:cNvPr id="44" name="同侧圆角矩形 43"/>
          <p:cNvSpPr/>
          <p:nvPr/>
        </p:nvSpPr>
        <p:spPr>
          <a:xfrm rot="10800000">
            <a:off x="11325225" y="5768975"/>
            <a:ext cx="369570" cy="772160"/>
          </a:xfrm>
          <a:prstGeom prst="round2SameRect">
            <a:avLst/>
          </a:prstGeom>
          <a:solidFill>
            <a:srgbClr val="167D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1321415" y="4535170"/>
            <a:ext cx="723900" cy="22053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>
              <a:lnSpc>
                <a:spcPct val="110000"/>
              </a:lnSpc>
            </a:pP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B5B5B5"/>
                </a:solidFill>
              </a:rPr>
              <a:t>  </a:t>
            </a:r>
            <a:r>
              <a:rPr lang="zh-CN" altLang="en-US" sz="1600">
                <a:solidFill>
                  <a:srgbClr val="B5B5B5"/>
                </a:solidFill>
              </a:rPr>
              <a:t>Design By</a:t>
            </a:r>
            <a:r>
              <a:rPr lang="en-US" altLang="zh-CN" sz="1600">
                <a:solidFill>
                  <a:srgbClr val="B5B5B5"/>
                </a:solidFill>
              </a:rPr>
              <a:t>   </a:t>
            </a:r>
            <a:r>
              <a:rPr lang="zh-CN" altLang="zh-CN" sz="1600">
                <a:solidFill>
                  <a:schemeClr val="bg1"/>
                </a:solidFill>
              </a:rPr>
              <a:t>福云社</a:t>
            </a:r>
            <a:r>
              <a:rPr lang="en-US" altLang="zh-CN" sz="1600">
                <a:solidFill>
                  <a:schemeClr val="bg1"/>
                </a:solidFill>
              </a:rPr>
              <a:t> </a:t>
            </a:r>
            <a:r>
              <a:rPr lang="en-US" altLang="zh-CN" sz="1600">
                <a:solidFill>
                  <a:srgbClr val="B5B5B5"/>
                </a:solidFill>
              </a:rPr>
              <a:t>  </a:t>
            </a:r>
            <a:endParaRPr lang="en-US" altLang="zh-CN" sz="1600">
              <a:solidFill>
                <a:srgbClr val="B5B5B5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1845" y="3065145"/>
            <a:ext cx="2574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网站首页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5" name="Group 114"/>
          <p:cNvGrpSpPr/>
          <p:nvPr/>
        </p:nvGrpSpPr>
        <p:grpSpPr>
          <a:xfrm>
            <a:off x="7733381" y="3154304"/>
            <a:ext cx="555625" cy="555625"/>
            <a:chOff x="654050" y="1917700"/>
            <a:chExt cx="555625" cy="555625"/>
          </a:xfrm>
          <a:solidFill>
            <a:schemeClr val="tx2">
              <a:lumMod val="75000"/>
            </a:schemeClr>
          </a:solidFill>
        </p:grpSpPr>
        <p:sp>
          <p:nvSpPr>
            <p:cNvPr id="36" name="Freeform 81"/>
            <p:cNvSpPr>
              <a:spLocks noEditPoints="1"/>
            </p:cNvSpPr>
            <p:nvPr/>
          </p:nvSpPr>
          <p:spPr bwMode="auto">
            <a:xfrm>
              <a:off x="654050" y="1917700"/>
              <a:ext cx="555625" cy="555625"/>
            </a:xfrm>
            <a:custGeom>
              <a:avLst/>
              <a:gdLst>
                <a:gd name="T0" fmla="*/ 181 w 3504"/>
                <a:gd name="T1" fmla="*/ 3034 h 3504"/>
                <a:gd name="T2" fmla="*/ 181 w 3504"/>
                <a:gd name="T3" fmla="*/ 3188 h 3504"/>
                <a:gd name="T4" fmla="*/ 286 w 3504"/>
                <a:gd name="T5" fmla="*/ 3310 h 3504"/>
                <a:gd name="T6" fmla="*/ 440 w 3504"/>
                <a:gd name="T7" fmla="*/ 3332 h 3504"/>
                <a:gd name="T8" fmla="*/ 963 w 3504"/>
                <a:gd name="T9" fmla="*/ 2862 h 3504"/>
                <a:gd name="T10" fmla="*/ 1219 w 3504"/>
                <a:gd name="T11" fmla="*/ 2604 h 3504"/>
                <a:gd name="T12" fmla="*/ 1999 w 3504"/>
                <a:gd name="T13" fmla="*/ 193 h 3504"/>
                <a:gd name="T14" fmla="*/ 1640 w 3504"/>
                <a:gd name="T15" fmla="*/ 342 h 3504"/>
                <a:gd name="T16" fmla="*/ 1351 w 3504"/>
                <a:gd name="T17" fmla="*/ 611 h 3504"/>
                <a:gd name="T18" fmla="*/ 1177 w 3504"/>
                <a:gd name="T19" fmla="*/ 959 h 3504"/>
                <a:gd name="T20" fmla="*/ 1135 w 3504"/>
                <a:gd name="T21" fmla="*/ 1349 h 3504"/>
                <a:gd name="T22" fmla="*/ 1232 w 3504"/>
                <a:gd name="T23" fmla="*/ 1728 h 3504"/>
                <a:gd name="T24" fmla="*/ 1455 w 3504"/>
                <a:gd name="T25" fmla="*/ 2049 h 3504"/>
                <a:gd name="T26" fmla="*/ 1776 w 3504"/>
                <a:gd name="T27" fmla="*/ 2272 h 3504"/>
                <a:gd name="T28" fmla="*/ 2155 w 3504"/>
                <a:gd name="T29" fmla="*/ 2369 h 3504"/>
                <a:gd name="T30" fmla="*/ 2545 w 3504"/>
                <a:gd name="T31" fmla="*/ 2327 h 3504"/>
                <a:gd name="T32" fmla="*/ 2893 w 3504"/>
                <a:gd name="T33" fmla="*/ 2153 h 3504"/>
                <a:gd name="T34" fmla="*/ 3159 w 3504"/>
                <a:gd name="T35" fmla="*/ 1868 h 3504"/>
                <a:gd name="T36" fmla="*/ 3306 w 3504"/>
                <a:gd name="T37" fmla="*/ 1526 h 3504"/>
                <a:gd name="T38" fmla="*/ 3330 w 3504"/>
                <a:gd name="T39" fmla="*/ 1160 h 3504"/>
                <a:gd name="T40" fmla="*/ 3232 w 3504"/>
                <a:gd name="T41" fmla="*/ 803 h 3504"/>
                <a:gd name="T42" fmla="*/ 3013 w 3504"/>
                <a:gd name="T43" fmla="*/ 491 h 3504"/>
                <a:gd name="T44" fmla="*/ 2692 w 3504"/>
                <a:gd name="T45" fmla="*/ 267 h 3504"/>
                <a:gd name="T46" fmla="*/ 2314 w 3504"/>
                <a:gd name="T47" fmla="*/ 171 h 3504"/>
                <a:gd name="T48" fmla="*/ 2484 w 3504"/>
                <a:gd name="T49" fmla="*/ 25 h 3504"/>
                <a:gd name="T50" fmla="*/ 2868 w 3504"/>
                <a:gd name="T51" fmla="*/ 170 h 3504"/>
                <a:gd name="T52" fmla="*/ 3189 w 3504"/>
                <a:gd name="T53" fmla="*/ 434 h 3504"/>
                <a:gd name="T54" fmla="*/ 3407 w 3504"/>
                <a:gd name="T55" fmla="*/ 784 h 3504"/>
                <a:gd name="T56" fmla="*/ 3500 w 3504"/>
                <a:gd name="T57" fmla="*/ 1185 h 3504"/>
                <a:gd name="T58" fmla="*/ 3460 w 3504"/>
                <a:gd name="T59" fmla="*/ 1600 h 3504"/>
                <a:gd name="T60" fmla="*/ 3291 w 3504"/>
                <a:gd name="T61" fmla="*/ 1973 h 3504"/>
                <a:gd name="T62" fmla="*/ 3006 w 3504"/>
                <a:gd name="T63" fmla="*/ 2278 h 3504"/>
                <a:gd name="T64" fmla="*/ 2643 w 3504"/>
                <a:gd name="T65" fmla="*/ 2472 h 3504"/>
                <a:gd name="T66" fmla="*/ 2235 w 3504"/>
                <a:gd name="T67" fmla="*/ 2539 h 3504"/>
                <a:gd name="T68" fmla="*/ 1825 w 3504"/>
                <a:gd name="T69" fmla="*/ 2471 h 3504"/>
                <a:gd name="T70" fmla="*/ 1463 w 3504"/>
                <a:gd name="T71" fmla="*/ 2278 h 3504"/>
                <a:gd name="T72" fmla="*/ 1417 w 3504"/>
                <a:gd name="T73" fmla="*/ 2578 h 3504"/>
                <a:gd name="T74" fmla="*/ 1397 w 3504"/>
                <a:gd name="T75" fmla="*/ 2664 h 3504"/>
                <a:gd name="T76" fmla="*/ 520 w 3504"/>
                <a:gd name="T77" fmla="*/ 3483 h 3504"/>
                <a:gd name="T78" fmla="*/ 307 w 3504"/>
                <a:gd name="T79" fmla="*/ 3494 h 3504"/>
                <a:gd name="T80" fmla="*/ 115 w 3504"/>
                <a:gd name="T81" fmla="*/ 3389 h 3504"/>
                <a:gd name="T82" fmla="*/ 10 w 3504"/>
                <a:gd name="T83" fmla="*/ 3197 h 3504"/>
                <a:gd name="T84" fmla="*/ 21 w 3504"/>
                <a:gd name="T85" fmla="*/ 2984 h 3504"/>
                <a:gd name="T86" fmla="*/ 840 w 3504"/>
                <a:gd name="T87" fmla="*/ 2107 h 3504"/>
                <a:gd name="T88" fmla="*/ 941 w 3504"/>
                <a:gd name="T89" fmla="*/ 2095 h 3504"/>
                <a:gd name="T90" fmla="*/ 1179 w 3504"/>
                <a:gd name="T91" fmla="*/ 1973 h 3504"/>
                <a:gd name="T92" fmla="*/ 1008 w 3504"/>
                <a:gd name="T93" fmla="*/ 1600 h 3504"/>
                <a:gd name="T94" fmla="*/ 968 w 3504"/>
                <a:gd name="T95" fmla="*/ 1185 h 3504"/>
                <a:gd name="T96" fmla="*/ 1062 w 3504"/>
                <a:gd name="T97" fmla="*/ 784 h 3504"/>
                <a:gd name="T98" fmla="*/ 1280 w 3504"/>
                <a:gd name="T99" fmla="*/ 434 h 3504"/>
                <a:gd name="T100" fmla="*/ 1601 w 3504"/>
                <a:gd name="T101" fmla="*/ 170 h 3504"/>
                <a:gd name="T102" fmla="*/ 1985 w 3504"/>
                <a:gd name="T103" fmla="*/ 25 h 3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04" h="3504">
                  <a:moveTo>
                    <a:pt x="642" y="2541"/>
                  </a:moveTo>
                  <a:lnTo>
                    <a:pt x="233" y="2951"/>
                  </a:lnTo>
                  <a:lnTo>
                    <a:pt x="212" y="2976"/>
                  </a:lnTo>
                  <a:lnTo>
                    <a:pt x="194" y="3004"/>
                  </a:lnTo>
                  <a:lnTo>
                    <a:pt x="181" y="3034"/>
                  </a:lnTo>
                  <a:lnTo>
                    <a:pt x="172" y="3064"/>
                  </a:lnTo>
                  <a:lnTo>
                    <a:pt x="168" y="3096"/>
                  </a:lnTo>
                  <a:lnTo>
                    <a:pt x="168" y="3126"/>
                  </a:lnTo>
                  <a:lnTo>
                    <a:pt x="172" y="3158"/>
                  </a:lnTo>
                  <a:lnTo>
                    <a:pt x="181" y="3188"/>
                  </a:lnTo>
                  <a:lnTo>
                    <a:pt x="194" y="3218"/>
                  </a:lnTo>
                  <a:lnTo>
                    <a:pt x="212" y="3246"/>
                  </a:lnTo>
                  <a:lnTo>
                    <a:pt x="233" y="3271"/>
                  </a:lnTo>
                  <a:lnTo>
                    <a:pt x="258" y="3292"/>
                  </a:lnTo>
                  <a:lnTo>
                    <a:pt x="286" y="3310"/>
                  </a:lnTo>
                  <a:lnTo>
                    <a:pt x="316" y="3323"/>
                  </a:lnTo>
                  <a:lnTo>
                    <a:pt x="346" y="3332"/>
                  </a:lnTo>
                  <a:lnTo>
                    <a:pt x="378" y="3336"/>
                  </a:lnTo>
                  <a:lnTo>
                    <a:pt x="408" y="3336"/>
                  </a:lnTo>
                  <a:lnTo>
                    <a:pt x="440" y="3332"/>
                  </a:lnTo>
                  <a:lnTo>
                    <a:pt x="470" y="3323"/>
                  </a:lnTo>
                  <a:lnTo>
                    <a:pt x="500" y="3310"/>
                  </a:lnTo>
                  <a:lnTo>
                    <a:pt x="528" y="3292"/>
                  </a:lnTo>
                  <a:lnTo>
                    <a:pt x="553" y="3271"/>
                  </a:lnTo>
                  <a:lnTo>
                    <a:pt x="963" y="2862"/>
                  </a:lnTo>
                  <a:lnTo>
                    <a:pt x="642" y="2541"/>
                  </a:lnTo>
                  <a:close/>
                  <a:moveTo>
                    <a:pt x="900" y="2285"/>
                  </a:moveTo>
                  <a:lnTo>
                    <a:pt x="762" y="2423"/>
                  </a:lnTo>
                  <a:lnTo>
                    <a:pt x="1081" y="2742"/>
                  </a:lnTo>
                  <a:lnTo>
                    <a:pt x="1219" y="2604"/>
                  </a:lnTo>
                  <a:lnTo>
                    <a:pt x="900" y="2285"/>
                  </a:lnTo>
                  <a:close/>
                  <a:moveTo>
                    <a:pt x="2235" y="168"/>
                  </a:moveTo>
                  <a:lnTo>
                    <a:pt x="2155" y="171"/>
                  </a:lnTo>
                  <a:lnTo>
                    <a:pt x="2076" y="179"/>
                  </a:lnTo>
                  <a:lnTo>
                    <a:pt x="1999" y="193"/>
                  </a:lnTo>
                  <a:lnTo>
                    <a:pt x="1923" y="213"/>
                  </a:lnTo>
                  <a:lnTo>
                    <a:pt x="1849" y="238"/>
                  </a:lnTo>
                  <a:lnTo>
                    <a:pt x="1776" y="267"/>
                  </a:lnTo>
                  <a:lnTo>
                    <a:pt x="1707" y="301"/>
                  </a:lnTo>
                  <a:lnTo>
                    <a:pt x="1640" y="342"/>
                  </a:lnTo>
                  <a:lnTo>
                    <a:pt x="1575" y="386"/>
                  </a:lnTo>
                  <a:lnTo>
                    <a:pt x="1514" y="436"/>
                  </a:lnTo>
                  <a:lnTo>
                    <a:pt x="1455" y="491"/>
                  </a:lnTo>
                  <a:lnTo>
                    <a:pt x="1401" y="549"/>
                  </a:lnTo>
                  <a:lnTo>
                    <a:pt x="1351" y="611"/>
                  </a:lnTo>
                  <a:lnTo>
                    <a:pt x="1306" y="676"/>
                  </a:lnTo>
                  <a:lnTo>
                    <a:pt x="1267" y="743"/>
                  </a:lnTo>
                  <a:lnTo>
                    <a:pt x="1232" y="812"/>
                  </a:lnTo>
                  <a:lnTo>
                    <a:pt x="1202" y="884"/>
                  </a:lnTo>
                  <a:lnTo>
                    <a:pt x="1177" y="959"/>
                  </a:lnTo>
                  <a:lnTo>
                    <a:pt x="1157" y="1034"/>
                  </a:lnTo>
                  <a:lnTo>
                    <a:pt x="1143" y="1112"/>
                  </a:lnTo>
                  <a:lnTo>
                    <a:pt x="1135" y="1190"/>
                  </a:lnTo>
                  <a:lnTo>
                    <a:pt x="1133" y="1269"/>
                  </a:lnTo>
                  <a:lnTo>
                    <a:pt x="1135" y="1349"/>
                  </a:lnTo>
                  <a:lnTo>
                    <a:pt x="1143" y="1428"/>
                  </a:lnTo>
                  <a:lnTo>
                    <a:pt x="1157" y="1505"/>
                  </a:lnTo>
                  <a:lnTo>
                    <a:pt x="1177" y="1581"/>
                  </a:lnTo>
                  <a:lnTo>
                    <a:pt x="1202" y="1655"/>
                  </a:lnTo>
                  <a:lnTo>
                    <a:pt x="1232" y="1728"/>
                  </a:lnTo>
                  <a:lnTo>
                    <a:pt x="1267" y="1797"/>
                  </a:lnTo>
                  <a:lnTo>
                    <a:pt x="1306" y="1864"/>
                  </a:lnTo>
                  <a:lnTo>
                    <a:pt x="1351" y="1929"/>
                  </a:lnTo>
                  <a:lnTo>
                    <a:pt x="1401" y="1990"/>
                  </a:lnTo>
                  <a:lnTo>
                    <a:pt x="1455" y="2049"/>
                  </a:lnTo>
                  <a:lnTo>
                    <a:pt x="1514" y="2103"/>
                  </a:lnTo>
                  <a:lnTo>
                    <a:pt x="1575" y="2153"/>
                  </a:lnTo>
                  <a:lnTo>
                    <a:pt x="1640" y="2198"/>
                  </a:lnTo>
                  <a:lnTo>
                    <a:pt x="1707" y="2237"/>
                  </a:lnTo>
                  <a:lnTo>
                    <a:pt x="1776" y="2272"/>
                  </a:lnTo>
                  <a:lnTo>
                    <a:pt x="1849" y="2302"/>
                  </a:lnTo>
                  <a:lnTo>
                    <a:pt x="1923" y="2327"/>
                  </a:lnTo>
                  <a:lnTo>
                    <a:pt x="1999" y="2347"/>
                  </a:lnTo>
                  <a:lnTo>
                    <a:pt x="2076" y="2361"/>
                  </a:lnTo>
                  <a:lnTo>
                    <a:pt x="2155" y="2369"/>
                  </a:lnTo>
                  <a:lnTo>
                    <a:pt x="2235" y="2371"/>
                  </a:lnTo>
                  <a:lnTo>
                    <a:pt x="2314" y="2369"/>
                  </a:lnTo>
                  <a:lnTo>
                    <a:pt x="2392" y="2361"/>
                  </a:lnTo>
                  <a:lnTo>
                    <a:pt x="2470" y="2347"/>
                  </a:lnTo>
                  <a:lnTo>
                    <a:pt x="2545" y="2327"/>
                  </a:lnTo>
                  <a:lnTo>
                    <a:pt x="2620" y="2302"/>
                  </a:lnTo>
                  <a:lnTo>
                    <a:pt x="2692" y="2272"/>
                  </a:lnTo>
                  <a:lnTo>
                    <a:pt x="2761" y="2237"/>
                  </a:lnTo>
                  <a:lnTo>
                    <a:pt x="2828" y="2198"/>
                  </a:lnTo>
                  <a:lnTo>
                    <a:pt x="2893" y="2153"/>
                  </a:lnTo>
                  <a:lnTo>
                    <a:pt x="2955" y="2103"/>
                  </a:lnTo>
                  <a:lnTo>
                    <a:pt x="3013" y="2049"/>
                  </a:lnTo>
                  <a:lnTo>
                    <a:pt x="3066" y="1992"/>
                  </a:lnTo>
                  <a:lnTo>
                    <a:pt x="3115" y="1931"/>
                  </a:lnTo>
                  <a:lnTo>
                    <a:pt x="3159" y="1868"/>
                  </a:lnTo>
                  <a:lnTo>
                    <a:pt x="3198" y="1803"/>
                  </a:lnTo>
                  <a:lnTo>
                    <a:pt x="3232" y="1736"/>
                  </a:lnTo>
                  <a:lnTo>
                    <a:pt x="3262" y="1667"/>
                  </a:lnTo>
                  <a:lnTo>
                    <a:pt x="3286" y="1597"/>
                  </a:lnTo>
                  <a:lnTo>
                    <a:pt x="3306" y="1526"/>
                  </a:lnTo>
                  <a:lnTo>
                    <a:pt x="3320" y="1453"/>
                  </a:lnTo>
                  <a:lnTo>
                    <a:pt x="3330" y="1380"/>
                  </a:lnTo>
                  <a:lnTo>
                    <a:pt x="3335" y="1307"/>
                  </a:lnTo>
                  <a:lnTo>
                    <a:pt x="3335" y="1233"/>
                  </a:lnTo>
                  <a:lnTo>
                    <a:pt x="3330" y="1160"/>
                  </a:lnTo>
                  <a:lnTo>
                    <a:pt x="3320" y="1086"/>
                  </a:lnTo>
                  <a:lnTo>
                    <a:pt x="3306" y="1014"/>
                  </a:lnTo>
                  <a:lnTo>
                    <a:pt x="3286" y="943"/>
                  </a:lnTo>
                  <a:lnTo>
                    <a:pt x="3262" y="873"/>
                  </a:lnTo>
                  <a:lnTo>
                    <a:pt x="3232" y="803"/>
                  </a:lnTo>
                  <a:lnTo>
                    <a:pt x="3198" y="736"/>
                  </a:lnTo>
                  <a:lnTo>
                    <a:pt x="3159" y="672"/>
                  </a:lnTo>
                  <a:lnTo>
                    <a:pt x="3115" y="609"/>
                  </a:lnTo>
                  <a:lnTo>
                    <a:pt x="3066" y="548"/>
                  </a:lnTo>
                  <a:lnTo>
                    <a:pt x="3013" y="491"/>
                  </a:lnTo>
                  <a:lnTo>
                    <a:pt x="2955" y="436"/>
                  </a:lnTo>
                  <a:lnTo>
                    <a:pt x="2893" y="386"/>
                  </a:lnTo>
                  <a:lnTo>
                    <a:pt x="2828" y="342"/>
                  </a:lnTo>
                  <a:lnTo>
                    <a:pt x="2761" y="301"/>
                  </a:lnTo>
                  <a:lnTo>
                    <a:pt x="2692" y="267"/>
                  </a:lnTo>
                  <a:lnTo>
                    <a:pt x="2620" y="238"/>
                  </a:lnTo>
                  <a:lnTo>
                    <a:pt x="2545" y="213"/>
                  </a:lnTo>
                  <a:lnTo>
                    <a:pt x="2470" y="193"/>
                  </a:lnTo>
                  <a:lnTo>
                    <a:pt x="2392" y="179"/>
                  </a:lnTo>
                  <a:lnTo>
                    <a:pt x="2314" y="171"/>
                  </a:lnTo>
                  <a:lnTo>
                    <a:pt x="2235" y="168"/>
                  </a:lnTo>
                  <a:close/>
                  <a:moveTo>
                    <a:pt x="2235" y="0"/>
                  </a:moveTo>
                  <a:lnTo>
                    <a:pt x="2319" y="4"/>
                  </a:lnTo>
                  <a:lnTo>
                    <a:pt x="2402" y="12"/>
                  </a:lnTo>
                  <a:lnTo>
                    <a:pt x="2484" y="25"/>
                  </a:lnTo>
                  <a:lnTo>
                    <a:pt x="2564" y="44"/>
                  </a:lnTo>
                  <a:lnTo>
                    <a:pt x="2643" y="67"/>
                  </a:lnTo>
                  <a:lnTo>
                    <a:pt x="2720" y="97"/>
                  </a:lnTo>
                  <a:lnTo>
                    <a:pt x="2795" y="131"/>
                  </a:lnTo>
                  <a:lnTo>
                    <a:pt x="2868" y="170"/>
                  </a:lnTo>
                  <a:lnTo>
                    <a:pt x="2938" y="213"/>
                  </a:lnTo>
                  <a:lnTo>
                    <a:pt x="3006" y="262"/>
                  </a:lnTo>
                  <a:lnTo>
                    <a:pt x="3070" y="315"/>
                  </a:lnTo>
                  <a:lnTo>
                    <a:pt x="3131" y="373"/>
                  </a:lnTo>
                  <a:lnTo>
                    <a:pt x="3189" y="434"/>
                  </a:lnTo>
                  <a:lnTo>
                    <a:pt x="3242" y="498"/>
                  </a:lnTo>
                  <a:lnTo>
                    <a:pt x="3291" y="566"/>
                  </a:lnTo>
                  <a:lnTo>
                    <a:pt x="3335" y="636"/>
                  </a:lnTo>
                  <a:lnTo>
                    <a:pt x="3373" y="709"/>
                  </a:lnTo>
                  <a:lnTo>
                    <a:pt x="3407" y="784"/>
                  </a:lnTo>
                  <a:lnTo>
                    <a:pt x="3437" y="861"/>
                  </a:lnTo>
                  <a:lnTo>
                    <a:pt x="3460" y="940"/>
                  </a:lnTo>
                  <a:lnTo>
                    <a:pt x="3479" y="1020"/>
                  </a:lnTo>
                  <a:lnTo>
                    <a:pt x="3492" y="1102"/>
                  </a:lnTo>
                  <a:lnTo>
                    <a:pt x="3500" y="1185"/>
                  </a:lnTo>
                  <a:lnTo>
                    <a:pt x="3504" y="1269"/>
                  </a:lnTo>
                  <a:lnTo>
                    <a:pt x="3500" y="1354"/>
                  </a:lnTo>
                  <a:lnTo>
                    <a:pt x="3492" y="1437"/>
                  </a:lnTo>
                  <a:lnTo>
                    <a:pt x="3479" y="1519"/>
                  </a:lnTo>
                  <a:lnTo>
                    <a:pt x="3460" y="1600"/>
                  </a:lnTo>
                  <a:lnTo>
                    <a:pt x="3437" y="1679"/>
                  </a:lnTo>
                  <a:lnTo>
                    <a:pt x="3407" y="1755"/>
                  </a:lnTo>
                  <a:lnTo>
                    <a:pt x="3373" y="1831"/>
                  </a:lnTo>
                  <a:lnTo>
                    <a:pt x="3335" y="1903"/>
                  </a:lnTo>
                  <a:lnTo>
                    <a:pt x="3291" y="1973"/>
                  </a:lnTo>
                  <a:lnTo>
                    <a:pt x="3242" y="2040"/>
                  </a:lnTo>
                  <a:lnTo>
                    <a:pt x="3189" y="2105"/>
                  </a:lnTo>
                  <a:lnTo>
                    <a:pt x="3131" y="2167"/>
                  </a:lnTo>
                  <a:lnTo>
                    <a:pt x="3070" y="2224"/>
                  </a:lnTo>
                  <a:lnTo>
                    <a:pt x="3006" y="2278"/>
                  </a:lnTo>
                  <a:lnTo>
                    <a:pt x="2938" y="2327"/>
                  </a:lnTo>
                  <a:lnTo>
                    <a:pt x="2868" y="2370"/>
                  </a:lnTo>
                  <a:lnTo>
                    <a:pt x="2795" y="2408"/>
                  </a:lnTo>
                  <a:lnTo>
                    <a:pt x="2720" y="2442"/>
                  </a:lnTo>
                  <a:lnTo>
                    <a:pt x="2643" y="2472"/>
                  </a:lnTo>
                  <a:lnTo>
                    <a:pt x="2564" y="2496"/>
                  </a:lnTo>
                  <a:lnTo>
                    <a:pt x="2484" y="2515"/>
                  </a:lnTo>
                  <a:lnTo>
                    <a:pt x="2402" y="2528"/>
                  </a:lnTo>
                  <a:lnTo>
                    <a:pt x="2319" y="2536"/>
                  </a:lnTo>
                  <a:lnTo>
                    <a:pt x="2235" y="2539"/>
                  </a:lnTo>
                  <a:lnTo>
                    <a:pt x="2150" y="2536"/>
                  </a:lnTo>
                  <a:lnTo>
                    <a:pt x="2067" y="2528"/>
                  </a:lnTo>
                  <a:lnTo>
                    <a:pt x="1985" y="2515"/>
                  </a:lnTo>
                  <a:lnTo>
                    <a:pt x="1904" y="2496"/>
                  </a:lnTo>
                  <a:lnTo>
                    <a:pt x="1825" y="2471"/>
                  </a:lnTo>
                  <a:lnTo>
                    <a:pt x="1748" y="2442"/>
                  </a:lnTo>
                  <a:lnTo>
                    <a:pt x="1673" y="2408"/>
                  </a:lnTo>
                  <a:lnTo>
                    <a:pt x="1601" y="2370"/>
                  </a:lnTo>
                  <a:lnTo>
                    <a:pt x="1531" y="2325"/>
                  </a:lnTo>
                  <a:lnTo>
                    <a:pt x="1463" y="2278"/>
                  </a:lnTo>
                  <a:lnTo>
                    <a:pt x="1398" y="2224"/>
                  </a:lnTo>
                  <a:lnTo>
                    <a:pt x="1237" y="2386"/>
                  </a:lnTo>
                  <a:lnTo>
                    <a:pt x="1397" y="2546"/>
                  </a:lnTo>
                  <a:lnTo>
                    <a:pt x="1408" y="2561"/>
                  </a:lnTo>
                  <a:lnTo>
                    <a:pt x="1417" y="2578"/>
                  </a:lnTo>
                  <a:lnTo>
                    <a:pt x="1420" y="2596"/>
                  </a:lnTo>
                  <a:lnTo>
                    <a:pt x="1420" y="2614"/>
                  </a:lnTo>
                  <a:lnTo>
                    <a:pt x="1417" y="2632"/>
                  </a:lnTo>
                  <a:lnTo>
                    <a:pt x="1408" y="2649"/>
                  </a:lnTo>
                  <a:lnTo>
                    <a:pt x="1397" y="2664"/>
                  </a:lnTo>
                  <a:lnTo>
                    <a:pt x="671" y="3389"/>
                  </a:lnTo>
                  <a:lnTo>
                    <a:pt x="637" y="3420"/>
                  </a:lnTo>
                  <a:lnTo>
                    <a:pt x="600" y="3446"/>
                  </a:lnTo>
                  <a:lnTo>
                    <a:pt x="561" y="3467"/>
                  </a:lnTo>
                  <a:lnTo>
                    <a:pt x="520" y="3483"/>
                  </a:lnTo>
                  <a:lnTo>
                    <a:pt x="479" y="3494"/>
                  </a:lnTo>
                  <a:lnTo>
                    <a:pt x="436" y="3502"/>
                  </a:lnTo>
                  <a:lnTo>
                    <a:pt x="392" y="3504"/>
                  </a:lnTo>
                  <a:lnTo>
                    <a:pt x="350" y="3502"/>
                  </a:lnTo>
                  <a:lnTo>
                    <a:pt x="307" y="3494"/>
                  </a:lnTo>
                  <a:lnTo>
                    <a:pt x="266" y="3483"/>
                  </a:lnTo>
                  <a:lnTo>
                    <a:pt x="224" y="3467"/>
                  </a:lnTo>
                  <a:lnTo>
                    <a:pt x="186" y="3446"/>
                  </a:lnTo>
                  <a:lnTo>
                    <a:pt x="149" y="3420"/>
                  </a:lnTo>
                  <a:lnTo>
                    <a:pt x="115" y="3389"/>
                  </a:lnTo>
                  <a:lnTo>
                    <a:pt x="84" y="3355"/>
                  </a:lnTo>
                  <a:lnTo>
                    <a:pt x="59" y="3318"/>
                  </a:lnTo>
                  <a:lnTo>
                    <a:pt x="37" y="3280"/>
                  </a:lnTo>
                  <a:lnTo>
                    <a:pt x="21" y="3238"/>
                  </a:lnTo>
                  <a:lnTo>
                    <a:pt x="10" y="3197"/>
                  </a:lnTo>
                  <a:lnTo>
                    <a:pt x="2" y="3154"/>
                  </a:lnTo>
                  <a:lnTo>
                    <a:pt x="0" y="3112"/>
                  </a:lnTo>
                  <a:lnTo>
                    <a:pt x="2" y="3068"/>
                  </a:lnTo>
                  <a:lnTo>
                    <a:pt x="10" y="3025"/>
                  </a:lnTo>
                  <a:lnTo>
                    <a:pt x="21" y="2984"/>
                  </a:lnTo>
                  <a:lnTo>
                    <a:pt x="37" y="2943"/>
                  </a:lnTo>
                  <a:lnTo>
                    <a:pt x="59" y="2904"/>
                  </a:lnTo>
                  <a:lnTo>
                    <a:pt x="84" y="2867"/>
                  </a:lnTo>
                  <a:lnTo>
                    <a:pt x="115" y="2833"/>
                  </a:lnTo>
                  <a:lnTo>
                    <a:pt x="840" y="2107"/>
                  </a:lnTo>
                  <a:lnTo>
                    <a:pt x="857" y="2095"/>
                  </a:lnTo>
                  <a:lnTo>
                    <a:pt x="878" y="2086"/>
                  </a:lnTo>
                  <a:lnTo>
                    <a:pt x="900" y="2083"/>
                  </a:lnTo>
                  <a:lnTo>
                    <a:pt x="921" y="2086"/>
                  </a:lnTo>
                  <a:lnTo>
                    <a:pt x="941" y="2095"/>
                  </a:lnTo>
                  <a:lnTo>
                    <a:pt x="958" y="2107"/>
                  </a:lnTo>
                  <a:lnTo>
                    <a:pt x="1118" y="2267"/>
                  </a:lnTo>
                  <a:lnTo>
                    <a:pt x="1280" y="2106"/>
                  </a:lnTo>
                  <a:lnTo>
                    <a:pt x="1226" y="2042"/>
                  </a:lnTo>
                  <a:lnTo>
                    <a:pt x="1179" y="1973"/>
                  </a:lnTo>
                  <a:lnTo>
                    <a:pt x="1134" y="1903"/>
                  </a:lnTo>
                  <a:lnTo>
                    <a:pt x="1096" y="1831"/>
                  </a:lnTo>
                  <a:lnTo>
                    <a:pt x="1062" y="1756"/>
                  </a:lnTo>
                  <a:lnTo>
                    <a:pt x="1033" y="1679"/>
                  </a:lnTo>
                  <a:lnTo>
                    <a:pt x="1008" y="1600"/>
                  </a:lnTo>
                  <a:lnTo>
                    <a:pt x="989" y="1519"/>
                  </a:lnTo>
                  <a:lnTo>
                    <a:pt x="976" y="1437"/>
                  </a:lnTo>
                  <a:lnTo>
                    <a:pt x="968" y="1354"/>
                  </a:lnTo>
                  <a:lnTo>
                    <a:pt x="965" y="1269"/>
                  </a:lnTo>
                  <a:lnTo>
                    <a:pt x="968" y="1185"/>
                  </a:lnTo>
                  <a:lnTo>
                    <a:pt x="976" y="1102"/>
                  </a:lnTo>
                  <a:lnTo>
                    <a:pt x="989" y="1020"/>
                  </a:lnTo>
                  <a:lnTo>
                    <a:pt x="1008" y="940"/>
                  </a:lnTo>
                  <a:lnTo>
                    <a:pt x="1032" y="861"/>
                  </a:lnTo>
                  <a:lnTo>
                    <a:pt x="1062" y="784"/>
                  </a:lnTo>
                  <a:lnTo>
                    <a:pt x="1096" y="709"/>
                  </a:lnTo>
                  <a:lnTo>
                    <a:pt x="1134" y="636"/>
                  </a:lnTo>
                  <a:lnTo>
                    <a:pt x="1177" y="566"/>
                  </a:lnTo>
                  <a:lnTo>
                    <a:pt x="1226" y="498"/>
                  </a:lnTo>
                  <a:lnTo>
                    <a:pt x="1280" y="434"/>
                  </a:lnTo>
                  <a:lnTo>
                    <a:pt x="1337" y="373"/>
                  </a:lnTo>
                  <a:lnTo>
                    <a:pt x="1399" y="315"/>
                  </a:lnTo>
                  <a:lnTo>
                    <a:pt x="1464" y="262"/>
                  </a:lnTo>
                  <a:lnTo>
                    <a:pt x="1531" y="213"/>
                  </a:lnTo>
                  <a:lnTo>
                    <a:pt x="1601" y="170"/>
                  </a:lnTo>
                  <a:lnTo>
                    <a:pt x="1673" y="131"/>
                  </a:lnTo>
                  <a:lnTo>
                    <a:pt x="1749" y="97"/>
                  </a:lnTo>
                  <a:lnTo>
                    <a:pt x="1825" y="67"/>
                  </a:lnTo>
                  <a:lnTo>
                    <a:pt x="1904" y="44"/>
                  </a:lnTo>
                  <a:lnTo>
                    <a:pt x="1985" y="25"/>
                  </a:lnTo>
                  <a:lnTo>
                    <a:pt x="2067" y="12"/>
                  </a:lnTo>
                  <a:lnTo>
                    <a:pt x="2150" y="4"/>
                  </a:lnTo>
                  <a:lnTo>
                    <a:pt x="22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Freeform 82"/>
            <p:cNvSpPr>
              <a:spLocks noEditPoints="1"/>
            </p:cNvSpPr>
            <p:nvPr/>
          </p:nvSpPr>
          <p:spPr bwMode="auto">
            <a:xfrm>
              <a:off x="869950" y="1979613"/>
              <a:ext cx="277813" cy="277812"/>
            </a:xfrm>
            <a:custGeom>
              <a:avLst/>
              <a:gdLst>
                <a:gd name="T0" fmla="*/ 756 w 1754"/>
                <a:gd name="T1" fmla="*/ 177 h 1753"/>
                <a:gd name="T2" fmla="*/ 582 w 1754"/>
                <a:gd name="T3" fmla="*/ 232 h 1753"/>
                <a:gd name="T4" fmla="*/ 424 w 1754"/>
                <a:gd name="T5" fmla="*/ 332 h 1753"/>
                <a:gd name="T6" fmla="*/ 295 w 1754"/>
                <a:gd name="T7" fmla="*/ 471 h 1753"/>
                <a:gd name="T8" fmla="*/ 210 w 1754"/>
                <a:gd name="T9" fmla="*/ 634 h 1753"/>
                <a:gd name="T10" fmla="*/ 170 w 1754"/>
                <a:gd name="T11" fmla="*/ 815 h 1753"/>
                <a:gd name="T12" fmla="*/ 179 w 1754"/>
                <a:gd name="T13" fmla="*/ 1001 h 1753"/>
                <a:gd name="T14" fmla="*/ 233 w 1754"/>
                <a:gd name="T15" fmla="*/ 1176 h 1753"/>
                <a:gd name="T16" fmla="*/ 333 w 1754"/>
                <a:gd name="T17" fmla="*/ 1333 h 1753"/>
                <a:gd name="T18" fmla="*/ 474 w 1754"/>
                <a:gd name="T19" fmla="*/ 1460 h 1753"/>
                <a:gd name="T20" fmla="*/ 638 w 1754"/>
                <a:gd name="T21" fmla="*/ 1545 h 1753"/>
                <a:gd name="T22" fmla="*/ 817 w 1754"/>
                <a:gd name="T23" fmla="*/ 1584 h 1753"/>
                <a:gd name="T24" fmla="*/ 998 w 1754"/>
                <a:gd name="T25" fmla="*/ 1576 h 1753"/>
                <a:gd name="T26" fmla="*/ 1172 w 1754"/>
                <a:gd name="T27" fmla="*/ 1522 h 1753"/>
                <a:gd name="T28" fmla="*/ 1331 w 1754"/>
                <a:gd name="T29" fmla="*/ 1422 h 1753"/>
                <a:gd name="T30" fmla="*/ 1460 w 1754"/>
                <a:gd name="T31" fmla="*/ 1283 h 1753"/>
                <a:gd name="T32" fmla="*/ 1545 w 1754"/>
                <a:gd name="T33" fmla="*/ 1120 h 1753"/>
                <a:gd name="T34" fmla="*/ 1584 w 1754"/>
                <a:gd name="T35" fmla="*/ 939 h 1753"/>
                <a:gd name="T36" fmla="*/ 1575 w 1754"/>
                <a:gd name="T37" fmla="*/ 753 h 1753"/>
                <a:gd name="T38" fmla="*/ 1521 w 1754"/>
                <a:gd name="T39" fmla="*/ 577 h 1753"/>
                <a:gd name="T40" fmla="*/ 1421 w 1754"/>
                <a:gd name="T41" fmla="*/ 421 h 1753"/>
                <a:gd name="T42" fmla="*/ 1281 w 1754"/>
                <a:gd name="T43" fmla="*/ 293 h 1753"/>
                <a:gd name="T44" fmla="*/ 1116 w 1754"/>
                <a:gd name="T45" fmla="*/ 208 h 1753"/>
                <a:gd name="T46" fmla="*/ 937 w 1754"/>
                <a:gd name="T47" fmla="*/ 170 h 1753"/>
                <a:gd name="T48" fmla="*/ 945 w 1754"/>
                <a:gd name="T49" fmla="*/ 3 h 1753"/>
                <a:gd name="T50" fmla="*/ 1144 w 1754"/>
                <a:gd name="T51" fmla="*/ 41 h 1753"/>
                <a:gd name="T52" fmla="*/ 1331 w 1754"/>
                <a:gd name="T53" fmla="*/ 126 h 1753"/>
                <a:gd name="T54" fmla="*/ 1497 w 1754"/>
                <a:gd name="T55" fmla="*/ 257 h 1753"/>
                <a:gd name="T56" fmla="*/ 1625 w 1754"/>
                <a:gd name="T57" fmla="*/ 420 h 1753"/>
                <a:gd name="T58" fmla="*/ 1712 w 1754"/>
                <a:gd name="T59" fmla="*/ 605 h 1753"/>
                <a:gd name="T60" fmla="*/ 1751 w 1754"/>
                <a:gd name="T61" fmla="*/ 807 h 1753"/>
                <a:gd name="T62" fmla="*/ 1744 w 1754"/>
                <a:gd name="T63" fmla="*/ 1016 h 1753"/>
                <a:gd name="T64" fmla="*/ 1688 w 1754"/>
                <a:gd name="T65" fmla="*/ 1212 h 1753"/>
                <a:gd name="T66" fmla="*/ 1587 w 1754"/>
                <a:gd name="T67" fmla="*/ 1391 h 1753"/>
                <a:gd name="T68" fmla="*/ 1445 w 1754"/>
                <a:gd name="T69" fmla="*/ 1545 h 1753"/>
                <a:gd name="T70" fmla="*/ 1270 w 1754"/>
                <a:gd name="T71" fmla="*/ 1661 h 1753"/>
                <a:gd name="T72" fmla="*/ 1078 w 1754"/>
                <a:gd name="T73" fmla="*/ 1730 h 1753"/>
                <a:gd name="T74" fmla="*/ 878 w 1754"/>
                <a:gd name="T75" fmla="*/ 1753 h 1753"/>
                <a:gd name="T76" fmla="*/ 677 w 1754"/>
                <a:gd name="T77" fmla="*/ 1730 h 1753"/>
                <a:gd name="T78" fmla="*/ 484 w 1754"/>
                <a:gd name="T79" fmla="*/ 1661 h 1753"/>
                <a:gd name="T80" fmla="*/ 310 w 1754"/>
                <a:gd name="T81" fmla="*/ 1545 h 1753"/>
                <a:gd name="T82" fmla="*/ 167 w 1754"/>
                <a:gd name="T83" fmla="*/ 1391 h 1753"/>
                <a:gd name="T84" fmla="*/ 66 w 1754"/>
                <a:gd name="T85" fmla="*/ 1212 h 1753"/>
                <a:gd name="T86" fmla="*/ 11 w 1754"/>
                <a:gd name="T87" fmla="*/ 1016 h 1753"/>
                <a:gd name="T88" fmla="*/ 3 w 1754"/>
                <a:gd name="T89" fmla="*/ 807 h 1753"/>
                <a:gd name="T90" fmla="*/ 43 w 1754"/>
                <a:gd name="T91" fmla="*/ 605 h 1753"/>
                <a:gd name="T92" fmla="*/ 129 w 1754"/>
                <a:gd name="T93" fmla="*/ 420 h 1753"/>
                <a:gd name="T94" fmla="*/ 258 w 1754"/>
                <a:gd name="T95" fmla="*/ 257 h 1753"/>
                <a:gd name="T96" fmla="*/ 424 w 1754"/>
                <a:gd name="T97" fmla="*/ 126 h 1753"/>
                <a:gd name="T98" fmla="*/ 611 w 1754"/>
                <a:gd name="T99" fmla="*/ 41 h 1753"/>
                <a:gd name="T100" fmla="*/ 810 w 1754"/>
                <a:gd name="T101" fmla="*/ 3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54" h="1753">
                  <a:moveTo>
                    <a:pt x="878" y="168"/>
                  </a:moveTo>
                  <a:lnTo>
                    <a:pt x="817" y="170"/>
                  </a:lnTo>
                  <a:lnTo>
                    <a:pt x="756" y="177"/>
                  </a:lnTo>
                  <a:lnTo>
                    <a:pt x="697" y="190"/>
                  </a:lnTo>
                  <a:lnTo>
                    <a:pt x="638" y="208"/>
                  </a:lnTo>
                  <a:lnTo>
                    <a:pt x="582" y="232"/>
                  </a:lnTo>
                  <a:lnTo>
                    <a:pt x="527" y="259"/>
                  </a:lnTo>
                  <a:lnTo>
                    <a:pt x="474" y="293"/>
                  </a:lnTo>
                  <a:lnTo>
                    <a:pt x="424" y="332"/>
                  </a:lnTo>
                  <a:lnTo>
                    <a:pt x="376" y="375"/>
                  </a:lnTo>
                  <a:lnTo>
                    <a:pt x="333" y="421"/>
                  </a:lnTo>
                  <a:lnTo>
                    <a:pt x="295" y="471"/>
                  </a:lnTo>
                  <a:lnTo>
                    <a:pt x="262" y="522"/>
                  </a:lnTo>
                  <a:lnTo>
                    <a:pt x="233" y="577"/>
                  </a:lnTo>
                  <a:lnTo>
                    <a:pt x="210" y="634"/>
                  </a:lnTo>
                  <a:lnTo>
                    <a:pt x="192" y="692"/>
                  </a:lnTo>
                  <a:lnTo>
                    <a:pt x="179" y="753"/>
                  </a:lnTo>
                  <a:lnTo>
                    <a:pt x="170" y="815"/>
                  </a:lnTo>
                  <a:lnTo>
                    <a:pt x="167" y="876"/>
                  </a:lnTo>
                  <a:lnTo>
                    <a:pt x="170" y="939"/>
                  </a:lnTo>
                  <a:lnTo>
                    <a:pt x="179" y="1001"/>
                  </a:lnTo>
                  <a:lnTo>
                    <a:pt x="192" y="1061"/>
                  </a:lnTo>
                  <a:lnTo>
                    <a:pt x="210" y="1120"/>
                  </a:lnTo>
                  <a:lnTo>
                    <a:pt x="233" y="1176"/>
                  </a:lnTo>
                  <a:lnTo>
                    <a:pt x="262" y="1230"/>
                  </a:lnTo>
                  <a:lnTo>
                    <a:pt x="295" y="1283"/>
                  </a:lnTo>
                  <a:lnTo>
                    <a:pt x="333" y="1333"/>
                  </a:lnTo>
                  <a:lnTo>
                    <a:pt x="376" y="1378"/>
                  </a:lnTo>
                  <a:lnTo>
                    <a:pt x="424" y="1422"/>
                  </a:lnTo>
                  <a:lnTo>
                    <a:pt x="474" y="1460"/>
                  </a:lnTo>
                  <a:lnTo>
                    <a:pt x="527" y="1494"/>
                  </a:lnTo>
                  <a:lnTo>
                    <a:pt x="582" y="1522"/>
                  </a:lnTo>
                  <a:lnTo>
                    <a:pt x="638" y="1545"/>
                  </a:lnTo>
                  <a:lnTo>
                    <a:pt x="697" y="1563"/>
                  </a:lnTo>
                  <a:lnTo>
                    <a:pt x="756" y="1576"/>
                  </a:lnTo>
                  <a:lnTo>
                    <a:pt x="817" y="1584"/>
                  </a:lnTo>
                  <a:lnTo>
                    <a:pt x="878" y="1586"/>
                  </a:lnTo>
                  <a:lnTo>
                    <a:pt x="937" y="1584"/>
                  </a:lnTo>
                  <a:lnTo>
                    <a:pt x="998" y="1576"/>
                  </a:lnTo>
                  <a:lnTo>
                    <a:pt x="1057" y="1563"/>
                  </a:lnTo>
                  <a:lnTo>
                    <a:pt x="1116" y="1545"/>
                  </a:lnTo>
                  <a:lnTo>
                    <a:pt x="1172" y="1522"/>
                  </a:lnTo>
                  <a:lnTo>
                    <a:pt x="1228" y="1494"/>
                  </a:lnTo>
                  <a:lnTo>
                    <a:pt x="1281" y="1460"/>
                  </a:lnTo>
                  <a:lnTo>
                    <a:pt x="1331" y="1422"/>
                  </a:lnTo>
                  <a:lnTo>
                    <a:pt x="1379" y="1378"/>
                  </a:lnTo>
                  <a:lnTo>
                    <a:pt x="1421" y="1333"/>
                  </a:lnTo>
                  <a:lnTo>
                    <a:pt x="1460" y="1283"/>
                  </a:lnTo>
                  <a:lnTo>
                    <a:pt x="1492" y="1230"/>
                  </a:lnTo>
                  <a:lnTo>
                    <a:pt x="1521" y="1176"/>
                  </a:lnTo>
                  <a:lnTo>
                    <a:pt x="1545" y="1120"/>
                  </a:lnTo>
                  <a:lnTo>
                    <a:pt x="1563" y="1061"/>
                  </a:lnTo>
                  <a:lnTo>
                    <a:pt x="1575" y="1001"/>
                  </a:lnTo>
                  <a:lnTo>
                    <a:pt x="1584" y="939"/>
                  </a:lnTo>
                  <a:lnTo>
                    <a:pt x="1587" y="876"/>
                  </a:lnTo>
                  <a:lnTo>
                    <a:pt x="1584" y="815"/>
                  </a:lnTo>
                  <a:lnTo>
                    <a:pt x="1575" y="753"/>
                  </a:lnTo>
                  <a:lnTo>
                    <a:pt x="1563" y="692"/>
                  </a:lnTo>
                  <a:lnTo>
                    <a:pt x="1545" y="634"/>
                  </a:lnTo>
                  <a:lnTo>
                    <a:pt x="1521" y="577"/>
                  </a:lnTo>
                  <a:lnTo>
                    <a:pt x="1492" y="522"/>
                  </a:lnTo>
                  <a:lnTo>
                    <a:pt x="1460" y="471"/>
                  </a:lnTo>
                  <a:lnTo>
                    <a:pt x="1421" y="421"/>
                  </a:lnTo>
                  <a:lnTo>
                    <a:pt x="1379" y="375"/>
                  </a:lnTo>
                  <a:lnTo>
                    <a:pt x="1331" y="332"/>
                  </a:lnTo>
                  <a:lnTo>
                    <a:pt x="1281" y="293"/>
                  </a:lnTo>
                  <a:lnTo>
                    <a:pt x="1228" y="259"/>
                  </a:lnTo>
                  <a:lnTo>
                    <a:pt x="1172" y="232"/>
                  </a:lnTo>
                  <a:lnTo>
                    <a:pt x="1116" y="208"/>
                  </a:lnTo>
                  <a:lnTo>
                    <a:pt x="1057" y="190"/>
                  </a:lnTo>
                  <a:lnTo>
                    <a:pt x="998" y="177"/>
                  </a:lnTo>
                  <a:lnTo>
                    <a:pt x="937" y="170"/>
                  </a:lnTo>
                  <a:lnTo>
                    <a:pt x="878" y="168"/>
                  </a:lnTo>
                  <a:close/>
                  <a:moveTo>
                    <a:pt x="878" y="0"/>
                  </a:moveTo>
                  <a:lnTo>
                    <a:pt x="945" y="3"/>
                  </a:lnTo>
                  <a:lnTo>
                    <a:pt x="1012" y="11"/>
                  </a:lnTo>
                  <a:lnTo>
                    <a:pt x="1078" y="23"/>
                  </a:lnTo>
                  <a:lnTo>
                    <a:pt x="1144" y="41"/>
                  </a:lnTo>
                  <a:lnTo>
                    <a:pt x="1207" y="65"/>
                  </a:lnTo>
                  <a:lnTo>
                    <a:pt x="1270" y="92"/>
                  </a:lnTo>
                  <a:lnTo>
                    <a:pt x="1331" y="126"/>
                  </a:lnTo>
                  <a:lnTo>
                    <a:pt x="1388" y="165"/>
                  </a:lnTo>
                  <a:lnTo>
                    <a:pt x="1445" y="208"/>
                  </a:lnTo>
                  <a:lnTo>
                    <a:pt x="1497" y="257"/>
                  </a:lnTo>
                  <a:lnTo>
                    <a:pt x="1545" y="308"/>
                  </a:lnTo>
                  <a:lnTo>
                    <a:pt x="1587" y="363"/>
                  </a:lnTo>
                  <a:lnTo>
                    <a:pt x="1625" y="420"/>
                  </a:lnTo>
                  <a:lnTo>
                    <a:pt x="1659" y="480"/>
                  </a:lnTo>
                  <a:lnTo>
                    <a:pt x="1688" y="541"/>
                  </a:lnTo>
                  <a:lnTo>
                    <a:pt x="1712" y="605"/>
                  </a:lnTo>
                  <a:lnTo>
                    <a:pt x="1730" y="671"/>
                  </a:lnTo>
                  <a:lnTo>
                    <a:pt x="1744" y="738"/>
                  </a:lnTo>
                  <a:lnTo>
                    <a:pt x="1751" y="807"/>
                  </a:lnTo>
                  <a:lnTo>
                    <a:pt x="1754" y="876"/>
                  </a:lnTo>
                  <a:lnTo>
                    <a:pt x="1751" y="947"/>
                  </a:lnTo>
                  <a:lnTo>
                    <a:pt x="1744" y="1016"/>
                  </a:lnTo>
                  <a:lnTo>
                    <a:pt x="1730" y="1083"/>
                  </a:lnTo>
                  <a:lnTo>
                    <a:pt x="1712" y="1149"/>
                  </a:lnTo>
                  <a:lnTo>
                    <a:pt x="1688" y="1212"/>
                  </a:lnTo>
                  <a:lnTo>
                    <a:pt x="1659" y="1274"/>
                  </a:lnTo>
                  <a:lnTo>
                    <a:pt x="1625" y="1334"/>
                  </a:lnTo>
                  <a:lnTo>
                    <a:pt x="1587" y="1391"/>
                  </a:lnTo>
                  <a:lnTo>
                    <a:pt x="1545" y="1445"/>
                  </a:lnTo>
                  <a:lnTo>
                    <a:pt x="1497" y="1496"/>
                  </a:lnTo>
                  <a:lnTo>
                    <a:pt x="1445" y="1545"/>
                  </a:lnTo>
                  <a:lnTo>
                    <a:pt x="1388" y="1589"/>
                  </a:lnTo>
                  <a:lnTo>
                    <a:pt x="1331" y="1627"/>
                  </a:lnTo>
                  <a:lnTo>
                    <a:pt x="1270" y="1661"/>
                  </a:lnTo>
                  <a:lnTo>
                    <a:pt x="1207" y="1689"/>
                  </a:lnTo>
                  <a:lnTo>
                    <a:pt x="1144" y="1712"/>
                  </a:lnTo>
                  <a:lnTo>
                    <a:pt x="1078" y="1730"/>
                  </a:lnTo>
                  <a:lnTo>
                    <a:pt x="1012" y="1743"/>
                  </a:lnTo>
                  <a:lnTo>
                    <a:pt x="945" y="1751"/>
                  </a:lnTo>
                  <a:lnTo>
                    <a:pt x="878" y="1753"/>
                  </a:lnTo>
                  <a:lnTo>
                    <a:pt x="810" y="1751"/>
                  </a:lnTo>
                  <a:lnTo>
                    <a:pt x="743" y="1743"/>
                  </a:lnTo>
                  <a:lnTo>
                    <a:pt x="677" y="1730"/>
                  </a:lnTo>
                  <a:lnTo>
                    <a:pt x="611" y="1712"/>
                  </a:lnTo>
                  <a:lnTo>
                    <a:pt x="547" y="1689"/>
                  </a:lnTo>
                  <a:lnTo>
                    <a:pt x="484" y="1661"/>
                  </a:lnTo>
                  <a:lnTo>
                    <a:pt x="424" y="1627"/>
                  </a:lnTo>
                  <a:lnTo>
                    <a:pt x="366" y="1589"/>
                  </a:lnTo>
                  <a:lnTo>
                    <a:pt x="310" y="1545"/>
                  </a:lnTo>
                  <a:lnTo>
                    <a:pt x="258" y="1496"/>
                  </a:lnTo>
                  <a:lnTo>
                    <a:pt x="210" y="1445"/>
                  </a:lnTo>
                  <a:lnTo>
                    <a:pt x="167" y="1391"/>
                  </a:lnTo>
                  <a:lnTo>
                    <a:pt x="129" y="1334"/>
                  </a:lnTo>
                  <a:lnTo>
                    <a:pt x="95" y="1274"/>
                  </a:lnTo>
                  <a:lnTo>
                    <a:pt x="66" y="1212"/>
                  </a:lnTo>
                  <a:lnTo>
                    <a:pt x="43" y="1149"/>
                  </a:lnTo>
                  <a:lnTo>
                    <a:pt x="25" y="1083"/>
                  </a:lnTo>
                  <a:lnTo>
                    <a:pt x="11" y="1016"/>
                  </a:lnTo>
                  <a:lnTo>
                    <a:pt x="3" y="947"/>
                  </a:lnTo>
                  <a:lnTo>
                    <a:pt x="0" y="876"/>
                  </a:lnTo>
                  <a:lnTo>
                    <a:pt x="3" y="807"/>
                  </a:lnTo>
                  <a:lnTo>
                    <a:pt x="11" y="738"/>
                  </a:lnTo>
                  <a:lnTo>
                    <a:pt x="25" y="671"/>
                  </a:lnTo>
                  <a:lnTo>
                    <a:pt x="43" y="605"/>
                  </a:lnTo>
                  <a:lnTo>
                    <a:pt x="66" y="541"/>
                  </a:lnTo>
                  <a:lnTo>
                    <a:pt x="95" y="480"/>
                  </a:lnTo>
                  <a:lnTo>
                    <a:pt x="129" y="420"/>
                  </a:lnTo>
                  <a:lnTo>
                    <a:pt x="167" y="363"/>
                  </a:lnTo>
                  <a:lnTo>
                    <a:pt x="210" y="308"/>
                  </a:lnTo>
                  <a:lnTo>
                    <a:pt x="258" y="257"/>
                  </a:lnTo>
                  <a:lnTo>
                    <a:pt x="310" y="208"/>
                  </a:lnTo>
                  <a:lnTo>
                    <a:pt x="366" y="165"/>
                  </a:lnTo>
                  <a:lnTo>
                    <a:pt x="424" y="126"/>
                  </a:lnTo>
                  <a:lnTo>
                    <a:pt x="484" y="92"/>
                  </a:lnTo>
                  <a:lnTo>
                    <a:pt x="547" y="65"/>
                  </a:lnTo>
                  <a:lnTo>
                    <a:pt x="611" y="41"/>
                  </a:lnTo>
                  <a:lnTo>
                    <a:pt x="677" y="23"/>
                  </a:lnTo>
                  <a:lnTo>
                    <a:pt x="743" y="11"/>
                  </a:lnTo>
                  <a:lnTo>
                    <a:pt x="810" y="3"/>
                  </a:lnTo>
                  <a:lnTo>
                    <a:pt x="8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Freeform 83"/>
            <p:cNvSpPr/>
            <p:nvPr/>
          </p:nvSpPr>
          <p:spPr bwMode="auto">
            <a:xfrm>
              <a:off x="952500" y="2105025"/>
              <a:ext cx="112713" cy="26987"/>
            </a:xfrm>
            <a:custGeom>
              <a:avLst/>
              <a:gdLst>
                <a:gd name="T0" fmla="*/ 84 w 714"/>
                <a:gd name="T1" fmla="*/ 0 h 167"/>
                <a:gd name="T2" fmla="*/ 630 w 714"/>
                <a:gd name="T3" fmla="*/ 0 h 167"/>
                <a:gd name="T4" fmla="*/ 652 w 714"/>
                <a:gd name="T5" fmla="*/ 4 h 167"/>
                <a:gd name="T6" fmla="*/ 673 w 714"/>
                <a:gd name="T7" fmla="*/ 12 h 167"/>
                <a:gd name="T8" fmla="*/ 690 w 714"/>
                <a:gd name="T9" fmla="*/ 25 h 167"/>
                <a:gd name="T10" fmla="*/ 702 w 714"/>
                <a:gd name="T11" fmla="*/ 42 h 167"/>
                <a:gd name="T12" fmla="*/ 711 w 714"/>
                <a:gd name="T13" fmla="*/ 62 h 167"/>
                <a:gd name="T14" fmla="*/ 714 w 714"/>
                <a:gd name="T15" fmla="*/ 83 h 167"/>
                <a:gd name="T16" fmla="*/ 711 w 714"/>
                <a:gd name="T17" fmla="*/ 106 h 167"/>
                <a:gd name="T18" fmla="*/ 702 w 714"/>
                <a:gd name="T19" fmla="*/ 126 h 167"/>
                <a:gd name="T20" fmla="*/ 690 w 714"/>
                <a:gd name="T21" fmla="*/ 143 h 167"/>
                <a:gd name="T22" fmla="*/ 673 w 714"/>
                <a:gd name="T23" fmla="*/ 156 h 167"/>
                <a:gd name="T24" fmla="*/ 652 w 714"/>
                <a:gd name="T25" fmla="*/ 164 h 167"/>
                <a:gd name="T26" fmla="*/ 630 w 714"/>
                <a:gd name="T27" fmla="*/ 167 h 167"/>
                <a:gd name="T28" fmla="*/ 84 w 714"/>
                <a:gd name="T29" fmla="*/ 167 h 167"/>
                <a:gd name="T30" fmla="*/ 62 w 714"/>
                <a:gd name="T31" fmla="*/ 164 h 167"/>
                <a:gd name="T32" fmla="*/ 42 w 714"/>
                <a:gd name="T33" fmla="*/ 156 h 167"/>
                <a:gd name="T34" fmla="*/ 25 w 714"/>
                <a:gd name="T35" fmla="*/ 143 h 167"/>
                <a:gd name="T36" fmla="*/ 12 w 714"/>
                <a:gd name="T37" fmla="*/ 126 h 167"/>
                <a:gd name="T38" fmla="*/ 4 w 714"/>
                <a:gd name="T39" fmla="*/ 106 h 167"/>
                <a:gd name="T40" fmla="*/ 0 w 714"/>
                <a:gd name="T41" fmla="*/ 83 h 167"/>
                <a:gd name="T42" fmla="*/ 4 w 714"/>
                <a:gd name="T43" fmla="*/ 62 h 167"/>
                <a:gd name="T44" fmla="*/ 12 w 714"/>
                <a:gd name="T45" fmla="*/ 42 h 167"/>
                <a:gd name="T46" fmla="*/ 25 w 714"/>
                <a:gd name="T47" fmla="*/ 25 h 167"/>
                <a:gd name="T48" fmla="*/ 42 w 714"/>
                <a:gd name="T49" fmla="*/ 12 h 167"/>
                <a:gd name="T50" fmla="*/ 62 w 714"/>
                <a:gd name="T51" fmla="*/ 4 h 167"/>
                <a:gd name="T52" fmla="*/ 84 w 714"/>
                <a:gd name="T5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4" h="167">
                  <a:moveTo>
                    <a:pt x="84" y="0"/>
                  </a:moveTo>
                  <a:lnTo>
                    <a:pt x="630" y="0"/>
                  </a:lnTo>
                  <a:lnTo>
                    <a:pt x="652" y="4"/>
                  </a:lnTo>
                  <a:lnTo>
                    <a:pt x="673" y="12"/>
                  </a:lnTo>
                  <a:lnTo>
                    <a:pt x="690" y="25"/>
                  </a:lnTo>
                  <a:lnTo>
                    <a:pt x="702" y="42"/>
                  </a:lnTo>
                  <a:lnTo>
                    <a:pt x="711" y="62"/>
                  </a:lnTo>
                  <a:lnTo>
                    <a:pt x="714" y="83"/>
                  </a:lnTo>
                  <a:lnTo>
                    <a:pt x="711" y="106"/>
                  </a:lnTo>
                  <a:lnTo>
                    <a:pt x="702" y="126"/>
                  </a:lnTo>
                  <a:lnTo>
                    <a:pt x="690" y="143"/>
                  </a:lnTo>
                  <a:lnTo>
                    <a:pt x="673" y="156"/>
                  </a:lnTo>
                  <a:lnTo>
                    <a:pt x="652" y="164"/>
                  </a:lnTo>
                  <a:lnTo>
                    <a:pt x="630" y="167"/>
                  </a:lnTo>
                  <a:lnTo>
                    <a:pt x="84" y="167"/>
                  </a:lnTo>
                  <a:lnTo>
                    <a:pt x="62" y="164"/>
                  </a:lnTo>
                  <a:lnTo>
                    <a:pt x="42" y="156"/>
                  </a:lnTo>
                  <a:lnTo>
                    <a:pt x="25" y="143"/>
                  </a:lnTo>
                  <a:lnTo>
                    <a:pt x="12" y="126"/>
                  </a:lnTo>
                  <a:lnTo>
                    <a:pt x="4" y="106"/>
                  </a:lnTo>
                  <a:lnTo>
                    <a:pt x="0" y="83"/>
                  </a:lnTo>
                  <a:lnTo>
                    <a:pt x="4" y="62"/>
                  </a:lnTo>
                  <a:lnTo>
                    <a:pt x="12" y="42"/>
                  </a:lnTo>
                  <a:lnTo>
                    <a:pt x="25" y="25"/>
                  </a:lnTo>
                  <a:lnTo>
                    <a:pt x="42" y="12"/>
                  </a:lnTo>
                  <a:lnTo>
                    <a:pt x="62" y="4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4109672" y="571862"/>
            <a:ext cx="3839873" cy="316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109720" y="571500"/>
            <a:ext cx="3101340" cy="31623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44510" y="546100"/>
            <a:ext cx="84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80%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464435" y="5461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网站首页界面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9" grpId="0" animBg="1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423545" y="1259840"/>
            <a:ext cx="7169785" cy="5459095"/>
            <a:chOff x="1174752" y="2094775"/>
            <a:chExt cx="4294140" cy="3422418"/>
          </a:xfrm>
        </p:grpSpPr>
        <p:pic>
          <p:nvPicPr>
            <p:cNvPr id="18" name="Picture 5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1174752" y="2094775"/>
              <a:ext cx="4294140" cy="3422418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1397399" y="2301989"/>
              <a:ext cx="3842449" cy="2176369"/>
            </a:xfrm>
            <a:prstGeom prst="rect">
              <a:avLst/>
            </a:prstGeom>
            <a:blipFill rotWithShape="1">
              <a:blip r:embed="rId2" cstate="screen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44546A"/>
                </a:solidFill>
                <a:cs typeface="+mn-ea"/>
                <a:sym typeface="+mn-lt"/>
              </a:endParaRPr>
            </a:p>
          </p:txBody>
        </p:sp>
        <p:sp>
          <p:nvSpPr>
            <p:cNvPr id="20" name="透明"/>
            <p:cNvSpPr/>
            <p:nvPr/>
          </p:nvSpPr>
          <p:spPr bwMode="auto">
            <a:xfrm>
              <a:off x="3259976" y="2301989"/>
              <a:ext cx="1979872" cy="2176456"/>
            </a:xfrm>
            <a:custGeom>
              <a:avLst/>
              <a:gdLst>
                <a:gd name="T0" fmla="*/ 1682 w 1682"/>
                <a:gd name="T1" fmla="*/ 0 h 2069"/>
                <a:gd name="T2" fmla="*/ 789 w 1682"/>
                <a:gd name="T3" fmla="*/ 0 h 2069"/>
                <a:gd name="T4" fmla="*/ 0 w 1682"/>
                <a:gd name="T5" fmla="*/ 2069 h 2069"/>
                <a:gd name="T6" fmla="*/ 1682 w 1682"/>
                <a:gd name="T7" fmla="*/ 2069 h 2069"/>
                <a:gd name="T8" fmla="*/ 1682 w 1682"/>
                <a:gd name="T9" fmla="*/ 0 h 2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2" h="2069">
                  <a:moveTo>
                    <a:pt x="1682" y="0"/>
                  </a:moveTo>
                  <a:lnTo>
                    <a:pt x="789" y="0"/>
                  </a:lnTo>
                  <a:lnTo>
                    <a:pt x="0" y="2069"/>
                  </a:lnTo>
                  <a:lnTo>
                    <a:pt x="1682" y="2069"/>
                  </a:lnTo>
                  <a:lnTo>
                    <a:pt x="168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2300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81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44546A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1071860" y="0"/>
            <a:ext cx="1134745" cy="6853555"/>
          </a:xfrm>
          <a:prstGeom prst="rect">
            <a:avLst/>
          </a:prstGeom>
          <a:solidFill>
            <a:srgbClr val="3636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0708640" y="361950"/>
            <a:ext cx="1322070" cy="470027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愿乘冷风去，直出福云间</a:t>
            </a: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© 2022福云社 ALL RIGHTS RESERVED</a:t>
            </a:r>
            <a:endParaRPr lang="zh-CN" altLang="en-US" sz="1600">
              <a:solidFill>
                <a:srgbClr val="B5B5B5"/>
              </a:solidFill>
            </a:endParaRPr>
          </a:p>
        </p:txBody>
      </p:sp>
      <p:sp>
        <p:nvSpPr>
          <p:cNvPr id="44" name="同侧圆角矩形 43"/>
          <p:cNvSpPr/>
          <p:nvPr/>
        </p:nvSpPr>
        <p:spPr>
          <a:xfrm rot="10800000">
            <a:off x="11325225" y="5768975"/>
            <a:ext cx="369570" cy="772160"/>
          </a:xfrm>
          <a:prstGeom prst="round2SameRect">
            <a:avLst/>
          </a:prstGeom>
          <a:solidFill>
            <a:srgbClr val="167D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1321415" y="4535170"/>
            <a:ext cx="723900" cy="22053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>
              <a:lnSpc>
                <a:spcPct val="110000"/>
              </a:lnSpc>
            </a:pP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B5B5B5"/>
                </a:solidFill>
              </a:rPr>
              <a:t>  </a:t>
            </a:r>
            <a:r>
              <a:rPr lang="zh-CN" altLang="en-US" sz="1600">
                <a:solidFill>
                  <a:srgbClr val="B5B5B5"/>
                </a:solidFill>
              </a:rPr>
              <a:t>Design By</a:t>
            </a:r>
            <a:r>
              <a:rPr lang="en-US" altLang="zh-CN" sz="1600">
                <a:solidFill>
                  <a:srgbClr val="B5B5B5"/>
                </a:solidFill>
              </a:rPr>
              <a:t>   </a:t>
            </a:r>
            <a:r>
              <a:rPr lang="zh-CN" altLang="zh-CN" sz="1600">
                <a:solidFill>
                  <a:schemeClr val="bg1"/>
                </a:solidFill>
              </a:rPr>
              <a:t>福云社</a:t>
            </a:r>
            <a:r>
              <a:rPr lang="en-US" altLang="zh-CN" sz="1600">
                <a:solidFill>
                  <a:schemeClr val="bg1"/>
                </a:solidFill>
              </a:rPr>
              <a:t> </a:t>
            </a:r>
            <a:r>
              <a:rPr lang="en-US" altLang="zh-CN" sz="1600">
                <a:solidFill>
                  <a:srgbClr val="B5B5B5"/>
                </a:solidFill>
              </a:rPr>
              <a:t>  </a:t>
            </a:r>
            <a:endParaRPr lang="en-US" altLang="zh-CN" sz="1600">
              <a:solidFill>
                <a:srgbClr val="B5B5B5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1845" y="3065145"/>
            <a:ext cx="25742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支持夜间模式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5" name="Group 114"/>
          <p:cNvGrpSpPr/>
          <p:nvPr/>
        </p:nvGrpSpPr>
        <p:grpSpPr>
          <a:xfrm>
            <a:off x="7733381" y="3154304"/>
            <a:ext cx="555625" cy="555625"/>
            <a:chOff x="654050" y="1917700"/>
            <a:chExt cx="555625" cy="555625"/>
          </a:xfrm>
          <a:solidFill>
            <a:schemeClr val="tx2">
              <a:lumMod val="75000"/>
            </a:schemeClr>
          </a:solidFill>
        </p:grpSpPr>
        <p:sp>
          <p:nvSpPr>
            <p:cNvPr id="36" name="Freeform 81"/>
            <p:cNvSpPr>
              <a:spLocks noEditPoints="1"/>
            </p:cNvSpPr>
            <p:nvPr/>
          </p:nvSpPr>
          <p:spPr bwMode="auto">
            <a:xfrm>
              <a:off x="654050" y="1917700"/>
              <a:ext cx="555625" cy="555625"/>
            </a:xfrm>
            <a:custGeom>
              <a:avLst/>
              <a:gdLst>
                <a:gd name="T0" fmla="*/ 181 w 3504"/>
                <a:gd name="T1" fmla="*/ 3034 h 3504"/>
                <a:gd name="T2" fmla="*/ 181 w 3504"/>
                <a:gd name="T3" fmla="*/ 3188 h 3504"/>
                <a:gd name="T4" fmla="*/ 286 w 3504"/>
                <a:gd name="T5" fmla="*/ 3310 h 3504"/>
                <a:gd name="T6" fmla="*/ 440 w 3504"/>
                <a:gd name="T7" fmla="*/ 3332 h 3504"/>
                <a:gd name="T8" fmla="*/ 963 w 3504"/>
                <a:gd name="T9" fmla="*/ 2862 h 3504"/>
                <a:gd name="T10" fmla="*/ 1219 w 3504"/>
                <a:gd name="T11" fmla="*/ 2604 h 3504"/>
                <a:gd name="T12" fmla="*/ 1999 w 3504"/>
                <a:gd name="T13" fmla="*/ 193 h 3504"/>
                <a:gd name="T14" fmla="*/ 1640 w 3504"/>
                <a:gd name="T15" fmla="*/ 342 h 3504"/>
                <a:gd name="T16" fmla="*/ 1351 w 3504"/>
                <a:gd name="T17" fmla="*/ 611 h 3504"/>
                <a:gd name="T18" fmla="*/ 1177 w 3504"/>
                <a:gd name="T19" fmla="*/ 959 h 3504"/>
                <a:gd name="T20" fmla="*/ 1135 w 3504"/>
                <a:gd name="T21" fmla="*/ 1349 h 3504"/>
                <a:gd name="T22" fmla="*/ 1232 w 3504"/>
                <a:gd name="T23" fmla="*/ 1728 h 3504"/>
                <a:gd name="T24" fmla="*/ 1455 w 3504"/>
                <a:gd name="T25" fmla="*/ 2049 h 3504"/>
                <a:gd name="T26" fmla="*/ 1776 w 3504"/>
                <a:gd name="T27" fmla="*/ 2272 h 3504"/>
                <a:gd name="T28" fmla="*/ 2155 w 3504"/>
                <a:gd name="T29" fmla="*/ 2369 h 3504"/>
                <a:gd name="T30" fmla="*/ 2545 w 3504"/>
                <a:gd name="T31" fmla="*/ 2327 h 3504"/>
                <a:gd name="T32" fmla="*/ 2893 w 3504"/>
                <a:gd name="T33" fmla="*/ 2153 h 3504"/>
                <a:gd name="T34" fmla="*/ 3159 w 3504"/>
                <a:gd name="T35" fmla="*/ 1868 h 3504"/>
                <a:gd name="T36" fmla="*/ 3306 w 3504"/>
                <a:gd name="T37" fmla="*/ 1526 h 3504"/>
                <a:gd name="T38" fmla="*/ 3330 w 3504"/>
                <a:gd name="T39" fmla="*/ 1160 h 3504"/>
                <a:gd name="T40" fmla="*/ 3232 w 3504"/>
                <a:gd name="T41" fmla="*/ 803 h 3504"/>
                <a:gd name="T42" fmla="*/ 3013 w 3504"/>
                <a:gd name="T43" fmla="*/ 491 h 3504"/>
                <a:gd name="T44" fmla="*/ 2692 w 3504"/>
                <a:gd name="T45" fmla="*/ 267 h 3504"/>
                <a:gd name="T46" fmla="*/ 2314 w 3504"/>
                <a:gd name="T47" fmla="*/ 171 h 3504"/>
                <a:gd name="T48" fmla="*/ 2484 w 3504"/>
                <a:gd name="T49" fmla="*/ 25 h 3504"/>
                <a:gd name="T50" fmla="*/ 2868 w 3504"/>
                <a:gd name="T51" fmla="*/ 170 h 3504"/>
                <a:gd name="T52" fmla="*/ 3189 w 3504"/>
                <a:gd name="T53" fmla="*/ 434 h 3504"/>
                <a:gd name="T54" fmla="*/ 3407 w 3504"/>
                <a:gd name="T55" fmla="*/ 784 h 3504"/>
                <a:gd name="T56" fmla="*/ 3500 w 3504"/>
                <a:gd name="T57" fmla="*/ 1185 h 3504"/>
                <a:gd name="T58" fmla="*/ 3460 w 3504"/>
                <a:gd name="T59" fmla="*/ 1600 h 3504"/>
                <a:gd name="T60" fmla="*/ 3291 w 3504"/>
                <a:gd name="T61" fmla="*/ 1973 h 3504"/>
                <a:gd name="T62" fmla="*/ 3006 w 3504"/>
                <a:gd name="T63" fmla="*/ 2278 h 3504"/>
                <a:gd name="T64" fmla="*/ 2643 w 3504"/>
                <a:gd name="T65" fmla="*/ 2472 h 3504"/>
                <a:gd name="T66" fmla="*/ 2235 w 3504"/>
                <a:gd name="T67" fmla="*/ 2539 h 3504"/>
                <a:gd name="T68" fmla="*/ 1825 w 3504"/>
                <a:gd name="T69" fmla="*/ 2471 h 3504"/>
                <a:gd name="T70" fmla="*/ 1463 w 3504"/>
                <a:gd name="T71" fmla="*/ 2278 h 3504"/>
                <a:gd name="T72" fmla="*/ 1417 w 3504"/>
                <a:gd name="T73" fmla="*/ 2578 h 3504"/>
                <a:gd name="T74" fmla="*/ 1397 w 3504"/>
                <a:gd name="T75" fmla="*/ 2664 h 3504"/>
                <a:gd name="T76" fmla="*/ 520 w 3504"/>
                <a:gd name="T77" fmla="*/ 3483 h 3504"/>
                <a:gd name="T78" fmla="*/ 307 w 3504"/>
                <a:gd name="T79" fmla="*/ 3494 h 3504"/>
                <a:gd name="T80" fmla="*/ 115 w 3504"/>
                <a:gd name="T81" fmla="*/ 3389 h 3504"/>
                <a:gd name="T82" fmla="*/ 10 w 3504"/>
                <a:gd name="T83" fmla="*/ 3197 h 3504"/>
                <a:gd name="T84" fmla="*/ 21 w 3504"/>
                <a:gd name="T85" fmla="*/ 2984 h 3504"/>
                <a:gd name="T86" fmla="*/ 840 w 3504"/>
                <a:gd name="T87" fmla="*/ 2107 h 3504"/>
                <a:gd name="T88" fmla="*/ 941 w 3504"/>
                <a:gd name="T89" fmla="*/ 2095 h 3504"/>
                <a:gd name="T90" fmla="*/ 1179 w 3504"/>
                <a:gd name="T91" fmla="*/ 1973 h 3504"/>
                <a:gd name="T92" fmla="*/ 1008 w 3504"/>
                <a:gd name="T93" fmla="*/ 1600 h 3504"/>
                <a:gd name="T94" fmla="*/ 968 w 3504"/>
                <a:gd name="T95" fmla="*/ 1185 h 3504"/>
                <a:gd name="T96" fmla="*/ 1062 w 3504"/>
                <a:gd name="T97" fmla="*/ 784 h 3504"/>
                <a:gd name="T98" fmla="*/ 1280 w 3504"/>
                <a:gd name="T99" fmla="*/ 434 h 3504"/>
                <a:gd name="T100" fmla="*/ 1601 w 3504"/>
                <a:gd name="T101" fmla="*/ 170 h 3504"/>
                <a:gd name="T102" fmla="*/ 1985 w 3504"/>
                <a:gd name="T103" fmla="*/ 25 h 3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04" h="3504">
                  <a:moveTo>
                    <a:pt x="642" y="2541"/>
                  </a:moveTo>
                  <a:lnTo>
                    <a:pt x="233" y="2951"/>
                  </a:lnTo>
                  <a:lnTo>
                    <a:pt x="212" y="2976"/>
                  </a:lnTo>
                  <a:lnTo>
                    <a:pt x="194" y="3004"/>
                  </a:lnTo>
                  <a:lnTo>
                    <a:pt x="181" y="3034"/>
                  </a:lnTo>
                  <a:lnTo>
                    <a:pt x="172" y="3064"/>
                  </a:lnTo>
                  <a:lnTo>
                    <a:pt x="168" y="3096"/>
                  </a:lnTo>
                  <a:lnTo>
                    <a:pt x="168" y="3126"/>
                  </a:lnTo>
                  <a:lnTo>
                    <a:pt x="172" y="3158"/>
                  </a:lnTo>
                  <a:lnTo>
                    <a:pt x="181" y="3188"/>
                  </a:lnTo>
                  <a:lnTo>
                    <a:pt x="194" y="3218"/>
                  </a:lnTo>
                  <a:lnTo>
                    <a:pt x="212" y="3246"/>
                  </a:lnTo>
                  <a:lnTo>
                    <a:pt x="233" y="3271"/>
                  </a:lnTo>
                  <a:lnTo>
                    <a:pt x="258" y="3292"/>
                  </a:lnTo>
                  <a:lnTo>
                    <a:pt x="286" y="3310"/>
                  </a:lnTo>
                  <a:lnTo>
                    <a:pt x="316" y="3323"/>
                  </a:lnTo>
                  <a:lnTo>
                    <a:pt x="346" y="3332"/>
                  </a:lnTo>
                  <a:lnTo>
                    <a:pt x="378" y="3336"/>
                  </a:lnTo>
                  <a:lnTo>
                    <a:pt x="408" y="3336"/>
                  </a:lnTo>
                  <a:lnTo>
                    <a:pt x="440" y="3332"/>
                  </a:lnTo>
                  <a:lnTo>
                    <a:pt x="470" y="3323"/>
                  </a:lnTo>
                  <a:lnTo>
                    <a:pt x="500" y="3310"/>
                  </a:lnTo>
                  <a:lnTo>
                    <a:pt x="528" y="3292"/>
                  </a:lnTo>
                  <a:lnTo>
                    <a:pt x="553" y="3271"/>
                  </a:lnTo>
                  <a:lnTo>
                    <a:pt x="963" y="2862"/>
                  </a:lnTo>
                  <a:lnTo>
                    <a:pt x="642" y="2541"/>
                  </a:lnTo>
                  <a:close/>
                  <a:moveTo>
                    <a:pt x="900" y="2285"/>
                  </a:moveTo>
                  <a:lnTo>
                    <a:pt x="762" y="2423"/>
                  </a:lnTo>
                  <a:lnTo>
                    <a:pt x="1081" y="2742"/>
                  </a:lnTo>
                  <a:lnTo>
                    <a:pt x="1219" y="2604"/>
                  </a:lnTo>
                  <a:lnTo>
                    <a:pt x="900" y="2285"/>
                  </a:lnTo>
                  <a:close/>
                  <a:moveTo>
                    <a:pt x="2235" y="168"/>
                  </a:moveTo>
                  <a:lnTo>
                    <a:pt x="2155" y="171"/>
                  </a:lnTo>
                  <a:lnTo>
                    <a:pt x="2076" y="179"/>
                  </a:lnTo>
                  <a:lnTo>
                    <a:pt x="1999" y="193"/>
                  </a:lnTo>
                  <a:lnTo>
                    <a:pt x="1923" y="213"/>
                  </a:lnTo>
                  <a:lnTo>
                    <a:pt x="1849" y="238"/>
                  </a:lnTo>
                  <a:lnTo>
                    <a:pt x="1776" y="267"/>
                  </a:lnTo>
                  <a:lnTo>
                    <a:pt x="1707" y="301"/>
                  </a:lnTo>
                  <a:lnTo>
                    <a:pt x="1640" y="342"/>
                  </a:lnTo>
                  <a:lnTo>
                    <a:pt x="1575" y="386"/>
                  </a:lnTo>
                  <a:lnTo>
                    <a:pt x="1514" y="436"/>
                  </a:lnTo>
                  <a:lnTo>
                    <a:pt x="1455" y="491"/>
                  </a:lnTo>
                  <a:lnTo>
                    <a:pt x="1401" y="549"/>
                  </a:lnTo>
                  <a:lnTo>
                    <a:pt x="1351" y="611"/>
                  </a:lnTo>
                  <a:lnTo>
                    <a:pt x="1306" y="676"/>
                  </a:lnTo>
                  <a:lnTo>
                    <a:pt x="1267" y="743"/>
                  </a:lnTo>
                  <a:lnTo>
                    <a:pt x="1232" y="812"/>
                  </a:lnTo>
                  <a:lnTo>
                    <a:pt x="1202" y="884"/>
                  </a:lnTo>
                  <a:lnTo>
                    <a:pt x="1177" y="959"/>
                  </a:lnTo>
                  <a:lnTo>
                    <a:pt x="1157" y="1034"/>
                  </a:lnTo>
                  <a:lnTo>
                    <a:pt x="1143" y="1112"/>
                  </a:lnTo>
                  <a:lnTo>
                    <a:pt x="1135" y="1190"/>
                  </a:lnTo>
                  <a:lnTo>
                    <a:pt x="1133" y="1269"/>
                  </a:lnTo>
                  <a:lnTo>
                    <a:pt x="1135" y="1349"/>
                  </a:lnTo>
                  <a:lnTo>
                    <a:pt x="1143" y="1428"/>
                  </a:lnTo>
                  <a:lnTo>
                    <a:pt x="1157" y="1505"/>
                  </a:lnTo>
                  <a:lnTo>
                    <a:pt x="1177" y="1581"/>
                  </a:lnTo>
                  <a:lnTo>
                    <a:pt x="1202" y="1655"/>
                  </a:lnTo>
                  <a:lnTo>
                    <a:pt x="1232" y="1728"/>
                  </a:lnTo>
                  <a:lnTo>
                    <a:pt x="1267" y="1797"/>
                  </a:lnTo>
                  <a:lnTo>
                    <a:pt x="1306" y="1864"/>
                  </a:lnTo>
                  <a:lnTo>
                    <a:pt x="1351" y="1929"/>
                  </a:lnTo>
                  <a:lnTo>
                    <a:pt x="1401" y="1990"/>
                  </a:lnTo>
                  <a:lnTo>
                    <a:pt x="1455" y="2049"/>
                  </a:lnTo>
                  <a:lnTo>
                    <a:pt x="1514" y="2103"/>
                  </a:lnTo>
                  <a:lnTo>
                    <a:pt x="1575" y="2153"/>
                  </a:lnTo>
                  <a:lnTo>
                    <a:pt x="1640" y="2198"/>
                  </a:lnTo>
                  <a:lnTo>
                    <a:pt x="1707" y="2237"/>
                  </a:lnTo>
                  <a:lnTo>
                    <a:pt x="1776" y="2272"/>
                  </a:lnTo>
                  <a:lnTo>
                    <a:pt x="1849" y="2302"/>
                  </a:lnTo>
                  <a:lnTo>
                    <a:pt x="1923" y="2327"/>
                  </a:lnTo>
                  <a:lnTo>
                    <a:pt x="1999" y="2347"/>
                  </a:lnTo>
                  <a:lnTo>
                    <a:pt x="2076" y="2361"/>
                  </a:lnTo>
                  <a:lnTo>
                    <a:pt x="2155" y="2369"/>
                  </a:lnTo>
                  <a:lnTo>
                    <a:pt x="2235" y="2371"/>
                  </a:lnTo>
                  <a:lnTo>
                    <a:pt x="2314" y="2369"/>
                  </a:lnTo>
                  <a:lnTo>
                    <a:pt x="2392" y="2361"/>
                  </a:lnTo>
                  <a:lnTo>
                    <a:pt x="2470" y="2347"/>
                  </a:lnTo>
                  <a:lnTo>
                    <a:pt x="2545" y="2327"/>
                  </a:lnTo>
                  <a:lnTo>
                    <a:pt x="2620" y="2302"/>
                  </a:lnTo>
                  <a:lnTo>
                    <a:pt x="2692" y="2272"/>
                  </a:lnTo>
                  <a:lnTo>
                    <a:pt x="2761" y="2237"/>
                  </a:lnTo>
                  <a:lnTo>
                    <a:pt x="2828" y="2198"/>
                  </a:lnTo>
                  <a:lnTo>
                    <a:pt x="2893" y="2153"/>
                  </a:lnTo>
                  <a:lnTo>
                    <a:pt x="2955" y="2103"/>
                  </a:lnTo>
                  <a:lnTo>
                    <a:pt x="3013" y="2049"/>
                  </a:lnTo>
                  <a:lnTo>
                    <a:pt x="3066" y="1992"/>
                  </a:lnTo>
                  <a:lnTo>
                    <a:pt x="3115" y="1931"/>
                  </a:lnTo>
                  <a:lnTo>
                    <a:pt x="3159" y="1868"/>
                  </a:lnTo>
                  <a:lnTo>
                    <a:pt x="3198" y="1803"/>
                  </a:lnTo>
                  <a:lnTo>
                    <a:pt x="3232" y="1736"/>
                  </a:lnTo>
                  <a:lnTo>
                    <a:pt x="3262" y="1667"/>
                  </a:lnTo>
                  <a:lnTo>
                    <a:pt x="3286" y="1597"/>
                  </a:lnTo>
                  <a:lnTo>
                    <a:pt x="3306" y="1526"/>
                  </a:lnTo>
                  <a:lnTo>
                    <a:pt x="3320" y="1453"/>
                  </a:lnTo>
                  <a:lnTo>
                    <a:pt x="3330" y="1380"/>
                  </a:lnTo>
                  <a:lnTo>
                    <a:pt x="3335" y="1307"/>
                  </a:lnTo>
                  <a:lnTo>
                    <a:pt x="3335" y="1233"/>
                  </a:lnTo>
                  <a:lnTo>
                    <a:pt x="3330" y="1160"/>
                  </a:lnTo>
                  <a:lnTo>
                    <a:pt x="3320" y="1086"/>
                  </a:lnTo>
                  <a:lnTo>
                    <a:pt x="3306" y="1014"/>
                  </a:lnTo>
                  <a:lnTo>
                    <a:pt x="3286" y="943"/>
                  </a:lnTo>
                  <a:lnTo>
                    <a:pt x="3262" y="873"/>
                  </a:lnTo>
                  <a:lnTo>
                    <a:pt x="3232" y="803"/>
                  </a:lnTo>
                  <a:lnTo>
                    <a:pt x="3198" y="736"/>
                  </a:lnTo>
                  <a:lnTo>
                    <a:pt x="3159" y="672"/>
                  </a:lnTo>
                  <a:lnTo>
                    <a:pt x="3115" y="609"/>
                  </a:lnTo>
                  <a:lnTo>
                    <a:pt x="3066" y="548"/>
                  </a:lnTo>
                  <a:lnTo>
                    <a:pt x="3013" y="491"/>
                  </a:lnTo>
                  <a:lnTo>
                    <a:pt x="2955" y="436"/>
                  </a:lnTo>
                  <a:lnTo>
                    <a:pt x="2893" y="386"/>
                  </a:lnTo>
                  <a:lnTo>
                    <a:pt x="2828" y="342"/>
                  </a:lnTo>
                  <a:lnTo>
                    <a:pt x="2761" y="301"/>
                  </a:lnTo>
                  <a:lnTo>
                    <a:pt x="2692" y="267"/>
                  </a:lnTo>
                  <a:lnTo>
                    <a:pt x="2620" y="238"/>
                  </a:lnTo>
                  <a:lnTo>
                    <a:pt x="2545" y="213"/>
                  </a:lnTo>
                  <a:lnTo>
                    <a:pt x="2470" y="193"/>
                  </a:lnTo>
                  <a:lnTo>
                    <a:pt x="2392" y="179"/>
                  </a:lnTo>
                  <a:lnTo>
                    <a:pt x="2314" y="171"/>
                  </a:lnTo>
                  <a:lnTo>
                    <a:pt x="2235" y="168"/>
                  </a:lnTo>
                  <a:close/>
                  <a:moveTo>
                    <a:pt x="2235" y="0"/>
                  </a:moveTo>
                  <a:lnTo>
                    <a:pt x="2319" y="4"/>
                  </a:lnTo>
                  <a:lnTo>
                    <a:pt x="2402" y="12"/>
                  </a:lnTo>
                  <a:lnTo>
                    <a:pt x="2484" y="25"/>
                  </a:lnTo>
                  <a:lnTo>
                    <a:pt x="2564" y="44"/>
                  </a:lnTo>
                  <a:lnTo>
                    <a:pt x="2643" y="67"/>
                  </a:lnTo>
                  <a:lnTo>
                    <a:pt x="2720" y="97"/>
                  </a:lnTo>
                  <a:lnTo>
                    <a:pt x="2795" y="131"/>
                  </a:lnTo>
                  <a:lnTo>
                    <a:pt x="2868" y="170"/>
                  </a:lnTo>
                  <a:lnTo>
                    <a:pt x="2938" y="213"/>
                  </a:lnTo>
                  <a:lnTo>
                    <a:pt x="3006" y="262"/>
                  </a:lnTo>
                  <a:lnTo>
                    <a:pt x="3070" y="315"/>
                  </a:lnTo>
                  <a:lnTo>
                    <a:pt x="3131" y="373"/>
                  </a:lnTo>
                  <a:lnTo>
                    <a:pt x="3189" y="434"/>
                  </a:lnTo>
                  <a:lnTo>
                    <a:pt x="3242" y="498"/>
                  </a:lnTo>
                  <a:lnTo>
                    <a:pt x="3291" y="566"/>
                  </a:lnTo>
                  <a:lnTo>
                    <a:pt x="3335" y="636"/>
                  </a:lnTo>
                  <a:lnTo>
                    <a:pt x="3373" y="709"/>
                  </a:lnTo>
                  <a:lnTo>
                    <a:pt x="3407" y="784"/>
                  </a:lnTo>
                  <a:lnTo>
                    <a:pt x="3437" y="861"/>
                  </a:lnTo>
                  <a:lnTo>
                    <a:pt x="3460" y="940"/>
                  </a:lnTo>
                  <a:lnTo>
                    <a:pt x="3479" y="1020"/>
                  </a:lnTo>
                  <a:lnTo>
                    <a:pt x="3492" y="1102"/>
                  </a:lnTo>
                  <a:lnTo>
                    <a:pt x="3500" y="1185"/>
                  </a:lnTo>
                  <a:lnTo>
                    <a:pt x="3504" y="1269"/>
                  </a:lnTo>
                  <a:lnTo>
                    <a:pt x="3500" y="1354"/>
                  </a:lnTo>
                  <a:lnTo>
                    <a:pt x="3492" y="1437"/>
                  </a:lnTo>
                  <a:lnTo>
                    <a:pt x="3479" y="1519"/>
                  </a:lnTo>
                  <a:lnTo>
                    <a:pt x="3460" y="1600"/>
                  </a:lnTo>
                  <a:lnTo>
                    <a:pt x="3437" y="1679"/>
                  </a:lnTo>
                  <a:lnTo>
                    <a:pt x="3407" y="1755"/>
                  </a:lnTo>
                  <a:lnTo>
                    <a:pt x="3373" y="1831"/>
                  </a:lnTo>
                  <a:lnTo>
                    <a:pt x="3335" y="1903"/>
                  </a:lnTo>
                  <a:lnTo>
                    <a:pt x="3291" y="1973"/>
                  </a:lnTo>
                  <a:lnTo>
                    <a:pt x="3242" y="2040"/>
                  </a:lnTo>
                  <a:lnTo>
                    <a:pt x="3189" y="2105"/>
                  </a:lnTo>
                  <a:lnTo>
                    <a:pt x="3131" y="2167"/>
                  </a:lnTo>
                  <a:lnTo>
                    <a:pt x="3070" y="2224"/>
                  </a:lnTo>
                  <a:lnTo>
                    <a:pt x="3006" y="2278"/>
                  </a:lnTo>
                  <a:lnTo>
                    <a:pt x="2938" y="2327"/>
                  </a:lnTo>
                  <a:lnTo>
                    <a:pt x="2868" y="2370"/>
                  </a:lnTo>
                  <a:lnTo>
                    <a:pt x="2795" y="2408"/>
                  </a:lnTo>
                  <a:lnTo>
                    <a:pt x="2720" y="2442"/>
                  </a:lnTo>
                  <a:lnTo>
                    <a:pt x="2643" y="2472"/>
                  </a:lnTo>
                  <a:lnTo>
                    <a:pt x="2564" y="2496"/>
                  </a:lnTo>
                  <a:lnTo>
                    <a:pt x="2484" y="2515"/>
                  </a:lnTo>
                  <a:lnTo>
                    <a:pt x="2402" y="2528"/>
                  </a:lnTo>
                  <a:lnTo>
                    <a:pt x="2319" y="2536"/>
                  </a:lnTo>
                  <a:lnTo>
                    <a:pt x="2235" y="2539"/>
                  </a:lnTo>
                  <a:lnTo>
                    <a:pt x="2150" y="2536"/>
                  </a:lnTo>
                  <a:lnTo>
                    <a:pt x="2067" y="2528"/>
                  </a:lnTo>
                  <a:lnTo>
                    <a:pt x="1985" y="2515"/>
                  </a:lnTo>
                  <a:lnTo>
                    <a:pt x="1904" y="2496"/>
                  </a:lnTo>
                  <a:lnTo>
                    <a:pt x="1825" y="2471"/>
                  </a:lnTo>
                  <a:lnTo>
                    <a:pt x="1748" y="2442"/>
                  </a:lnTo>
                  <a:lnTo>
                    <a:pt x="1673" y="2408"/>
                  </a:lnTo>
                  <a:lnTo>
                    <a:pt x="1601" y="2370"/>
                  </a:lnTo>
                  <a:lnTo>
                    <a:pt x="1531" y="2325"/>
                  </a:lnTo>
                  <a:lnTo>
                    <a:pt x="1463" y="2278"/>
                  </a:lnTo>
                  <a:lnTo>
                    <a:pt x="1398" y="2224"/>
                  </a:lnTo>
                  <a:lnTo>
                    <a:pt x="1237" y="2386"/>
                  </a:lnTo>
                  <a:lnTo>
                    <a:pt x="1397" y="2546"/>
                  </a:lnTo>
                  <a:lnTo>
                    <a:pt x="1408" y="2561"/>
                  </a:lnTo>
                  <a:lnTo>
                    <a:pt x="1417" y="2578"/>
                  </a:lnTo>
                  <a:lnTo>
                    <a:pt x="1420" y="2596"/>
                  </a:lnTo>
                  <a:lnTo>
                    <a:pt x="1420" y="2614"/>
                  </a:lnTo>
                  <a:lnTo>
                    <a:pt x="1417" y="2632"/>
                  </a:lnTo>
                  <a:lnTo>
                    <a:pt x="1408" y="2649"/>
                  </a:lnTo>
                  <a:lnTo>
                    <a:pt x="1397" y="2664"/>
                  </a:lnTo>
                  <a:lnTo>
                    <a:pt x="671" y="3389"/>
                  </a:lnTo>
                  <a:lnTo>
                    <a:pt x="637" y="3420"/>
                  </a:lnTo>
                  <a:lnTo>
                    <a:pt x="600" y="3446"/>
                  </a:lnTo>
                  <a:lnTo>
                    <a:pt x="561" y="3467"/>
                  </a:lnTo>
                  <a:lnTo>
                    <a:pt x="520" y="3483"/>
                  </a:lnTo>
                  <a:lnTo>
                    <a:pt x="479" y="3494"/>
                  </a:lnTo>
                  <a:lnTo>
                    <a:pt x="436" y="3502"/>
                  </a:lnTo>
                  <a:lnTo>
                    <a:pt x="392" y="3504"/>
                  </a:lnTo>
                  <a:lnTo>
                    <a:pt x="350" y="3502"/>
                  </a:lnTo>
                  <a:lnTo>
                    <a:pt x="307" y="3494"/>
                  </a:lnTo>
                  <a:lnTo>
                    <a:pt x="266" y="3483"/>
                  </a:lnTo>
                  <a:lnTo>
                    <a:pt x="224" y="3467"/>
                  </a:lnTo>
                  <a:lnTo>
                    <a:pt x="186" y="3446"/>
                  </a:lnTo>
                  <a:lnTo>
                    <a:pt x="149" y="3420"/>
                  </a:lnTo>
                  <a:lnTo>
                    <a:pt x="115" y="3389"/>
                  </a:lnTo>
                  <a:lnTo>
                    <a:pt x="84" y="3355"/>
                  </a:lnTo>
                  <a:lnTo>
                    <a:pt x="59" y="3318"/>
                  </a:lnTo>
                  <a:lnTo>
                    <a:pt x="37" y="3280"/>
                  </a:lnTo>
                  <a:lnTo>
                    <a:pt x="21" y="3238"/>
                  </a:lnTo>
                  <a:lnTo>
                    <a:pt x="10" y="3197"/>
                  </a:lnTo>
                  <a:lnTo>
                    <a:pt x="2" y="3154"/>
                  </a:lnTo>
                  <a:lnTo>
                    <a:pt x="0" y="3112"/>
                  </a:lnTo>
                  <a:lnTo>
                    <a:pt x="2" y="3068"/>
                  </a:lnTo>
                  <a:lnTo>
                    <a:pt x="10" y="3025"/>
                  </a:lnTo>
                  <a:lnTo>
                    <a:pt x="21" y="2984"/>
                  </a:lnTo>
                  <a:lnTo>
                    <a:pt x="37" y="2943"/>
                  </a:lnTo>
                  <a:lnTo>
                    <a:pt x="59" y="2904"/>
                  </a:lnTo>
                  <a:lnTo>
                    <a:pt x="84" y="2867"/>
                  </a:lnTo>
                  <a:lnTo>
                    <a:pt x="115" y="2833"/>
                  </a:lnTo>
                  <a:lnTo>
                    <a:pt x="840" y="2107"/>
                  </a:lnTo>
                  <a:lnTo>
                    <a:pt x="857" y="2095"/>
                  </a:lnTo>
                  <a:lnTo>
                    <a:pt x="878" y="2086"/>
                  </a:lnTo>
                  <a:lnTo>
                    <a:pt x="900" y="2083"/>
                  </a:lnTo>
                  <a:lnTo>
                    <a:pt x="921" y="2086"/>
                  </a:lnTo>
                  <a:lnTo>
                    <a:pt x="941" y="2095"/>
                  </a:lnTo>
                  <a:lnTo>
                    <a:pt x="958" y="2107"/>
                  </a:lnTo>
                  <a:lnTo>
                    <a:pt x="1118" y="2267"/>
                  </a:lnTo>
                  <a:lnTo>
                    <a:pt x="1280" y="2106"/>
                  </a:lnTo>
                  <a:lnTo>
                    <a:pt x="1226" y="2042"/>
                  </a:lnTo>
                  <a:lnTo>
                    <a:pt x="1179" y="1973"/>
                  </a:lnTo>
                  <a:lnTo>
                    <a:pt x="1134" y="1903"/>
                  </a:lnTo>
                  <a:lnTo>
                    <a:pt x="1096" y="1831"/>
                  </a:lnTo>
                  <a:lnTo>
                    <a:pt x="1062" y="1756"/>
                  </a:lnTo>
                  <a:lnTo>
                    <a:pt x="1033" y="1679"/>
                  </a:lnTo>
                  <a:lnTo>
                    <a:pt x="1008" y="1600"/>
                  </a:lnTo>
                  <a:lnTo>
                    <a:pt x="989" y="1519"/>
                  </a:lnTo>
                  <a:lnTo>
                    <a:pt x="976" y="1437"/>
                  </a:lnTo>
                  <a:lnTo>
                    <a:pt x="968" y="1354"/>
                  </a:lnTo>
                  <a:lnTo>
                    <a:pt x="965" y="1269"/>
                  </a:lnTo>
                  <a:lnTo>
                    <a:pt x="968" y="1185"/>
                  </a:lnTo>
                  <a:lnTo>
                    <a:pt x="976" y="1102"/>
                  </a:lnTo>
                  <a:lnTo>
                    <a:pt x="989" y="1020"/>
                  </a:lnTo>
                  <a:lnTo>
                    <a:pt x="1008" y="940"/>
                  </a:lnTo>
                  <a:lnTo>
                    <a:pt x="1032" y="861"/>
                  </a:lnTo>
                  <a:lnTo>
                    <a:pt x="1062" y="784"/>
                  </a:lnTo>
                  <a:lnTo>
                    <a:pt x="1096" y="709"/>
                  </a:lnTo>
                  <a:lnTo>
                    <a:pt x="1134" y="636"/>
                  </a:lnTo>
                  <a:lnTo>
                    <a:pt x="1177" y="566"/>
                  </a:lnTo>
                  <a:lnTo>
                    <a:pt x="1226" y="498"/>
                  </a:lnTo>
                  <a:lnTo>
                    <a:pt x="1280" y="434"/>
                  </a:lnTo>
                  <a:lnTo>
                    <a:pt x="1337" y="373"/>
                  </a:lnTo>
                  <a:lnTo>
                    <a:pt x="1399" y="315"/>
                  </a:lnTo>
                  <a:lnTo>
                    <a:pt x="1464" y="262"/>
                  </a:lnTo>
                  <a:lnTo>
                    <a:pt x="1531" y="213"/>
                  </a:lnTo>
                  <a:lnTo>
                    <a:pt x="1601" y="170"/>
                  </a:lnTo>
                  <a:lnTo>
                    <a:pt x="1673" y="131"/>
                  </a:lnTo>
                  <a:lnTo>
                    <a:pt x="1749" y="97"/>
                  </a:lnTo>
                  <a:lnTo>
                    <a:pt x="1825" y="67"/>
                  </a:lnTo>
                  <a:lnTo>
                    <a:pt x="1904" y="44"/>
                  </a:lnTo>
                  <a:lnTo>
                    <a:pt x="1985" y="25"/>
                  </a:lnTo>
                  <a:lnTo>
                    <a:pt x="2067" y="12"/>
                  </a:lnTo>
                  <a:lnTo>
                    <a:pt x="2150" y="4"/>
                  </a:lnTo>
                  <a:lnTo>
                    <a:pt x="22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Freeform 82"/>
            <p:cNvSpPr>
              <a:spLocks noEditPoints="1"/>
            </p:cNvSpPr>
            <p:nvPr/>
          </p:nvSpPr>
          <p:spPr bwMode="auto">
            <a:xfrm>
              <a:off x="869950" y="1979613"/>
              <a:ext cx="277813" cy="277812"/>
            </a:xfrm>
            <a:custGeom>
              <a:avLst/>
              <a:gdLst>
                <a:gd name="T0" fmla="*/ 756 w 1754"/>
                <a:gd name="T1" fmla="*/ 177 h 1753"/>
                <a:gd name="T2" fmla="*/ 582 w 1754"/>
                <a:gd name="T3" fmla="*/ 232 h 1753"/>
                <a:gd name="T4" fmla="*/ 424 w 1754"/>
                <a:gd name="T5" fmla="*/ 332 h 1753"/>
                <a:gd name="T6" fmla="*/ 295 w 1754"/>
                <a:gd name="T7" fmla="*/ 471 h 1753"/>
                <a:gd name="T8" fmla="*/ 210 w 1754"/>
                <a:gd name="T9" fmla="*/ 634 h 1753"/>
                <a:gd name="T10" fmla="*/ 170 w 1754"/>
                <a:gd name="T11" fmla="*/ 815 h 1753"/>
                <a:gd name="T12" fmla="*/ 179 w 1754"/>
                <a:gd name="T13" fmla="*/ 1001 h 1753"/>
                <a:gd name="T14" fmla="*/ 233 w 1754"/>
                <a:gd name="T15" fmla="*/ 1176 h 1753"/>
                <a:gd name="T16" fmla="*/ 333 w 1754"/>
                <a:gd name="T17" fmla="*/ 1333 h 1753"/>
                <a:gd name="T18" fmla="*/ 474 w 1754"/>
                <a:gd name="T19" fmla="*/ 1460 h 1753"/>
                <a:gd name="T20" fmla="*/ 638 w 1754"/>
                <a:gd name="T21" fmla="*/ 1545 h 1753"/>
                <a:gd name="T22" fmla="*/ 817 w 1754"/>
                <a:gd name="T23" fmla="*/ 1584 h 1753"/>
                <a:gd name="T24" fmla="*/ 998 w 1754"/>
                <a:gd name="T25" fmla="*/ 1576 h 1753"/>
                <a:gd name="T26" fmla="*/ 1172 w 1754"/>
                <a:gd name="T27" fmla="*/ 1522 h 1753"/>
                <a:gd name="T28" fmla="*/ 1331 w 1754"/>
                <a:gd name="T29" fmla="*/ 1422 h 1753"/>
                <a:gd name="T30" fmla="*/ 1460 w 1754"/>
                <a:gd name="T31" fmla="*/ 1283 h 1753"/>
                <a:gd name="T32" fmla="*/ 1545 w 1754"/>
                <a:gd name="T33" fmla="*/ 1120 h 1753"/>
                <a:gd name="T34" fmla="*/ 1584 w 1754"/>
                <a:gd name="T35" fmla="*/ 939 h 1753"/>
                <a:gd name="T36" fmla="*/ 1575 w 1754"/>
                <a:gd name="T37" fmla="*/ 753 h 1753"/>
                <a:gd name="T38" fmla="*/ 1521 w 1754"/>
                <a:gd name="T39" fmla="*/ 577 h 1753"/>
                <a:gd name="T40" fmla="*/ 1421 w 1754"/>
                <a:gd name="T41" fmla="*/ 421 h 1753"/>
                <a:gd name="T42" fmla="*/ 1281 w 1754"/>
                <a:gd name="T43" fmla="*/ 293 h 1753"/>
                <a:gd name="T44" fmla="*/ 1116 w 1754"/>
                <a:gd name="T45" fmla="*/ 208 h 1753"/>
                <a:gd name="T46" fmla="*/ 937 w 1754"/>
                <a:gd name="T47" fmla="*/ 170 h 1753"/>
                <a:gd name="T48" fmla="*/ 945 w 1754"/>
                <a:gd name="T49" fmla="*/ 3 h 1753"/>
                <a:gd name="T50" fmla="*/ 1144 w 1754"/>
                <a:gd name="T51" fmla="*/ 41 h 1753"/>
                <a:gd name="T52" fmla="*/ 1331 w 1754"/>
                <a:gd name="T53" fmla="*/ 126 h 1753"/>
                <a:gd name="T54" fmla="*/ 1497 w 1754"/>
                <a:gd name="T55" fmla="*/ 257 h 1753"/>
                <a:gd name="T56" fmla="*/ 1625 w 1754"/>
                <a:gd name="T57" fmla="*/ 420 h 1753"/>
                <a:gd name="T58" fmla="*/ 1712 w 1754"/>
                <a:gd name="T59" fmla="*/ 605 h 1753"/>
                <a:gd name="T60" fmla="*/ 1751 w 1754"/>
                <a:gd name="T61" fmla="*/ 807 h 1753"/>
                <a:gd name="T62" fmla="*/ 1744 w 1754"/>
                <a:gd name="T63" fmla="*/ 1016 h 1753"/>
                <a:gd name="T64" fmla="*/ 1688 w 1754"/>
                <a:gd name="T65" fmla="*/ 1212 h 1753"/>
                <a:gd name="T66" fmla="*/ 1587 w 1754"/>
                <a:gd name="T67" fmla="*/ 1391 h 1753"/>
                <a:gd name="T68" fmla="*/ 1445 w 1754"/>
                <a:gd name="T69" fmla="*/ 1545 h 1753"/>
                <a:gd name="T70" fmla="*/ 1270 w 1754"/>
                <a:gd name="T71" fmla="*/ 1661 h 1753"/>
                <a:gd name="T72" fmla="*/ 1078 w 1754"/>
                <a:gd name="T73" fmla="*/ 1730 h 1753"/>
                <a:gd name="T74" fmla="*/ 878 w 1754"/>
                <a:gd name="T75" fmla="*/ 1753 h 1753"/>
                <a:gd name="T76" fmla="*/ 677 w 1754"/>
                <a:gd name="T77" fmla="*/ 1730 h 1753"/>
                <a:gd name="T78" fmla="*/ 484 w 1754"/>
                <a:gd name="T79" fmla="*/ 1661 h 1753"/>
                <a:gd name="T80" fmla="*/ 310 w 1754"/>
                <a:gd name="T81" fmla="*/ 1545 h 1753"/>
                <a:gd name="T82" fmla="*/ 167 w 1754"/>
                <a:gd name="T83" fmla="*/ 1391 h 1753"/>
                <a:gd name="T84" fmla="*/ 66 w 1754"/>
                <a:gd name="T85" fmla="*/ 1212 h 1753"/>
                <a:gd name="T86" fmla="*/ 11 w 1754"/>
                <a:gd name="T87" fmla="*/ 1016 h 1753"/>
                <a:gd name="T88" fmla="*/ 3 w 1754"/>
                <a:gd name="T89" fmla="*/ 807 h 1753"/>
                <a:gd name="T90" fmla="*/ 43 w 1754"/>
                <a:gd name="T91" fmla="*/ 605 h 1753"/>
                <a:gd name="T92" fmla="*/ 129 w 1754"/>
                <a:gd name="T93" fmla="*/ 420 h 1753"/>
                <a:gd name="T94" fmla="*/ 258 w 1754"/>
                <a:gd name="T95" fmla="*/ 257 h 1753"/>
                <a:gd name="T96" fmla="*/ 424 w 1754"/>
                <a:gd name="T97" fmla="*/ 126 h 1753"/>
                <a:gd name="T98" fmla="*/ 611 w 1754"/>
                <a:gd name="T99" fmla="*/ 41 h 1753"/>
                <a:gd name="T100" fmla="*/ 810 w 1754"/>
                <a:gd name="T101" fmla="*/ 3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54" h="1753">
                  <a:moveTo>
                    <a:pt x="878" y="168"/>
                  </a:moveTo>
                  <a:lnTo>
                    <a:pt x="817" y="170"/>
                  </a:lnTo>
                  <a:lnTo>
                    <a:pt x="756" y="177"/>
                  </a:lnTo>
                  <a:lnTo>
                    <a:pt x="697" y="190"/>
                  </a:lnTo>
                  <a:lnTo>
                    <a:pt x="638" y="208"/>
                  </a:lnTo>
                  <a:lnTo>
                    <a:pt x="582" y="232"/>
                  </a:lnTo>
                  <a:lnTo>
                    <a:pt x="527" y="259"/>
                  </a:lnTo>
                  <a:lnTo>
                    <a:pt x="474" y="293"/>
                  </a:lnTo>
                  <a:lnTo>
                    <a:pt x="424" y="332"/>
                  </a:lnTo>
                  <a:lnTo>
                    <a:pt x="376" y="375"/>
                  </a:lnTo>
                  <a:lnTo>
                    <a:pt x="333" y="421"/>
                  </a:lnTo>
                  <a:lnTo>
                    <a:pt x="295" y="471"/>
                  </a:lnTo>
                  <a:lnTo>
                    <a:pt x="262" y="522"/>
                  </a:lnTo>
                  <a:lnTo>
                    <a:pt x="233" y="577"/>
                  </a:lnTo>
                  <a:lnTo>
                    <a:pt x="210" y="634"/>
                  </a:lnTo>
                  <a:lnTo>
                    <a:pt x="192" y="692"/>
                  </a:lnTo>
                  <a:lnTo>
                    <a:pt x="179" y="753"/>
                  </a:lnTo>
                  <a:lnTo>
                    <a:pt x="170" y="815"/>
                  </a:lnTo>
                  <a:lnTo>
                    <a:pt x="167" y="876"/>
                  </a:lnTo>
                  <a:lnTo>
                    <a:pt x="170" y="939"/>
                  </a:lnTo>
                  <a:lnTo>
                    <a:pt x="179" y="1001"/>
                  </a:lnTo>
                  <a:lnTo>
                    <a:pt x="192" y="1061"/>
                  </a:lnTo>
                  <a:lnTo>
                    <a:pt x="210" y="1120"/>
                  </a:lnTo>
                  <a:lnTo>
                    <a:pt x="233" y="1176"/>
                  </a:lnTo>
                  <a:lnTo>
                    <a:pt x="262" y="1230"/>
                  </a:lnTo>
                  <a:lnTo>
                    <a:pt x="295" y="1283"/>
                  </a:lnTo>
                  <a:lnTo>
                    <a:pt x="333" y="1333"/>
                  </a:lnTo>
                  <a:lnTo>
                    <a:pt x="376" y="1378"/>
                  </a:lnTo>
                  <a:lnTo>
                    <a:pt x="424" y="1422"/>
                  </a:lnTo>
                  <a:lnTo>
                    <a:pt x="474" y="1460"/>
                  </a:lnTo>
                  <a:lnTo>
                    <a:pt x="527" y="1494"/>
                  </a:lnTo>
                  <a:lnTo>
                    <a:pt x="582" y="1522"/>
                  </a:lnTo>
                  <a:lnTo>
                    <a:pt x="638" y="1545"/>
                  </a:lnTo>
                  <a:lnTo>
                    <a:pt x="697" y="1563"/>
                  </a:lnTo>
                  <a:lnTo>
                    <a:pt x="756" y="1576"/>
                  </a:lnTo>
                  <a:lnTo>
                    <a:pt x="817" y="1584"/>
                  </a:lnTo>
                  <a:lnTo>
                    <a:pt x="878" y="1586"/>
                  </a:lnTo>
                  <a:lnTo>
                    <a:pt x="937" y="1584"/>
                  </a:lnTo>
                  <a:lnTo>
                    <a:pt x="998" y="1576"/>
                  </a:lnTo>
                  <a:lnTo>
                    <a:pt x="1057" y="1563"/>
                  </a:lnTo>
                  <a:lnTo>
                    <a:pt x="1116" y="1545"/>
                  </a:lnTo>
                  <a:lnTo>
                    <a:pt x="1172" y="1522"/>
                  </a:lnTo>
                  <a:lnTo>
                    <a:pt x="1228" y="1494"/>
                  </a:lnTo>
                  <a:lnTo>
                    <a:pt x="1281" y="1460"/>
                  </a:lnTo>
                  <a:lnTo>
                    <a:pt x="1331" y="1422"/>
                  </a:lnTo>
                  <a:lnTo>
                    <a:pt x="1379" y="1378"/>
                  </a:lnTo>
                  <a:lnTo>
                    <a:pt x="1421" y="1333"/>
                  </a:lnTo>
                  <a:lnTo>
                    <a:pt x="1460" y="1283"/>
                  </a:lnTo>
                  <a:lnTo>
                    <a:pt x="1492" y="1230"/>
                  </a:lnTo>
                  <a:lnTo>
                    <a:pt x="1521" y="1176"/>
                  </a:lnTo>
                  <a:lnTo>
                    <a:pt x="1545" y="1120"/>
                  </a:lnTo>
                  <a:lnTo>
                    <a:pt x="1563" y="1061"/>
                  </a:lnTo>
                  <a:lnTo>
                    <a:pt x="1575" y="1001"/>
                  </a:lnTo>
                  <a:lnTo>
                    <a:pt x="1584" y="939"/>
                  </a:lnTo>
                  <a:lnTo>
                    <a:pt x="1587" y="876"/>
                  </a:lnTo>
                  <a:lnTo>
                    <a:pt x="1584" y="815"/>
                  </a:lnTo>
                  <a:lnTo>
                    <a:pt x="1575" y="753"/>
                  </a:lnTo>
                  <a:lnTo>
                    <a:pt x="1563" y="692"/>
                  </a:lnTo>
                  <a:lnTo>
                    <a:pt x="1545" y="634"/>
                  </a:lnTo>
                  <a:lnTo>
                    <a:pt x="1521" y="577"/>
                  </a:lnTo>
                  <a:lnTo>
                    <a:pt x="1492" y="522"/>
                  </a:lnTo>
                  <a:lnTo>
                    <a:pt x="1460" y="471"/>
                  </a:lnTo>
                  <a:lnTo>
                    <a:pt x="1421" y="421"/>
                  </a:lnTo>
                  <a:lnTo>
                    <a:pt x="1379" y="375"/>
                  </a:lnTo>
                  <a:lnTo>
                    <a:pt x="1331" y="332"/>
                  </a:lnTo>
                  <a:lnTo>
                    <a:pt x="1281" y="293"/>
                  </a:lnTo>
                  <a:lnTo>
                    <a:pt x="1228" y="259"/>
                  </a:lnTo>
                  <a:lnTo>
                    <a:pt x="1172" y="232"/>
                  </a:lnTo>
                  <a:lnTo>
                    <a:pt x="1116" y="208"/>
                  </a:lnTo>
                  <a:lnTo>
                    <a:pt x="1057" y="190"/>
                  </a:lnTo>
                  <a:lnTo>
                    <a:pt x="998" y="177"/>
                  </a:lnTo>
                  <a:lnTo>
                    <a:pt x="937" y="170"/>
                  </a:lnTo>
                  <a:lnTo>
                    <a:pt x="878" y="168"/>
                  </a:lnTo>
                  <a:close/>
                  <a:moveTo>
                    <a:pt x="878" y="0"/>
                  </a:moveTo>
                  <a:lnTo>
                    <a:pt x="945" y="3"/>
                  </a:lnTo>
                  <a:lnTo>
                    <a:pt x="1012" y="11"/>
                  </a:lnTo>
                  <a:lnTo>
                    <a:pt x="1078" y="23"/>
                  </a:lnTo>
                  <a:lnTo>
                    <a:pt x="1144" y="41"/>
                  </a:lnTo>
                  <a:lnTo>
                    <a:pt x="1207" y="65"/>
                  </a:lnTo>
                  <a:lnTo>
                    <a:pt x="1270" y="92"/>
                  </a:lnTo>
                  <a:lnTo>
                    <a:pt x="1331" y="126"/>
                  </a:lnTo>
                  <a:lnTo>
                    <a:pt x="1388" y="165"/>
                  </a:lnTo>
                  <a:lnTo>
                    <a:pt x="1445" y="208"/>
                  </a:lnTo>
                  <a:lnTo>
                    <a:pt x="1497" y="257"/>
                  </a:lnTo>
                  <a:lnTo>
                    <a:pt x="1545" y="308"/>
                  </a:lnTo>
                  <a:lnTo>
                    <a:pt x="1587" y="363"/>
                  </a:lnTo>
                  <a:lnTo>
                    <a:pt x="1625" y="420"/>
                  </a:lnTo>
                  <a:lnTo>
                    <a:pt x="1659" y="480"/>
                  </a:lnTo>
                  <a:lnTo>
                    <a:pt x="1688" y="541"/>
                  </a:lnTo>
                  <a:lnTo>
                    <a:pt x="1712" y="605"/>
                  </a:lnTo>
                  <a:lnTo>
                    <a:pt x="1730" y="671"/>
                  </a:lnTo>
                  <a:lnTo>
                    <a:pt x="1744" y="738"/>
                  </a:lnTo>
                  <a:lnTo>
                    <a:pt x="1751" y="807"/>
                  </a:lnTo>
                  <a:lnTo>
                    <a:pt x="1754" y="876"/>
                  </a:lnTo>
                  <a:lnTo>
                    <a:pt x="1751" y="947"/>
                  </a:lnTo>
                  <a:lnTo>
                    <a:pt x="1744" y="1016"/>
                  </a:lnTo>
                  <a:lnTo>
                    <a:pt x="1730" y="1083"/>
                  </a:lnTo>
                  <a:lnTo>
                    <a:pt x="1712" y="1149"/>
                  </a:lnTo>
                  <a:lnTo>
                    <a:pt x="1688" y="1212"/>
                  </a:lnTo>
                  <a:lnTo>
                    <a:pt x="1659" y="1274"/>
                  </a:lnTo>
                  <a:lnTo>
                    <a:pt x="1625" y="1334"/>
                  </a:lnTo>
                  <a:lnTo>
                    <a:pt x="1587" y="1391"/>
                  </a:lnTo>
                  <a:lnTo>
                    <a:pt x="1545" y="1445"/>
                  </a:lnTo>
                  <a:lnTo>
                    <a:pt x="1497" y="1496"/>
                  </a:lnTo>
                  <a:lnTo>
                    <a:pt x="1445" y="1545"/>
                  </a:lnTo>
                  <a:lnTo>
                    <a:pt x="1388" y="1589"/>
                  </a:lnTo>
                  <a:lnTo>
                    <a:pt x="1331" y="1627"/>
                  </a:lnTo>
                  <a:lnTo>
                    <a:pt x="1270" y="1661"/>
                  </a:lnTo>
                  <a:lnTo>
                    <a:pt x="1207" y="1689"/>
                  </a:lnTo>
                  <a:lnTo>
                    <a:pt x="1144" y="1712"/>
                  </a:lnTo>
                  <a:lnTo>
                    <a:pt x="1078" y="1730"/>
                  </a:lnTo>
                  <a:lnTo>
                    <a:pt x="1012" y="1743"/>
                  </a:lnTo>
                  <a:lnTo>
                    <a:pt x="945" y="1751"/>
                  </a:lnTo>
                  <a:lnTo>
                    <a:pt x="878" y="1753"/>
                  </a:lnTo>
                  <a:lnTo>
                    <a:pt x="810" y="1751"/>
                  </a:lnTo>
                  <a:lnTo>
                    <a:pt x="743" y="1743"/>
                  </a:lnTo>
                  <a:lnTo>
                    <a:pt x="677" y="1730"/>
                  </a:lnTo>
                  <a:lnTo>
                    <a:pt x="611" y="1712"/>
                  </a:lnTo>
                  <a:lnTo>
                    <a:pt x="547" y="1689"/>
                  </a:lnTo>
                  <a:lnTo>
                    <a:pt x="484" y="1661"/>
                  </a:lnTo>
                  <a:lnTo>
                    <a:pt x="424" y="1627"/>
                  </a:lnTo>
                  <a:lnTo>
                    <a:pt x="366" y="1589"/>
                  </a:lnTo>
                  <a:lnTo>
                    <a:pt x="310" y="1545"/>
                  </a:lnTo>
                  <a:lnTo>
                    <a:pt x="258" y="1496"/>
                  </a:lnTo>
                  <a:lnTo>
                    <a:pt x="210" y="1445"/>
                  </a:lnTo>
                  <a:lnTo>
                    <a:pt x="167" y="1391"/>
                  </a:lnTo>
                  <a:lnTo>
                    <a:pt x="129" y="1334"/>
                  </a:lnTo>
                  <a:lnTo>
                    <a:pt x="95" y="1274"/>
                  </a:lnTo>
                  <a:lnTo>
                    <a:pt x="66" y="1212"/>
                  </a:lnTo>
                  <a:lnTo>
                    <a:pt x="43" y="1149"/>
                  </a:lnTo>
                  <a:lnTo>
                    <a:pt x="25" y="1083"/>
                  </a:lnTo>
                  <a:lnTo>
                    <a:pt x="11" y="1016"/>
                  </a:lnTo>
                  <a:lnTo>
                    <a:pt x="3" y="947"/>
                  </a:lnTo>
                  <a:lnTo>
                    <a:pt x="0" y="876"/>
                  </a:lnTo>
                  <a:lnTo>
                    <a:pt x="3" y="807"/>
                  </a:lnTo>
                  <a:lnTo>
                    <a:pt x="11" y="738"/>
                  </a:lnTo>
                  <a:lnTo>
                    <a:pt x="25" y="671"/>
                  </a:lnTo>
                  <a:lnTo>
                    <a:pt x="43" y="605"/>
                  </a:lnTo>
                  <a:lnTo>
                    <a:pt x="66" y="541"/>
                  </a:lnTo>
                  <a:lnTo>
                    <a:pt x="95" y="480"/>
                  </a:lnTo>
                  <a:lnTo>
                    <a:pt x="129" y="420"/>
                  </a:lnTo>
                  <a:lnTo>
                    <a:pt x="167" y="363"/>
                  </a:lnTo>
                  <a:lnTo>
                    <a:pt x="210" y="308"/>
                  </a:lnTo>
                  <a:lnTo>
                    <a:pt x="258" y="257"/>
                  </a:lnTo>
                  <a:lnTo>
                    <a:pt x="310" y="208"/>
                  </a:lnTo>
                  <a:lnTo>
                    <a:pt x="366" y="165"/>
                  </a:lnTo>
                  <a:lnTo>
                    <a:pt x="424" y="126"/>
                  </a:lnTo>
                  <a:lnTo>
                    <a:pt x="484" y="92"/>
                  </a:lnTo>
                  <a:lnTo>
                    <a:pt x="547" y="65"/>
                  </a:lnTo>
                  <a:lnTo>
                    <a:pt x="611" y="41"/>
                  </a:lnTo>
                  <a:lnTo>
                    <a:pt x="677" y="23"/>
                  </a:lnTo>
                  <a:lnTo>
                    <a:pt x="743" y="11"/>
                  </a:lnTo>
                  <a:lnTo>
                    <a:pt x="810" y="3"/>
                  </a:lnTo>
                  <a:lnTo>
                    <a:pt x="8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Freeform 83"/>
            <p:cNvSpPr/>
            <p:nvPr/>
          </p:nvSpPr>
          <p:spPr bwMode="auto">
            <a:xfrm>
              <a:off x="952500" y="2105025"/>
              <a:ext cx="112713" cy="26987"/>
            </a:xfrm>
            <a:custGeom>
              <a:avLst/>
              <a:gdLst>
                <a:gd name="T0" fmla="*/ 84 w 714"/>
                <a:gd name="T1" fmla="*/ 0 h 167"/>
                <a:gd name="T2" fmla="*/ 630 w 714"/>
                <a:gd name="T3" fmla="*/ 0 h 167"/>
                <a:gd name="T4" fmla="*/ 652 w 714"/>
                <a:gd name="T5" fmla="*/ 4 h 167"/>
                <a:gd name="T6" fmla="*/ 673 w 714"/>
                <a:gd name="T7" fmla="*/ 12 h 167"/>
                <a:gd name="T8" fmla="*/ 690 w 714"/>
                <a:gd name="T9" fmla="*/ 25 h 167"/>
                <a:gd name="T10" fmla="*/ 702 w 714"/>
                <a:gd name="T11" fmla="*/ 42 h 167"/>
                <a:gd name="T12" fmla="*/ 711 w 714"/>
                <a:gd name="T13" fmla="*/ 62 h 167"/>
                <a:gd name="T14" fmla="*/ 714 w 714"/>
                <a:gd name="T15" fmla="*/ 83 h 167"/>
                <a:gd name="T16" fmla="*/ 711 w 714"/>
                <a:gd name="T17" fmla="*/ 106 h 167"/>
                <a:gd name="T18" fmla="*/ 702 w 714"/>
                <a:gd name="T19" fmla="*/ 126 h 167"/>
                <a:gd name="T20" fmla="*/ 690 w 714"/>
                <a:gd name="T21" fmla="*/ 143 h 167"/>
                <a:gd name="T22" fmla="*/ 673 w 714"/>
                <a:gd name="T23" fmla="*/ 156 h 167"/>
                <a:gd name="T24" fmla="*/ 652 w 714"/>
                <a:gd name="T25" fmla="*/ 164 h 167"/>
                <a:gd name="T26" fmla="*/ 630 w 714"/>
                <a:gd name="T27" fmla="*/ 167 h 167"/>
                <a:gd name="T28" fmla="*/ 84 w 714"/>
                <a:gd name="T29" fmla="*/ 167 h 167"/>
                <a:gd name="T30" fmla="*/ 62 w 714"/>
                <a:gd name="T31" fmla="*/ 164 h 167"/>
                <a:gd name="T32" fmla="*/ 42 w 714"/>
                <a:gd name="T33" fmla="*/ 156 h 167"/>
                <a:gd name="T34" fmla="*/ 25 w 714"/>
                <a:gd name="T35" fmla="*/ 143 h 167"/>
                <a:gd name="T36" fmla="*/ 12 w 714"/>
                <a:gd name="T37" fmla="*/ 126 h 167"/>
                <a:gd name="T38" fmla="*/ 4 w 714"/>
                <a:gd name="T39" fmla="*/ 106 h 167"/>
                <a:gd name="T40" fmla="*/ 0 w 714"/>
                <a:gd name="T41" fmla="*/ 83 h 167"/>
                <a:gd name="T42" fmla="*/ 4 w 714"/>
                <a:gd name="T43" fmla="*/ 62 h 167"/>
                <a:gd name="T44" fmla="*/ 12 w 714"/>
                <a:gd name="T45" fmla="*/ 42 h 167"/>
                <a:gd name="T46" fmla="*/ 25 w 714"/>
                <a:gd name="T47" fmla="*/ 25 h 167"/>
                <a:gd name="T48" fmla="*/ 42 w 714"/>
                <a:gd name="T49" fmla="*/ 12 h 167"/>
                <a:gd name="T50" fmla="*/ 62 w 714"/>
                <a:gd name="T51" fmla="*/ 4 h 167"/>
                <a:gd name="T52" fmla="*/ 84 w 714"/>
                <a:gd name="T5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4" h="167">
                  <a:moveTo>
                    <a:pt x="84" y="0"/>
                  </a:moveTo>
                  <a:lnTo>
                    <a:pt x="630" y="0"/>
                  </a:lnTo>
                  <a:lnTo>
                    <a:pt x="652" y="4"/>
                  </a:lnTo>
                  <a:lnTo>
                    <a:pt x="673" y="12"/>
                  </a:lnTo>
                  <a:lnTo>
                    <a:pt x="690" y="25"/>
                  </a:lnTo>
                  <a:lnTo>
                    <a:pt x="702" y="42"/>
                  </a:lnTo>
                  <a:lnTo>
                    <a:pt x="711" y="62"/>
                  </a:lnTo>
                  <a:lnTo>
                    <a:pt x="714" y="83"/>
                  </a:lnTo>
                  <a:lnTo>
                    <a:pt x="711" y="106"/>
                  </a:lnTo>
                  <a:lnTo>
                    <a:pt x="702" y="126"/>
                  </a:lnTo>
                  <a:lnTo>
                    <a:pt x="690" y="143"/>
                  </a:lnTo>
                  <a:lnTo>
                    <a:pt x="673" y="156"/>
                  </a:lnTo>
                  <a:lnTo>
                    <a:pt x="652" y="164"/>
                  </a:lnTo>
                  <a:lnTo>
                    <a:pt x="630" y="167"/>
                  </a:lnTo>
                  <a:lnTo>
                    <a:pt x="84" y="167"/>
                  </a:lnTo>
                  <a:lnTo>
                    <a:pt x="62" y="164"/>
                  </a:lnTo>
                  <a:lnTo>
                    <a:pt x="42" y="156"/>
                  </a:lnTo>
                  <a:lnTo>
                    <a:pt x="25" y="143"/>
                  </a:lnTo>
                  <a:lnTo>
                    <a:pt x="12" y="126"/>
                  </a:lnTo>
                  <a:lnTo>
                    <a:pt x="4" y="106"/>
                  </a:lnTo>
                  <a:lnTo>
                    <a:pt x="0" y="83"/>
                  </a:lnTo>
                  <a:lnTo>
                    <a:pt x="4" y="62"/>
                  </a:lnTo>
                  <a:lnTo>
                    <a:pt x="12" y="42"/>
                  </a:lnTo>
                  <a:lnTo>
                    <a:pt x="25" y="25"/>
                  </a:lnTo>
                  <a:lnTo>
                    <a:pt x="42" y="12"/>
                  </a:lnTo>
                  <a:lnTo>
                    <a:pt x="62" y="4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4109672" y="571862"/>
            <a:ext cx="3839873" cy="316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109720" y="571500"/>
            <a:ext cx="3101340" cy="31623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44510" y="546100"/>
            <a:ext cx="84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80%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464435" y="5461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网站首页界面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423545" y="1259840"/>
            <a:ext cx="7169785" cy="5459095"/>
            <a:chOff x="1174752" y="2094775"/>
            <a:chExt cx="4294140" cy="3422418"/>
          </a:xfrm>
        </p:grpSpPr>
        <p:pic>
          <p:nvPicPr>
            <p:cNvPr id="18" name="Picture 5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1174752" y="2094775"/>
              <a:ext cx="4294140" cy="3422418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1397399" y="2301989"/>
              <a:ext cx="3842449" cy="2176369"/>
            </a:xfrm>
            <a:prstGeom prst="rect">
              <a:avLst/>
            </a:prstGeom>
            <a:blipFill rotWithShape="1">
              <a:blip r:embed="rId2" cstate="screen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44546A"/>
                </a:solidFill>
                <a:cs typeface="+mn-ea"/>
                <a:sym typeface="+mn-lt"/>
              </a:endParaRPr>
            </a:p>
          </p:txBody>
        </p:sp>
        <p:sp>
          <p:nvSpPr>
            <p:cNvPr id="20" name="透明"/>
            <p:cNvSpPr/>
            <p:nvPr/>
          </p:nvSpPr>
          <p:spPr bwMode="auto">
            <a:xfrm>
              <a:off x="3259976" y="2301989"/>
              <a:ext cx="1979872" cy="2176456"/>
            </a:xfrm>
            <a:custGeom>
              <a:avLst/>
              <a:gdLst>
                <a:gd name="T0" fmla="*/ 1682 w 1682"/>
                <a:gd name="T1" fmla="*/ 0 h 2069"/>
                <a:gd name="T2" fmla="*/ 789 w 1682"/>
                <a:gd name="T3" fmla="*/ 0 h 2069"/>
                <a:gd name="T4" fmla="*/ 0 w 1682"/>
                <a:gd name="T5" fmla="*/ 2069 h 2069"/>
                <a:gd name="T6" fmla="*/ 1682 w 1682"/>
                <a:gd name="T7" fmla="*/ 2069 h 2069"/>
                <a:gd name="T8" fmla="*/ 1682 w 1682"/>
                <a:gd name="T9" fmla="*/ 0 h 2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2" h="2069">
                  <a:moveTo>
                    <a:pt x="1682" y="0"/>
                  </a:moveTo>
                  <a:lnTo>
                    <a:pt x="789" y="0"/>
                  </a:lnTo>
                  <a:lnTo>
                    <a:pt x="0" y="2069"/>
                  </a:lnTo>
                  <a:lnTo>
                    <a:pt x="1682" y="2069"/>
                  </a:lnTo>
                  <a:lnTo>
                    <a:pt x="168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2300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81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44546A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1071860" y="0"/>
            <a:ext cx="1134745" cy="6853555"/>
          </a:xfrm>
          <a:prstGeom prst="rect">
            <a:avLst/>
          </a:prstGeom>
          <a:solidFill>
            <a:srgbClr val="3636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0708640" y="361950"/>
            <a:ext cx="1322070" cy="470027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愿乘冷风去，直出福云间</a:t>
            </a: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© 2022福云社 ALL RIGHTS RESERVED</a:t>
            </a:r>
            <a:endParaRPr lang="zh-CN" altLang="en-US" sz="1600">
              <a:solidFill>
                <a:srgbClr val="B5B5B5"/>
              </a:solidFill>
            </a:endParaRPr>
          </a:p>
        </p:txBody>
      </p:sp>
      <p:sp>
        <p:nvSpPr>
          <p:cNvPr id="44" name="同侧圆角矩形 43"/>
          <p:cNvSpPr/>
          <p:nvPr/>
        </p:nvSpPr>
        <p:spPr>
          <a:xfrm rot="10800000">
            <a:off x="11325225" y="5768975"/>
            <a:ext cx="369570" cy="772160"/>
          </a:xfrm>
          <a:prstGeom prst="round2SameRect">
            <a:avLst/>
          </a:prstGeom>
          <a:solidFill>
            <a:srgbClr val="167D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1321415" y="4535170"/>
            <a:ext cx="723900" cy="22053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>
              <a:lnSpc>
                <a:spcPct val="110000"/>
              </a:lnSpc>
            </a:pP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B5B5B5"/>
                </a:solidFill>
              </a:rPr>
              <a:t>  </a:t>
            </a:r>
            <a:r>
              <a:rPr lang="zh-CN" altLang="en-US" sz="1600">
                <a:solidFill>
                  <a:srgbClr val="B5B5B5"/>
                </a:solidFill>
              </a:rPr>
              <a:t>Design By</a:t>
            </a:r>
            <a:r>
              <a:rPr lang="en-US" altLang="zh-CN" sz="1600">
                <a:solidFill>
                  <a:srgbClr val="B5B5B5"/>
                </a:solidFill>
              </a:rPr>
              <a:t>   </a:t>
            </a:r>
            <a:r>
              <a:rPr lang="zh-CN" altLang="zh-CN" sz="1600">
                <a:solidFill>
                  <a:schemeClr val="bg1"/>
                </a:solidFill>
              </a:rPr>
              <a:t>福云社</a:t>
            </a:r>
            <a:r>
              <a:rPr lang="en-US" altLang="zh-CN" sz="1600">
                <a:solidFill>
                  <a:schemeClr val="bg1"/>
                </a:solidFill>
              </a:rPr>
              <a:t> </a:t>
            </a:r>
            <a:r>
              <a:rPr lang="en-US" altLang="zh-CN" sz="1600">
                <a:solidFill>
                  <a:srgbClr val="B5B5B5"/>
                </a:solidFill>
              </a:rPr>
              <a:t>  </a:t>
            </a:r>
            <a:endParaRPr lang="en-US" altLang="zh-CN" sz="1600">
              <a:solidFill>
                <a:srgbClr val="B5B5B5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97240" y="3065145"/>
            <a:ext cx="25742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支持全屏模式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5" name="Group 114"/>
          <p:cNvGrpSpPr/>
          <p:nvPr/>
        </p:nvGrpSpPr>
        <p:grpSpPr>
          <a:xfrm>
            <a:off x="7733381" y="3154304"/>
            <a:ext cx="555625" cy="555625"/>
            <a:chOff x="654050" y="1917700"/>
            <a:chExt cx="555625" cy="555625"/>
          </a:xfrm>
          <a:solidFill>
            <a:schemeClr val="tx2">
              <a:lumMod val="75000"/>
            </a:schemeClr>
          </a:solidFill>
        </p:grpSpPr>
        <p:sp>
          <p:nvSpPr>
            <p:cNvPr id="36" name="Freeform 81"/>
            <p:cNvSpPr>
              <a:spLocks noEditPoints="1"/>
            </p:cNvSpPr>
            <p:nvPr/>
          </p:nvSpPr>
          <p:spPr bwMode="auto">
            <a:xfrm>
              <a:off x="654050" y="1917700"/>
              <a:ext cx="555625" cy="555625"/>
            </a:xfrm>
            <a:custGeom>
              <a:avLst/>
              <a:gdLst>
                <a:gd name="T0" fmla="*/ 181 w 3504"/>
                <a:gd name="T1" fmla="*/ 3034 h 3504"/>
                <a:gd name="T2" fmla="*/ 181 w 3504"/>
                <a:gd name="T3" fmla="*/ 3188 h 3504"/>
                <a:gd name="T4" fmla="*/ 286 w 3504"/>
                <a:gd name="T5" fmla="*/ 3310 h 3504"/>
                <a:gd name="T6" fmla="*/ 440 w 3504"/>
                <a:gd name="T7" fmla="*/ 3332 h 3504"/>
                <a:gd name="T8" fmla="*/ 963 w 3504"/>
                <a:gd name="T9" fmla="*/ 2862 h 3504"/>
                <a:gd name="T10" fmla="*/ 1219 w 3504"/>
                <a:gd name="T11" fmla="*/ 2604 h 3504"/>
                <a:gd name="T12" fmla="*/ 1999 w 3504"/>
                <a:gd name="T13" fmla="*/ 193 h 3504"/>
                <a:gd name="T14" fmla="*/ 1640 w 3504"/>
                <a:gd name="T15" fmla="*/ 342 h 3504"/>
                <a:gd name="T16" fmla="*/ 1351 w 3504"/>
                <a:gd name="T17" fmla="*/ 611 h 3504"/>
                <a:gd name="T18" fmla="*/ 1177 w 3504"/>
                <a:gd name="T19" fmla="*/ 959 h 3504"/>
                <a:gd name="T20" fmla="*/ 1135 w 3504"/>
                <a:gd name="T21" fmla="*/ 1349 h 3504"/>
                <a:gd name="T22" fmla="*/ 1232 w 3504"/>
                <a:gd name="T23" fmla="*/ 1728 h 3504"/>
                <a:gd name="T24" fmla="*/ 1455 w 3504"/>
                <a:gd name="T25" fmla="*/ 2049 h 3504"/>
                <a:gd name="T26" fmla="*/ 1776 w 3504"/>
                <a:gd name="T27" fmla="*/ 2272 h 3504"/>
                <a:gd name="T28" fmla="*/ 2155 w 3504"/>
                <a:gd name="T29" fmla="*/ 2369 h 3504"/>
                <a:gd name="T30" fmla="*/ 2545 w 3504"/>
                <a:gd name="T31" fmla="*/ 2327 h 3504"/>
                <a:gd name="T32" fmla="*/ 2893 w 3504"/>
                <a:gd name="T33" fmla="*/ 2153 h 3504"/>
                <a:gd name="T34" fmla="*/ 3159 w 3504"/>
                <a:gd name="T35" fmla="*/ 1868 h 3504"/>
                <a:gd name="T36" fmla="*/ 3306 w 3504"/>
                <a:gd name="T37" fmla="*/ 1526 h 3504"/>
                <a:gd name="T38" fmla="*/ 3330 w 3504"/>
                <a:gd name="T39" fmla="*/ 1160 h 3504"/>
                <a:gd name="T40" fmla="*/ 3232 w 3504"/>
                <a:gd name="T41" fmla="*/ 803 h 3504"/>
                <a:gd name="T42" fmla="*/ 3013 w 3504"/>
                <a:gd name="T43" fmla="*/ 491 h 3504"/>
                <a:gd name="T44" fmla="*/ 2692 w 3504"/>
                <a:gd name="T45" fmla="*/ 267 h 3504"/>
                <a:gd name="T46" fmla="*/ 2314 w 3504"/>
                <a:gd name="T47" fmla="*/ 171 h 3504"/>
                <a:gd name="T48" fmla="*/ 2484 w 3504"/>
                <a:gd name="T49" fmla="*/ 25 h 3504"/>
                <a:gd name="T50" fmla="*/ 2868 w 3504"/>
                <a:gd name="T51" fmla="*/ 170 h 3504"/>
                <a:gd name="T52" fmla="*/ 3189 w 3504"/>
                <a:gd name="T53" fmla="*/ 434 h 3504"/>
                <a:gd name="T54" fmla="*/ 3407 w 3504"/>
                <a:gd name="T55" fmla="*/ 784 h 3504"/>
                <a:gd name="T56" fmla="*/ 3500 w 3504"/>
                <a:gd name="T57" fmla="*/ 1185 h 3504"/>
                <a:gd name="T58" fmla="*/ 3460 w 3504"/>
                <a:gd name="T59" fmla="*/ 1600 h 3504"/>
                <a:gd name="T60" fmla="*/ 3291 w 3504"/>
                <a:gd name="T61" fmla="*/ 1973 h 3504"/>
                <a:gd name="T62" fmla="*/ 3006 w 3504"/>
                <a:gd name="T63" fmla="*/ 2278 h 3504"/>
                <a:gd name="T64" fmla="*/ 2643 w 3504"/>
                <a:gd name="T65" fmla="*/ 2472 h 3504"/>
                <a:gd name="T66" fmla="*/ 2235 w 3504"/>
                <a:gd name="T67" fmla="*/ 2539 h 3504"/>
                <a:gd name="T68" fmla="*/ 1825 w 3504"/>
                <a:gd name="T69" fmla="*/ 2471 h 3504"/>
                <a:gd name="T70" fmla="*/ 1463 w 3504"/>
                <a:gd name="T71" fmla="*/ 2278 h 3504"/>
                <a:gd name="T72" fmla="*/ 1417 w 3504"/>
                <a:gd name="T73" fmla="*/ 2578 h 3504"/>
                <a:gd name="T74" fmla="*/ 1397 w 3504"/>
                <a:gd name="T75" fmla="*/ 2664 h 3504"/>
                <a:gd name="T76" fmla="*/ 520 w 3504"/>
                <a:gd name="T77" fmla="*/ 3483 h 3504"/>
                <a:gd name="T78" fmla="*/ 307 w 3504"/>
                <a:gd name="T79" fmla="*/ 3494 h 3504"/>
                <a:gd name="T80" fmla="*/ 115 w 3504"/>
                <a:gd name="T81" fmla="*/ 3389 h 3504"/>
                <a:gd name="T82" fmla="*/ 10 w 3504"/>
                <a:gd name="T83" fmla="*/ 3197 h 3504"/>
                <a:gd name="T84" fmla="*/ 21 w 3504"/>
                <a:gd name="T85" fmla="*/ 2984 h 3504"/>
                <a:gd name="T86" fmla="*/ 840 w 3504"/>
                <a:gd name="T87" fmla="*/ 2107 h 3504"/>
                <a:gd name="T88" fmla="*/ 941 w 3504"/>
                <a:gd name="T89" fmla="*/ 2095 h 3504"/>
                <a:gd name="T90" fmla="*/ 1179 w 3504"/>
                <a:gd name="T91" fmla="*/ 1973 h 3504"/>
                <a:gd name="T92" fmla="*/ 1008 w 3504"/>
                <a:gd name="T93" fmla="*/ 1600 h 3504"/>
                <a:gd name="T94" fmla="*/ 968 w 3504"/>
                <a:gd name="T95" fmla="*/ 1185 h 3504"/>
                <a:gd name="T96" fmla="*/ 1062 w 3504"/>
                <a:gd name="T97" fmla="*/ 784 h 3504"/>
                <a:gd name="T98" fmla="*/ 1280 w 3504"/>
                <a:gd name="T99" fmla="*/ 434 h 3504"/>
                <a:gd name="T100" fmla="*/ 1601 w 3504"/>
                <a:gd name="T101" fmla="*/ 170 h 3504"/>
                <a:gd name="T102" fmla="*/ 1985 w 3504"/>
                <a:gd name="T103" fmla="*/ 25 h 3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04" h="3504">
                  <a:moveTo>
                    <a:pt x="642" y="2541"/>
                  </a:moveTo>
                  <a:lnTo>
                    <a:pt x="233" y="2951"/>
                  </a:lnTo>
                  <a:lnTo>
                    <a:pt x="212" y="2976"/>
                  </a:lnTo>
                  <a:lnTo>
                    <a:pt x="194" y="3004"/>
                  </a:lnTo>
                  <a:lnTo>
                    <a:pt x="181" y="3034"/>
                  </a:lnTo>
                  <a:lnTo>
                    <a:pt x="172" y="3064"/>
                  </a:lnTo>
                  <a:lnTo>
                    <a:pt x="168" y="3096"/>
                  </a:lnTo>
                  <a:lnTo>
                    <a:pt x="168" y="3126"/>
                  </a:lnTo>
                  <a:lnTo>
                    <a:pt x="172" y="3158"/>
                  </a:lnTo>
                  <a:lnTo>
                    <a:pt x="181" y="3188"/>
                  </a:lnTo>
                  <a:lnTo>
                    <a:pt x="194" y="3218"/>
                  </a:lnTo>
                  <a:lnTo>
                    <a:pt x="212" y="3246"/>
                  </a:lnTo>
                  <a:lnTo>
                    <a:pt x="233" y="3271"/>
                  </a:lnTo>
                  <a:lnTo>
                    <a:pt x="258" y="3292"/>
                  </a:lnTo>
                  <a:lnTo>
                    <a:pt x="286" y="3310"/>
                  </a:lnTo>
                  <a:lnTo>
                    <a:pt x="316" y="3323"/>
                  </a:lnTo>
                  <a:lnTo>
                    <a:pt x="346" y="3332"/>
                  </a:lnTo>
                  <a:lnTo>
                    <a:pt x="378" y="3336"/>
                  </a:lnTo>
                  <a:lnTo>
                    <a:pt x="408" y="3336"/>
                  </a:lnTo>
                  <a:lnTo>
                    <a:pt x="440" y="3332"/>
                  </a:lnTo>
                  <a:lnTo>
                    <a:pt x="470" y="3323"/>
                  </a:lnTo>
                  <a:lnTo>
                    <a:pt x="500" y="3310"/>
                  </a:lnTo>
                  <a:lnTo>
                    <a:pt x="528" y="3292"/>
                  </a:lnTo>
                  <a:lnTo>
                    <a:pt x="553" y="3271"/>
                  </a:lnTo>
                  <a:lnTo>
                    <a:pt x="963" y="2862"/>
                  </a:lnTo>
                  <a:lnTo>
                    <a:pt x="642" y="2541"/>
                  </a:lnTo>
                  <a:close/>
                  <a:moveTo>
                    <a:pt x="900" y="2285"/>
                  </a:moveTo>
                  <a:lnTo>
                    <a:pt x="762" y="2423"/>
                  </a:lnTo>
                  <a:lnTo>
                    <a:pt x="1081" y="2742"/>
                  </a:lnTo>
                  <a:lnTo>
                    <a:pt x="1219" y="2604"/>
                  </a:lnTo>
                  <a:lnTo>
                    <a:pt x="900" y="2285"/>
                  </a:lnTo>
                  <a:close/>
                  <a:moveTo>
                    <a:pt x="2235" y="168"/>
                  </a:moveTo>
                  <a:lnTo>
                    <a:pt x="2155" y="171"/>
                  </a:lnTo>
                  <a:lnTo>
                    <a:pt x="2076" y="179"/>
                  </a:lnTo>
                  <a:lnTo>
                    <a:pt x="1999" y="193"/>
                  </a:lnTo>
                  <a:lnTo>
                    <a:pt x="1923" y="213"/>
                  </a:lnTo>
                  <a:lnTo>
                    <a:pt x="1849" y="238"/>
                  </a:lnTo>
                  <a:lnTo>
                    <a:pt x="1776" y="267"/>
                  </a:lnTo>
                  <a:lnTo>
                    <a:pt x="1707" y="301"/>
                  </a:lnTo>
                  <a:lnTo>
                    <a:pt x="1640" y="342"/>
                  </a:lnTo>
                  <a:lnTo>
                    <a:pt x="1575" y="386"/>
                  </a:lnTo>
                  <a:lnTo>
                    <a:pt x="1514" y="436"/>
                  </a:lnTo>
                  <a:lnTo>
                    <a:pt x="1455" y="491"/>
                  </a:lnTo>
                  <a:lnTo>
                    <a:pt x="1401" y="549"/>
                  </a:lnTo>
                  <a:lnTo>
                    <a:pt x="1351" y="611"/>
                  </a:lnTo>
                  <a:lnTo>
                    <a:pt x="1306" y="676"/>
                  </a:lnTo>
                  <a:lnTo>
                    <a:pt x="1267" y="743"/>
                  </a:lnTo>
                  <a:lnTo>
                    <a:pt x="1232" y="812"/>
                  </a:lnTo>
                  <a:lnTo>
                    <a:pt x="1202" y="884"/>
                  </a:lnTo>
                  <a:lnTo>
                    <a:pt x="1177" y="959"/>
                  </a:lnTo>
                  <a:lnTo>
                    <a:pt x="1157" y="1034"/>
                  </a:lnTo>
                  <a:lnTo>
                    <a:pt x="1143" y="1112"/>
                  </a:lnTo>
                  <a:lnTo>
                    <a:pt x="1135" y="1190"/>
                  </a:lnTo>
                  <a:lnTo>
                    <a:pt x="1133" y="1269"/>
                  </a:lnTo>
                  <a:lnTo>
                    <a:pt x="1135" y="1349"/>
                  </a:lnTo>
                  <a:lnTo>
                    <a:pt x="1143" y="1428"/>
                  </a:lnTo>
                  <a:lnTo>
                    <a:pt x="1157" y="1505"/>
                  </a:lnTo>
                  <a:lnTo>
                    <a:pt x="1177" y="1581"/>
                  </a:lnTo>
                  <a:lnTo>
                    <a:pt x="1202" y="1655"/>
                  </a:lnTo>
                  <a:lnTo>
                    <a:pt x="1232" y="1728"/>
                  </a:lnTo>
                  <a:lnTo>
                    <a:pt x="1267" y="1797"/>
                  </a:lnTo>
                  <a:lnTo>
                    <a:pt x="1306" y="1864"/>
                  </a:lnTo>
                  <a:lnTo>
                    <a:pt x="1351" y="1929"/>
                  </a:lnTo>
                  <a:lnTo>
                    <a:pt x="1401" y="1990"/>
                  </a:lnTo>
                  <a:lnTo>
                    <a:pt x="1455" y="2049"/>
                  </a:lnTo>
                  <a:lnTo>
                    <a:pt x="1514" y="2103"/>
                  </a:lnTo>
                  <a:lnTo>
                    <a:pt x="1575" y="2153"/>
                  </a:lnTo>
                  <a:lnTo>
                    <a:pt x="1640" y="2198"/>
                  </a:lnTo>
                  <a:lnTo>
                    <a:pt x="1707" y="2237"/>
                  </a:lnTo>
                  <a:lnTo>
                    <a:pt x="1776" y="2272"/>
                  </a:lnTo>
                  <a:lnTo>
                    <a:pt x="1849" y="2302"/>
                  </a:lnTo>
                  <a:lnTo>
                    <a:pt x="1923" y="2327"/>
                  </a:lnTo>
                  <a:lnTo>
                    <a:pt x="1999" y="2347"/>
                  </a:lnTo>
                  <a:lnTo>
                    <a:pt x="2076" y="2361"/>
                  </a:lnTo>
                  <a:lnTo>
                    <a:pt x="2155" y="2369"/>
                  </a:lnTo>
                  <a:lnTo>
                    <a:pt x="2235" y="2371"/>
                  </a:lnTo>
                  <a:lnTo>
                    <a:pt x="2314" y="2369"/>
                  </a:lnTo>
                  <a:lnTo>
                    <a:pt x="2392" y="2361"/>
                  </a:lnTo>
                  <a:lnTo>
                    <a:pt x="2470" y="2347"/>
                  </a:lnTo>
                  <a:lnTo>
                    <a:pt x="2545" y="2327"/>
                  </a:lnTo>
                  <a:lnTo>
                    <a:pt x="2620" y="2302"/>
                  </a:lnTo>
                  <a:lnTo>
                    <a:pt x="2692" y="2272"/>
                  </a:lnTo>
                  <a:lnTo>
                    <a:pt x="2761" y="2237"/>
                  </a:lnTo>
                  <a:lnTo>
                    <a:pt x="2828" y="2198"/>
                  </a:lnTo>
                  <a:lnTo>
                    <a:pt x="2893" y="2153"/>
                  </a:lnTo>
                  <a:lnTo>
                    <a:pt x="2955" y="2103"/>
                  </a:lnTo>
                  <a:lnTo>
                    <a:pt x="3013" y="2049"/>
                  </a:lnTo>
                  <a:lnTo>
                    <a:pt x="3066" y="1992"/>
                  </a:lnTo>
                  <a:lnTo>
                    <a:pt x="3115" y="1931"/>
                  </a:lnTo>
                  <a:lnTo>
                    <a:pt x="3159" y="1868"/>
                  </a:lnTo>
                  <a:lnTo>
                    <a:pt x="3198" y="1803"/>
                  </a:lnTo>
                  <a:lnTo>
                    <a:pt x="3232" y="1736"/>
                  </a:lnTo>
                  <a:lnTo>
                    <a:pt x="3262" y="1667"/>
                  </a:lnTo>
                  <a:lnTo>
                    <a:pt x="3286" y="1597"/>
                  </a:lnTo>
                  <a:lnTo>
                    <a:pt x="3306" y="1526"/>
                  </a:lnTo>
                  <a:lnTo>
                    <a:pt x="3320" y="1453"/>
                  </a:lnTo>
                  <a:lnTo>
                    <a:pt x="3330" y="1380"/>
                  </a:lnTo>
                  <a:lnTo>
                    <a:pt x="3335" y="1307"/>
                  </a:lnTo>
                  <a:lnTo>
                    <a:pt x="3335" y="1233"/>
                  </a:lnTo>
                  <a:lnTo>
                    <a:pt x="3330" y="1160"/>
                  </a:lnTo>
                  <a:lnTo>
                    <a:pt x="3320" y="1086"/>
                  </a:lnTo>
                  <a:lnTo>
                    <a:pt x="3306" y="1014"/>
                  </a:lnTo>
                  <a:lnTo>
                    <a:pt x="3286" y="943"/>
                  </a:lnTo>
                  <a:lnTo>
                    <a:pt x="3262" y="873"/>
                  </a:lnTo>
                  <a:lnTo>
                    <a:pt x="3232" y="803"/>
                  </a:lnTo>
                  <a:lnTo>
                    <a:pt x="3198" y="736"/>
                  </a:lnTo>
                  <a:lnTo>
                    <a:pt x="3159" y="672"/>
                  </a:lnTo>
                  <a:lnTo>
                    <a:pt x="3115" y="609"/>
                  </a:lnTo>
                  <a:lnTo>
                    <a:pt x="3066" y="548"/>
                  </a:lnTo>
                  <a:lnTo>
                    <a:pt x="3013" y="491"/>
                  </a:lnTo>
                  <a:lnTo>
                    <a:pt x="2955" y="436"/>
                  </a:lnTo>
                  <a:lnTo>
                    <a:pt x="2893" y="386"/>
                  </a:lnTo>
                  <a:lnTo>
                    <a:pt x="2828" y="342"/>
                  </a:lnTo>
                  <a:lnTo>
                    <a:pt x="2761" y="301"/>
                  </a:lnTo>
                  <a:lnTo>
                    <a:pt x="2692" y="267"/>
                  </a:lnTo>
                  <a:lnTo>
                    <a:pt x="2620" y="238"/>
                  </a:lnTo>
                  <a:lnTo>
                    <a:pt x="2545" y="213"/>
                  </a:lnTo>
                  <a:lnTo>
                    <a:pt x="2470" y="193"/>
                  </a:lnTo>
                  <a:lnTo>
                    <a:pt x="2392" y="179"/>
                  </a:lnTo>
                  <a:lnTo>
                    <a:pt x="2314" y="171"/>
                  </a:lnTo>
                  <a:lnTo>
                    <a:pt x="2235" y="168"/>
                  </a:lnTo>
                  <a:close/>
                  <a:moveTo>
                    <a:pt x="2235" y="0"/>
                  </a:moveTo>
                  <a:lnTo>
                    <a:pt x="2319" y="4"/>
                  </a:lnTo>
                  <a:lnTo>
                    <a:pt x="2402" y="12"/>
                  </a:lnTo>
                  <a:lnTo>
                    <a:pt x="2484" y="25"/>
                  </a:lnTo>
                  <a:lnTo>
                    <a:pt x="2564" y="44"/>
                  </a:lnTo>
                  <a:lnTo>
                    <a:pt x="2643" y="67"/>
                  </a:lnTo>
                  <a:lnTo>
                    <a:pt x="2720" y="97"/>
                  </a:lnTo>
                  <a:lnTo>
                    <a:pt x="2795" y="131"/>
                  </a:lnTo>
                  <a:lnTo>
                    <a:pt x="2868" y="170"/>
                  </a:lnTo>
                  <a:lnTo>
                    <a:pt x="2938" y="213"/>
                  </a:lnTo>
                  <a:lnTo>
                    <a:pt x="3006" y="262"/>
                  </a:lnTo>
                  <a:lnTo>
                    <a:pt x="3070" y="315"/>
                  </a:lnTo>
                  <a:lnTo>
                    <a:pt x="3131" y="373"/>
                  </a:lnTo>
                  <a:lnTo>
                    <a:pt x="3189" y="434"/>
                  </a:lnTo>
                  <a:lnTo>
                    <a:pt x="3242" y="498"/>
                  </a:lnTo>
                  <a:lnTo>
                    <a:pt x="3291" y="566"/>
                  </a:lnTo>
                  <a:lnTo>
                    <a:pt x="3335" y="636"/>
                  </a:lnTo>
                  <a:lnTo>
                    <a:pt x="3373" y="709"/>
                  </a:lnTo>
                  <a:lnTo>
                    <a:pt x="3407" y="784"/>
                  </a:lnTo>
                  <a:lnTo>
                    <a:pt x="3437" y="861"/>
                  </a:lnTo>
                  <a:lnTo>
                    <a:pt x="3460" y="940"/>
                  </a:lnTo>
                  <a:lnTo>
                    <a:pt x="3479" y="1020"/>
                  </a:lnTo>
                  <a:lnTo>
                    <a:pt x="3492" y="1102"/>
                  </a:lnTo>
                  <a:lnTo>
                    <a:pt x="3500" y="1185"/>
                  </a:lnTo>
                  <a:lnTo>
                    <a:pt x="3504" y="1269"/>
                  </a:lnTo>
                  <a:lnTo>
                    <a:pt x="3500" y="1354"/>
                  </a:lnTo>
                  <a:lnTo>
                    <a:pt x="3492" y="1437"/>
                  </a:lnTo>
                  <a:lnTo>
                    <a:pt x="3479" y="1519"/>
                  </a:lnTo>
                  <a:lnTo>
                    <a:pt x="3460" y="1600"/>
                  </a:lnTo>
                  <a:lnTo>
                    <a:pt x="3437" y="1679"/>
                  </a:lnTo>
                  <a:lnTo>
                    <a:pt x="3407" y="1755"/>
                  </a:lnTo>
                  <a:lnTo>
                    <a:pt x="3373" y="1831"/>
                  </a:lnTo>
                  <a:lnTo>
                    <a:pt x="3335" y="1903"/>
                  </a:lnTo>
                  <a:lnTo>
                    <a:pt x="3291" y="1973"/>
                  </a:lnTo>
                  <a:lnTo>
                    <a:pt x="3242" y="2040"/>
                  </a:lnTo>
                  <a:lnTo>
                    <a:pt x="3189" y="2105"/>
                  </a:lnTo>
                  <a:lnTo>
                    <a:pt x="3131" y="2167"/>
                  </a:lnTo>
                  <a:lnTo>
                    <a:pt x="3070" y="2224"/>
                  </a:lnTo>
                  <a:lnTo>
                    <a:pt x="3006" y="2278"/>
                  </a:lnTo>
                  <a:lnTo>
                    <a:pt x="2938" y="2327"/>
                  </a:lnTo>
                  <a:lnTo>
                    <a:pt x="2868" y="2370"/>
                  </a:lnTo>
                  <a:lnTo>
                    <a:pt x="2795" y="2408"/>
                  </a:lnTo>
                  <a:lnTo>
                    <a:pt x="2720" y="2442"/>
                  </a:lnTo>
                  <a:lnTo>
                    <a:pt x="2643" y="2472"/>
                  </a:lnTo>
                  <a:lnTo>
                    <a:pt x="2564" y="2496"/>
                  </a:lnTo>
                  <a:lnTo>
                    <a:pt x="2484" y="2515"/>
                  </a:lnTo>
                  <a:lnTo>
                    <a:pt x="2402" y="2528"/>
                  </a:lnTo>
                  <a:lnTo>
                    <a:pt x="2319" y="2536"/>
                  </a:lnTo>
                  <a:lnTo>
                    <a:pt x="2235" y="2539"/>
                  </a:lnTo>
                  <a:lnTo>
                    <a:pt x="2150" y="2536"/>
                  </a:lnTo>
                  <a:lnTo>
                    <a:pt x="2067" y="2528"/>
                  </a:lnTo>
                  <a:lnTo>
                    <a:pt x="1985" y="2515"/>
                  </a:lnTo>
                  <a:lnTo>
                    <a:pt x="1904" y="2496"/>
                  </a:lnTo>
                  <a:lnTo>
                    <a:pt x="1825" y="2471"/>
                  </a:lnTo>
                  <a:lnTo>
                    <a:pt x="1748" y="2442"/>
                  </a:lnTo>
                  <a:lnTo>
                    <a:pt x="1673" y="2408"/>
                  </a:lnTo>
                  <a:lnTo>
                    <a:pt x="1601" y="2370"/>
                  </a:lnTo>
                  <a:lnTo>
                    <a:pt x="1531" y="2325"/>
                  </a:lnTo>
                  <a:lnTo>
                    <a:pt x="1463" y="2278"/>
                  </a:lnTo>
                  <a:lnTo>
                    <a:pt x="1398" y="2224"/>
                  </a:lnTo>
                  <a:lnTo>
                    <a:pt x="1237" y="2386"/>
                  </a:lnTo>
                  <a:lnTo>
                    <a:pt x="1397" y="2546"/>
                  </a:lnTo>
                  <a:lnTo>
                    <a:pt x="1408" y="2561"/>
                  </a:lnTo>
                  <a:lnTo>
                    <a:pt x="1417" y="2578"/>
                  </a:lnTo>
                  <a:lnTo>
                    <a:pt x="1420" y="2596"/>
                  </a:lnTo>
                  <a:lnTo>
                    <a:pt x="1420" y="2614"/>
                  </a:lnTo>
                  <a:lnTo>
                    <a:pt x="1417" y="2632"/>
                  </a:lnTo>
                  <a:lnTo>
                    <a:pt x="1408" y="2649"/>
                  </a:lnTo>
                  <a:lnTo>
                    <a:pt x="1397" y="2664"/>
                  </a:lnTo>
                  <a:lnTo>
                    <a:pt x="671" y="3389"/>
                  </a:lnTo>
                  <a:lnTo>
                    <a:pt x="637" y="3420"/>
                  </a:lnTo>
                  <a:lnTo>
                    <a:pt x="600" y="3446"/>
                  </a:lnTo>
                  <a:lnTo>
                    <a:pt x="561" y="3467"/>
                  </a:lnTo>
                  <a:lnTo>
                    <a:pt x="520" y="3483"/>
                  </a:lnTo>
                  <a:lnTo>
                    <a:pt x="479" y="3494"/>
                  </a:lnTo>
                  <a:lnTo>
                    <a:pt x="436" y="3502"/>
                  </a:lnTo>
                  <a:lnTo>
                    <a:pt x="392" y="3504"/>
                  </a:lnTo>
                  <a:lnTo>
                    <a:pt x="350" y="3502"/>
                  </a:lnTo>
                  <a:lnTo>
                    <a:pt x="307" y="3494"/>
                  </a:lnTo>
                  <a:lnTo>
                    <a:pt x="266" y="3483"/>
                  </a:lnTo>
                  <a:lnTo>
                    <a:pt x="224" y="3467"/>
                  </a:lnTo>
                  <a:lnTo>
                    <a:pt x="186" y="3446"/>
                  </a:lnTo>
                  <a:lnTo>
                    <a:pt x="149" y="3420"/>
                  </a:lnTo>
                  <a:lnTo>
                    <a:pt x="115" y="3389"/>
                  </a:lnTo>
                  <a:lnTo>
                    <a:pt x="84" y="3355"/>
                  </a:lnTo>
                  <a:lnTo>
                    <a:pt x="59" y="3318"/>
                  </a:lnTo>
                  <a:lnTo>
                    <a:pt x="37" y="3280"/>
                  </a:lnTo>
                  <a:lnTo>
                    <a:pt x="21" y="3238"/>
                  </a:lnTo>
                  <a:lnTo>
                    <a:pt x="10" y="3197"/>
                  </a:lnTo>
                  <a:lnTo>
                    <a:pt x="2" y="3154"/>
                  </a:lnTo>
                  <a:lnTo>
                    <a:pt x="0" y="3112"/>
                  </a:lnTo>
                  <a:lnTo>
                    <a:pt x="2" y="3068"/>
                  </a:lnTo>
                  <a:lnTo>
                    <a:pt x="10" y="3025"/>
                  </a:lnTo>
                  <a:lnTo>
                    <a:pt x="21" y="2984"/>
                  </a:lnTo>
                  <a:lnTo>
                    <a:pt x="37" y="2943"/>
                  </a:lnTo>
                  <a:lnTo>
                    <a:pt x="59" y="2904"/>
                  </a:lnTo>
                  <a:lnTo>
                    <a:pt x="84" y="2867"/>
                  </a:lnTo>
                  <a:lnTo>
                    <a:pt x="115" y="2833"/>
                  </a:lnTo>
                  <a:lnTo>
                    <a:pt x="840" y="2107"/>
                  </a:lnTo>
                  <a:lnTo>
                    <a:pt x="857" y="2095"/>
                  </a:lnTo>
                  <a:lnTo>
                    <a:pt x="878" y="2086"/>
                  </a:lnTo>
                  <a:lnTo>
                    <a:pt x="900" y="2083"/>
                  </a:lnTo>
                  <a:lnTo>
                    <a:pt x="921" y="2086"/>
                  </a:lnTo>
                  <a:lnTo>
                    <a:pt x="941" y="2095"/>
                  </a:lnTo>
                  <a:lnTo>
                    <a:pt x="958" y="2107"/>
                  </a:lnTo>
                  <a:lnTo>
                    <a:pt x="1118" y="2267"/>
                  </a:lnTo>
                  <a:lnTo>
                    <a:pt x="1280" y="2106"/>
                  </a:lnTo>
                  <a:lnTo>
                    <a:pt x="1226" y="2042"/>
                  </a:lnTo>
                  <a:lnTo>
                    <a:pt x="1179" y="1973"/>
                  </a:lnTo>
                  <a:lnTo>
                    <a:pt x="1134" y="1903"/>
                  </a:lnTo>
                  <a:lnTo>
                    <a:pt x="1096" y="1831"/>
                  </a:lnTo>
                  <a:lnTo>
                    <a:pt x="1062" y="1756"/>
                  </a:lnTo>
                  <a:lnTo>
                    <a:pt x="1033" y="1679"/>
                  </a:lnTo>
                  <a:lnTo>
                    <a:pt x="1008" y="1600"/>
                  </a:lnTo>
                  <a:lnTo>
                    <a:pt x="989" y="1519"/>
                  </a:lnTo>
                  <a:lnTo>
                    <a:pt x="976" y="1437"/>
                  </a:lnTo>
                  <a:lnTo>
                    <a:pt x="968" y="1354"/>
                  </a:lnTo>
                  <a:lnTo>
                    <a:pt x="965" y="1269"/>
                  </a:lnTo>
                  <a:lnTo>
                    <a:pt x="968" y="1185"/>
                  </a:lnTo>
                  <a:lnTo>
                    <a:pt x="976" y="1102"/>
                  </a:lnTo>
                  <a:lnTo>
                    <a:pt x="989" y="1020"/>
                  </a:lnTo>
                  <a:lnTo>
                    <a:pt x="1008" y="940"/>
                  </a:lnTo>
                  <a:lnTo>
                    <a:pt x="1032" y="861"/>
                  </a:lnTo>
                  <a:lnTo>
                    <a:pt x="1062" y="784"/>
                  </a:lnTo>
                  <a:lnTo>
                    <a:pt x="1096" y="709"/>
                  </a:lnTo>
                  <a:lnTo>
                    <a:pt x="1134" y="636"/>
                  </a:lnTo>
                  <a:lnTo>
                    <a:pt x="1177" y="566"/>
                  </a:lnTo>
                  <a:lnTo>
                    <a:pt x="1226" y="498"/>
                  </a:lnTo>
                  <a:lnTo>
                    <a:pt x="1280" y="434"/>
                  </a:lnTo>
                  <a:lnTo>
                    <a:pt x="1337" y="373"/>
                  </a:lnTo>
                  <a:lnTo>
                    <a:pt x="1399" y="315"/>
                  </a:lnTo>
                  <a:lnTo>
                    <a:pt x="1464" y="262"/>
                  </a:lnTo>
                  <a:lnTo>
                    <a:pt x="1531" y="213"/>
                  </a:lnTo>
                  <a:lnTo>
                    <a:pt x="1601" y="170"/>
                  </a:lnTo>
                  <a:lnTo>
                    <a:pt x="1673" y="131"/>
                  </a:lnTo>
                  <a:lnTo>
                    <a:pt x="1749" y="97"/>
                  </a:lnTo>
                  <a:lnTo>
                    <a:pt x="1825" y="67"/>
                  </a:lnTo>
                  <a:lnTo>
                    <a:pt x="1904" y="44"/>
                  </a:lnTo>
                  <a:lnTo>
                    <a:pt x="1985" y="25"/>
                  </a:lnTo>
                  <a:lnTo>
                    <a:pt x="2067" y="12"/>
                  </a:lnTo>
                  <a:lnTo>
                    <a:pt x="2150" y="4"/>
                  </a:lnTo>
                  <a:lnTo>
                    <a:pt x="22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Freeform 82"/>
            <p:cNvSpPr>
              <a:spLocks noEditPoints="1"/>
            </p:cNvSpPr>
            <p:nvPr/>
          </p:nvSpPr>
          <p:spPr bwMode="auto">
            <a:xfrm>
              <a:off x="869950" y="1979613"/>
              <a:ext cx="277813" cy="277812"/>
            </a:xfrm>
            <a:custGeom>
              <a:avLst/>
              <a:gdLst>
                <a:gd name="T0" fmla="*/ 756 w 1754"/>
                <a:gd name="T1" fmla="*/ 177 h 1753"/>
                <a:gd name="T2" fmla="*/ 582 w 1754"/>
                <a:gd name="T3" fmla="*/ 232 h 1753"/>
                <a:gd name="T4" fmla="*/ 424 w 1754"/>
                <a:gd name="T5" fmla="*/ 332 h 1753"/>
                <a:gd name="T6" fmla="*/ 295 w 1754"/>
                <a:gd name="T7" fmla="*/ 471 h 1753"/>
                <a:gd name="T8" fmla="*/ 210 w 1754"/>
                <a:gd name="T9" fmla="*/ 634 h 1753"/>
                <a:gd name="T10" fmla="*/ 170 w 1754"/>
                <a:gd name="T11" fmla="*/ 815 h 1753"/>
                <a:gd name="T12" fmla="*/ 179 w 1754"/>
                <a:gd name="T13" fmla="*/ 1001 h 1753"/>
                <a:gd name="T14" fmla="*/ 233 w 1754"/>
                <a:gd name="T15" fmla="*/ 1176 h 1753"/>
                <a:gd name="T16" fmla="*/ 333 w 1754"/>
                <a:gd name="T17" fmla="*/ 1333 h 1753"/>
                <a:gd name="T18" fmla="*/ 474 w 1754"/>
                <a:gd name="T19" fmla="*/ 1460 h 1753"/>
                <a:gd name="T20" fmla="*/ 638 w 1754"/>
                <a:gd name="T21" fmla="*/ 1545 h 1753"/>
                <a:gd name="T22" fmla="*/ 817 w 1754"/>
                <a:gd name="T23" fmla="*/ 1584 h 1753"/>
                <a:gd name="T24" fmla="*/ 998 w 1754"/>
                <a:gd name="T25" fmla="*/ 1576 h 1753"/>
                <a:gd name="T26" fmla="*/ 1172 w 1754"/>
                <a:gd name="T27" fmla="*/ 1522 h 1753"/>
                <a:gd name="T28" fmla="*/ 1331 w 1754"/>
                <a:gd name="T29" fmla="*/ 1422 h 1753"/>
                <a:gd name="T30" fmla="*/ 1460 w 1754"/>
                <a:gd name="T31" fmla="*/ 1283 h 1753"/>
                <a:gd name="T32" fmla="*/ 1545 w 1754"/>
                <a:gd name="T33" fmla="*/ 1120 h 1753"/>
                <a:gd name="T34" fmla="*/ 1584 w 1754"/>
                <a:gd name="T35" fmla="*/ 939 h 1753"/>
                <a:gd name="T36" fmla="*/ 1575 w 1754"/>
                <a:gd name="T37" fmla="*/ 753 h 1753"/>
                <a:gd name="T38" fmla="*/ 1521 w 1754"/>
                <a:gd name="T39" fmla="*/ 577 h 1753"/>
                <a:gd name="T40" fmla="*/ 1421 w 1754"/>
                <a:gd name="T41" fmla="*/ 421 h 1753"/>
                <a:gd name="T42" fmla="*/ 1281 w 1754"/>
                <a:gd name="T43" fmla="*/ 293 h 1753"/>
                <a:gd name="T44" fmla="*/ 1116 w 1754"/>
                <a:gd name="T45" fmla="*/ 208 h 1753"/>
                <a:gd name="T46" fmla="*/ 937 w 1754"/>
                <a:gd name="T47" fmla="*/ 170 h 1753"/>
                <a:gd name="T48" fmla="*/ 945 w 1754"/>
                <a:gd name="T49" fmla="*/ 3 h 1753"/>
                <a:gd name="T50" fmla="*/ 1144 w 1754"/>
                <a:gd name="T51" fmla="*/ 41 h 1753"/>
                <a:gd name="T52" fmla="*/ 1331 w 1754"/>
                <a:gd name="T53" fmla="*/ 126 h 1753"/>
                <a:gd name="T54" fmla="*/ 1497 w 1754"/>
                <a:gd name="T55" fmla="*/ 257 h 1753"/>
                <a:gd name="T56" fmla="*/ 1625 w 1754"/>
                <a:gd name="T57" fmla="*/ 420 h 1753"/>
                <a:gd name="T58" fmla="*/ 1712 w 1754"/>
                <a:gd name="T59" fmla="*/ 605 h 1753"/>
                <a:gd name="T60" fmla="*/ 1751 w 1754"/>
                <a:gd name="T61" fmla="*/ 807 h 1753"/>
                <a:gd name="T62" fmla="*/ 1744 w 1754"/>
                <a:gd name="T63" fmla="*/ 1016 h 1753"/>
                <a:gd name="T64" fmla="*/ 1688 w 1754"/>
                <a:gd name="T65" fmla="*/ 1212 h 1753"/>
                <a:gd name="T66" fmla="*/ 1587 w 1754"/>
                <a:gd name="T67" fmla="*/ 1391 h 1753"/>
                <a:gd name="T68" fmla="*/ 1445 w 1754"/>
                <a:gd name="T69" fmla="*/ 1545 h 1753"/>
                <a:gd name="T70" fmla="*/ 1270 w 1754"/>
                <a:gd name="T71" fmla="*/ 1661 h 1753"/>
                <a:gd name="T72" fmla="*/ 1078 w 1754"/>
                <a:gd name="T73" fmla="*/ 1730 h 1753"/>
                <a:gd name="T74" fmla="*/ 878 w 1754"/>
                <a:gd name="T75" fmla="*/ 1753 h 1753"/>
                <a:gd name="T76" fmla="*/ 677 w 1754"/>
                <a:gd name="T77" fmla="*/ 1730 h 1753"/>
                <a:gd name="T78" fmla="*/ 484 w 1754"/>
                <a:gd name="T79" fmla="*/ 1661 h 1753"/>
                <a:gd name="T80" fmla="*/ 310 w 1754"/>
                <a:gd name="T81" fmla="*/ 1545 h 1753"/>
                <a:gd name="T82" fmla="*/ 167 w 1754"/>
                <a:gd name="T83" fmla="*/ 1391 h 1753"/>
                <a:gd name="T84" fmla="*/ 66 w 1754"/>
                <a:gd name="T85" fmla="*/ 1212 h 1753"/>
                <a:gd name="T86" fmla="*/ 11 w 1754"/>
                <a:gd name="T87" fmla="*/ 1016 h 1753"/>
                <a:gd name="T88" fmla="*/ 3 w 1754"/>
                <a:gd name="T89" fmla="*/ 807 h 1753"/>
                <a:gd name="T90" fmla="*/ 43 w 1754"/>
                <a:gd name="T91" fmla="*/ 605 h 1753"/>
                <a:gd name="T92" fmla="*/ 129 w 1754"/>
                <a:gd name="T93" fmla="*/ 420 h 1753"/>
                <a:gd name="T94" fmla="*/ 258 w 1754"/>
                <a:gd name="T95" fmla="*/ 257 h 1753"/>
                <a:gd name="T96" fmla="*/ 424 w 1754"/>
                <a:gd name="T97" fmla="*/ 126 h 1753"/>
                <a:gd name="T98" fmla="*/ 611 w 1754"/>
                <a:gd name="T99" fmla="*/ 41 h 1753"/>
                <a:gd name="T100" fmla="*/ 810 w 1754"/>
                <a:gd name="T101" fmla="*/ 3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54" h="1753">
                  <a:moveTo>
                    <a:pt x="878" y="168"/>
                  </a:moveTo>
                  <a:lnTo>
                    <a:pt x="817" y="170"/>
                  </a:lnTo>
                  <a:lnTo>
                    <a:pt x="756" y="177"/>
                  </a:lnTo>
                  <a:lnTo>
                    <a:pt x="697" y="190"/>
                  </a:lnTo>
                  <a:lnTo>
                    <a:pt x="638" y="208"/>
                  </a:lnTo>
                  <a:lnTo>
                    <a:pt x="582" y="232"/>
                  </a:lnTo>
                  <a:lnTo>
                    <a:pt x="527" y="259"/>
                  </a:lnTo>
                  <a:lnTo>
                    <a:pt x="474" y="293"/>
                  </a:lnTo>
                  <a:lnTo>
                    <a:pt x="424" y="332"/>
                  </a:lnTo>
                  <a:lnTo>
                    <a:pt x="376" y="375"/>
                  </a:lnTo>
                  <a:lnTo>
                    <a:pt x="333" y="421"/>
                  </a:lnTo>
                  <a:lnTo>
                    <a:pt x="295" y="471"/>
                  </a:lnTo>
                  <a:lnTo>
                    <a:pt x="262" y="522"/>
                  </a:lnTo>
                  <a:lnTo>
                    <a:pt x="233" y="577"/>
                  </a:lnTo>
                  <a:lnTo>
                    <a:pt x="210" y="634"/>
                  </a:lnTo>
                  <a:lnTo>
                    <a:pt x="192" y="692"/>
                  </a:lnTo>
                  <a:lnTo>
                    <a:pt x="179" y="753"/>
                  </a:lnTo>
                  <a:lnTo>
                    <a:pt x="170" y="815"/>
                  </a:lnTo>
                  <a:lnTo>
                    <a:pt x="167" y="876"/>
                  </a:lnTo>
                  <a:lnTo>
                    <a:pt x="170" y="939"/>
                  </a:lnTo>
                  <a:lnTo>
                    <a:pt x="179" y="1001"/>
                  </a:lnTo>
                  <a:lnTo>
                    <a:pt x="192" y="1061"/>
                  </a:lnTo>
                  <a:lnTo>
                    <a:pt x="210" y="1120"/>
                  </a:lnTo>
                  <a:lnTo>
                    <a:pt x="233" y="1176"/>
                  </a:lnTo>
                  <a:lnTo>
                    <a:pt x="262" y="1230"/>
                  </a:lnTo>
                  <a:lnTo>
                    <a:pt x="295" y="1283"/>
                  </a:lnTo>
                  <a:lnTo>
                    <a:pt x="333" y="1333"/>
                  </a:lnTo>
                  <a:lnTo>
                    <a:pt x="376" y="1378"/>
                  </a:lnTo>
                  <a:lnTo>
                    <a:pt x="424" y="1422"/>
                  </a:lnTo>
                  <a:lnTo>
                    <a:pt x="474" y="1460"/>
                  </a:lnTo>
                  <a:lnTo>
                    <a:pt x="527" y="1494"/>
                  </a:lnTo>
                  <a:lnTo>
                    <a:pt x="582" y="1522"/>
                  </a:lnTo>
                  <a:lnTo>
                    <a:pt x="638" y="1545"/>
                  </a:lnTo>
                  <a:lnTo>
                    <a:pt x="697" y="1563"/>
                  </a:lnTo>
                  <a:lnTo>
                    <a:pt x="756" y="1576"/>
                  </a:lnTo>
                  <a:lnTo>
                    <a:pt x="817" y="1584"/>
                  </a:lnTo>
                  <a:lnTo>
                    <a:pt x="878" y="1586"/>
                  </a:lnTo>
                  <a:lnTo>
                    <a:pt x="937" y="1584"/>
                  </a:lnTo>
                  <a:lnTo>
                    <a:pt x="998" y="1576"/>
                  </a:lnTo>
                  <a:lnTo>
                    <a:pt x="1057" y="1563"/>
                  </a:lnTo>
                  <a:lnTo>
                    <a:pt x="1116" y="1545"/>
                  </a:lnTo>
                  <a:lnTo>
                    <a:pt x="1172" y="1522"/>
                  </a:lnTo>
                  <a:lnTo>
                    <a:pt x="1228" y="1494"/>
                  </a:lnTo>
                  <a:lnTo>
                    <a:pt x="1281" y="1460"/>
                  </a:lnTo>
                  <a:lnTo>
                    <a:pt x="1331" y="1422"/>
                  </a:lnTo>
                  <a:lnTo>
                    <a:pt x="1379" y="1378"/>
                  </a:lnTo>
                  <a:lnTo>
                    <a:pt x="1421" y="1333"/>
                  </a:lnTo>
                  <a:lnTo>
                    <a:pt x="1460" y="1283"/>
                  </a:lnTo>
                  <a:lnTo>
                    <a:pt x="1492" y="1230"/>
                  </a:lnTo>
                  <a:lnTo>
                    <a:pt x="1521" y="1176"/>
                  </a:lnTo>
                  <a:lnTo>
                    <a:pt x="1545" y="1120"/>
                  </a:lnTo>
                  <a:lnTo>
                    <a:pt x="1563" y="1061"/>
                  </a:lnTo>
                  <a:lnTo>
                    <a:pt x="1575" y="1001"/>
                  </a:lnTo>
                  <a:lnTo>
                    <a:pt x="1584" y="939"/>
                  </a:lnTo>
                  <a:lnTo>
                    <a:pt x="1587" y="876"/>
                  </a:lnTo>
                  <a:lnTo>
                    <a:pt x="1584" y="815"/>
                  </a:lnTo>
                  <a:lnTo>
                    <a:pt x="1575" y="753"/>
                  </a:lnTo>
                  <a:lnTo>
                    <a:pt x="1563" y="692"/>
                  </a:lnTo>
                  <a:lnTo>
                    <a:pt x="1545" y="634"/>
                  </a:lnTo>
                  <a:lnTo>
                    <a:pt x="1521" y="577"/>
                  </a:lnTo>
                  <a:lnTo>
                    <a:pt x="1492" y="522"/>
                  </a:lnTo>
                  <a:lnTo>
                    <a:pt x="1460" y="471"/>
                  </a:lnTo>
                  <a:lnTo>
                    <a:pt x="1421" y="421"/>
                  </a:lnTo>
                  <a:lnTo>
                    <a:pt x="1379" y="375"/>
                  </a:lnTo>
                  <a:lnTo>
                    <a:pt x="1331" y="332"/>
                  </a:lnTo>
                  <a:lnTo>
                    <a:pt x="1281" y="293"/>
                  </a:lnTo>
                  <a:lnTo>
                    <a:pt x="1228" y="259"/>
                  </a:lnTo>
                  <a:lnTo>
                    <a:pt x="1172" y="232"/>
                  </a:lnTo>
                  <a:lnTo>
                    <a:pt x="1116" y="208"/>
                  </a:lnTo>
                  <a:lnTo>
                    <a:pt x="1057" y="190"/>
                  </a:lnTo>
                  <a:lnTo>
                    <a:pt x="998" y="177"/>
                  </a:lnTo>
                  <a:lnTo>
                    <a:pt x="937" y="170"/>
                  </a:lnTo>
                  <a:lnTo>
                    <a:pt x="878" y="168"/>
                  </a:lnTo>
                  <a:close/>
                  <a:moveTo>
                    <a:pt x="878" y="0"/>
                  </a:moveTo>
                  <a:lnTo>
                    <a:pt x="945" y="3"/>
                  </a:lnTo>
                  <a:lnTo>
                    <a:pt x="1012" y="11"/>
                  </a:lnTo>
                  <a:lnTo>
                    <a:pt x="1078" y="23"/>
                  </a:lnTo>
                  <a:lnTo>
                    <a:pt x="1144" y="41"/>
                  </a:lnTo>
                  <a:lnTo>
                    <a:pt x="1207" y="65"/>
                  </a:lnTo>
                  <a:lnTo>
                    <a:pt x="1270" y="92"/>
                  </a:lnTo>
                  <a:lnTo>
                    <a:pt x="1331" y="126"/>
                  </a:lnTo>
                  <a:lnTo>
                    <a:pt x="1388" y="165"/>
                  </a:lnTo>
                  <a:lnTo>
                    <a:pt x="1445" y="208"/>
                  </a:lnTo>
                  <a:lnTo>
                    <a:pt x="1497" y="257"/>
                  </a:lnTo>
                  <a:lnTo>
                    <a:pt x="1545" y="308"/>
                  </a:lnTo>
                  <a:lnTo>
                    <a:pt x="1587" y="363"/>
                  </a:lnTo>
                  <a:lnTo>
                    <a:pt x="1625" y="420"/>
                  </a:lnTo>
                  <a:lnTo>
                    <a:pt x="1659" y="480"/>
                  </a:lnTo>
                  <a:lnTo>
                    <a:pt x="1688" y="541"/>
                  </a:lnTo>
                  <a:lnTo>
                    <a:pt x="1712" y="605"/>
                  </a:lnTo>
                  <a:lnTo>
                    <a:pt x="1730" y="671"/>
                  </a:lnTo>
                  <a:lnTo>
                    <a:pt x="1744" y="738"/>
                  </a:lnTo>
                  <a:lnTo>
                    <a:pt x="1751" y="807"/>
                  </a:lnTo>
                  <a:lnTo>
                    <a:pt x="1754" y="876"/>
                  </a:lnTo>
                  <a:lnTo>
                    <a:pt x="1751" y="947"/>
                  </a:lnTo>
                  <a:lnTo>
                    <a:pt x="1744" y="1016"/>
                  </a:lnTo>
                  <a:lnTo>
                    <a:pt x="1730" y="1083"/>
                  </a:lnTo>
                  <a:lnTo>
                    <a:pt x="1712" y="1149"/>
                  </a:lnTo>
                  <a:lnTo>
                    <a:pt x="1688" y="1212"/>
                  </a:lnTo>
                  <a:lnTo>
                    <a:pt x="1659" y="1274"/>
                  </a:lnTo>
                  <a:lnTo>
                    <a:pt x="1625" y="1334"/>
                  </a:lnTo>
                  <a:lnTo>
                    <a:pt x="1587" y="1391"/>
                  </a:lnTo>
                  <a:lnTo>
                    <a:pt x="1545" y="1445"/>
                  </a:lnTo>
                  <a:lnTo>
                    <a:pt x="1497" y="1496"/>
                  </a:lnTo>
                  <a:lnTo>
                    <a:pt x="1445" y="1545"/>
                  </a:lnTo>
                  <a:lnTo>
                    <a:pt x="1388" y="1589"/>
                  </a:lnTo>
                  <a:lnTo>
                    <a:pt x="1331" y="1627"/>
                  </a:lnTo>
                  <a:lnTo>
                    <a:pt x="1270" y="1661"/>
                  </a:lnTo>
                  <a:lnTo>
                    <a:pt x="1207" y="1689"/>
                  </a:lnTo>
                  <a:lnTo>
                    <a:pt x="1144" y="1712"/>
                  </a:lnTo>
                  <a:lnTo>
                    <a:pt x="1078" y="1730"/>
                  </a:lnTo>
                  <a:lnTo>
                    <a:pt x="1012" y="1743"/>
                  </a:lnTo>
                  <a:lnTo>
                    <a:pt x="945" y="1751"/>
                  </a:lnTo>
                  <a:lnTo>
                    <a:pt x="878" y="1753"/>
                  </a:lnTo>
                  <a:lnTo>
                    <a:pt x="810" y="1751"/>
                  </a:lnTo>
                  <a:lnTo>
                    <a:pt x="743" y="1743"/>
                  </a:lnTo>
                  <a:lnTo>
                    <a:pt x="677" y="1730"/>
                  </a:lnTo>
                  <a:lnTo>
                    <a:pt x="611" y="1712"/>
                  </a:lnTo>
                  <a:lnTo>
                    <a:pt x="547" y="1689"/>
                  </a:lnTo>
                  <a:lnTo>
                    <a:pt x="484" y="1661"/>
                  </a:lnTo>
                  <a:lnTo>
                    <a:pt x="424" y="1627"/>
                  </a:lnTo>
                  <a:lnTo>
                    <a:pt x="366" y="1589"/>
                  </a:lnTo>
                  <a:lnTo>
                    <a:pt x="310" y="1545"/>
                  </a:lnTo>
                  <a:lnTo>
                    <a:pt x="258" y="1496"/>
                  </a:lnTo>
                  <a:lnTo>
                    <a:pt x="210" y="1445"/>
                  </a:lnTo>
                  <a:lnTo>
                    <a:pt x="167" y="1391"/>
                  </a:lnTo>
                  <a:lnTo>
                    <a:pt x="129" y="1334"/>
                  </a:lnTo>
                  <a:lnTo>
                    <a:pt x="95" y="1274"/>
                  </a:lnTo>
                  <a:lnTo>
                    <a:pt x="66" y="1212"/>
                  </a:lnTo>
                  <a:lnTo>
                    <a:pt x="43" y="1149"/>
                  </a:lnTo>
                  <a:lnTo>
                    <a:pt x="25" y="1083"/>
                  </a:lnTo>
                  <a:lnTo>
                    <a:pt x="11" y="1016"/>
                  </a:lnTo>
                  <a:lnTo>
                    <a:pt x="3" y="947"/>
                  </a:lnTo>
                  <a:lnTo>
                    <a:pt x="0" y="876"/>
                  </a:lnTo>
                  <a:lnTo>
                    <a:pt x="3" y="807"/>
                  </a:lnTo>
                  <a:lnTo>
                    <a:pt x="11" y="738"/>
                  </a:lnTo>
                  <a:lnTo>
                    <a:pt x="25" y="671"/>
                  </a:lnTo>
                  <a:lnTo>
                    <a:pt x="43" y="605"/>
                  </a:lnTo>
                  <a:lnTo>
                    <a:pt x="66" y="541"/>
                  </a:lnTo>
                  <a:lnTo>
                    <a:pt x="95" y="480"/>
                  </a:lnTo>
                  <a:lnTo>
                    <a:pt x="129" y="420"/>
                  </a:lnTo>
                  <a:lnTo>
                    <a:pt x="167" y="363"/>
                  </a:lnTo>
                  <a:lnTo>
                    <a:pt x="210" y="308"/>
                  </a:lnTo>
                  <a:lnTo>
                    <a:pt x="258" y="257"/>
                  </a:lnTo>
                  <a:lnTo>
                    <a:pt x="310" y="208"/>
                  </a:lnTo>
                  <a:lnTo>
                    <a:pt x="366" y="165"/>
                  </a:lnTo>
                  <a:lnTo>
                    <a:pt x="424" y="126"/>
                  </a:lnTo>
                  <a:lnTo>
                    <a:pt x="484" y="92"/>
                  </a:lnTo>
                  <a:lnTo>
                    <a:pt x="547" y="65"/>
                  </a:lnTo>
                  <a:lnTo>
                    <a:pt x="611" y="41"/>
                  </a:lnTo>
                  <a:lnTo>
                    <a:pt x="677" y="23"/>
                  </a:lnTo>
                  <a:lnTo>
                    <a:pt x="743" y="11"/>
                  </a:lnTo>
                  <a:lnTo>
                    <a:pt x="810" y="3"/>
                  </a:lnTo>
                  <a:lnTo>
                    <a:pt x="8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Freeform 83"/>
            <p:cNvSpPr/>
            <p:nvPr/>
          </p:nvSpPr>
          <p:spPr bwMode="auto">
            <a:xfrm>
              <a:off x="952500" y="2105025"/>
              <a:ext cx="112713" cy="26987"/>
            </a:xfrm>
            <a:custGeom>
              <a:avLst/>
              <a:gdLst>
                <a:gd name="T0" fmla="*/ 84 w 714"/>
                <a:gd name="T1" fmla="*/ 0 h 167"/>
                <a:gd name="T2" fmla="*/ 630 w 714"/>
                <a:gd name="T3" fmla="*/ 0 h 167"/>
                <a:gd name="T4" fmla="*/ 652 w 714"/>
                <a:gd name="T5" fmla="*/ 4 h 167"/>
                <a:gd name="T6" fmla="*/ 673 w 714"/>
                <a:gd name="T7" fmla="*/ 12 h 167"/>
                <a:gd name="T8" fmla="*/ 690 w 714"/>
                <a:gd name="T9" fmla="*/ 25 h 167"/>
                <a:gd name="T10" fmla="*/ 702 w 714"/>
                <a:gd name="T11" fmla="*/ 42 h 167"/>
                <a:gd name="T12" fmla="*/ 711 w 714"/>
                <a:gd name="T13" fmla="*/ 62 h 167"/>
                <a:gd name="T14" fmla="*/ 714 w 714"/>
                <a:gd name="T15" fmla="*/ 83 h 167"/>
                <a:gd name="T16" fmla="*/ 711 w 714"/>
                <a:gd name="T17" fmla="*/ 106 h 167"/>
                <a:gd name="T18" fmla="*/ 702 w 714"/>
                <a:gd name="T19" fmla="*/ 126 h 167"/>
                <a:gd name="T20" fmla="*/ 690 w 714"/>
                <a:gd name="T21" fmla="*/ 143 h 167"/>
                <a:gd name="T22" fmla="*/ 673 w 714"/>
                <a:gd name="T23" fmla="*/ 156 h 167"/>
                <a:gd name="T24" fmla="*/ 652 w 714"/>
                <a:gd name="T25" fmla="*/ 164 h 167"/>
                <a:gd name="T26" fmla="*/ 630 w 714"/>
                <a:gd name="T27" fmla="*/ 167 h 167"/>
                <a:gd name="T28" fmla="*/ 84 w 714"/>
                <a:gd name="T29" fmla="*/ 167 h 167"/>
                <a:gd name="T30" fmla="*/ 62 w 714"/>
                <a:gd name="T31" fmla="*/ 164 h 167"/>
                <a:gd name="T32" fmla="*/ 42 w 714"/>
                <a:gd name="T33" fmla="*/ 156 h 167"/>
                <a:gd name="T34" fmla="*/ 25 w 714"/>
                <a:gd name="T35" fmla="*/ 143 h 167"/>
                <a:gd name="T36" fmla="*/ 12 w 714"/>
                <a:gd name="T37" fmla="*/ 126 h 167"/>
                <a:gd name="T38" fmla="*/ 4 w 714"/>
                <a:gd name="T39" fmla="*/ 106 h 167"/>
                <a:gd name="T40" fmla="*/ 0 w 714"/>
                <a:gd name="T41" fmla="*/ 83 h 167"/>
                <a:gd name="T42" fmla="*/ 4 w 714"/>
                <a:gd name="T43" fmla="*/ 62 h 167"/>
                <a:gd name="T44" fmla="*/ 12 w 714"/>
                <a:gd name="T45" fmla="*/ 42 h 167"/>
                <a:gd name="T46" fmla="*/ 25 w 714"/>
                <a:gd name="T47" fmla="*/ 25 h 167"/>
                <a:gd name="T48" fmla="*/ 42 w 714"/>
                <a:gd name="T49" fmla="*/ 12 h 167"/>
                <a:gd name="T50" fmla="*/ 62 w 714"/>
                <a:gd name="T51" fmla="*/ 4 h 167"/>
                <a:gd name="T52" fmla="*/ 84 w 714"/>
                <a:gd name="T5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4" h="167">
                  <a:moveTo>
                    <a:pt x="84" y="0"/>
                  </a:moveTo>
                  <a:lnTo>
                    <a:pt x="630" y="0"/>
                  </a:lnTo>
                  <a:lnTo>
                    <a:pt x="652" y="4"/>
                  </a:lnTo>
                  <a:lnTo>
                    <a:pt x="673" y="12"/>
                  </a:lnTo>
                  <a:lnTo>
                    <a:pt x="690" y="25"/>
                  </a:lnTo>
                  <a:lnTo>
                    <a:pt x="702" y="42"/>
                  </a:lnTo>
                  <a:lnTo>
                    <a:pt x="711" y="62"/>
                  </a:lnTo>
                  <a:lnTo>
                    <a:pt x="714" y="83"/>
                  </a:lnTo>
                  <a:lnTo>
                    <a:pt x="711" y="106"/>
                  </a:lnTo>
                  <a:lnTo>
                    <a:pt x="702" y="126"/>
                  </a:lnTo>
                  <a:lnTo>
                    <a:pt x="690" y="143"/>
                  </a:lnTo>
                  <a:lnTo>
                    <a:pt x="673" y="156"/>
                  </a:lnTo>
                  <a:lnTo>
                    <a:pt x="652" y="164"/>
                  </a:lnTo>
                  <a:lnTo>
                    <a:pt x="630" y="167"/>
                  </a:lnTo>
                  <a:lnTo>
                    <a:pt x="84" y="167"/>
                  </a:lnTo>
                  <a:lnTo>
                    <a:pt x="62" y="164"/>
                  </a:lnTo>
                  <a:lnTo>
                    <a:pt x="42" y="156"/>
                  </a:lnTo>
                  <a:lnTo>
                    <a:pt x="25" y="143"/>
                  </a:lnTo>
                  <a:lnTo>
                    <a:pt x="12" y="126"/>
                  </a:lnTo>
                  <a:lnTo>
                    <a:pt x="4" y="106"/>
                  </a:lnTo>
                  <a:lnTo>
                    <a:pt x="0" y="83"/>
                  </a:lnTo>
                  <a:lnTo>
                    <a:pt x="4" y="62"/>
                  </a:lnTo>
                  <a:lnTo>
                    <a:pt x="12" y="42"/>
                  </a:lnTo>
                  <a:lnTo>
                    <a:pt x="25" y="25"/>
                  </a:lnTo>
                  <a:lnTo>
                    <a:pt x="42" y="12"/>
                  </a:lnTo>
                  <a:lnTo>
                    <a:pt x="62" y="4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4109672" y="571862"/>
            <a:ext cx="3839873" cy="316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109720" y="571500"/>
            <a:ext cx="3101340" cy="31623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44510" y="546100"/>
            <a:ext cx="84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80%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464435" y="5461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网站首页界面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423545" y="1259840"/>
            <a:ext cx="7169785" cy="5459095"/>
            <a:chOff x="1174752" y="2094775"/>
            <a:chExt cx="4294140" cy="3422418"/>
          </a:xfrm>
        </p:grpSpPr>
        <p:pic>
          <p:nvPicPr>
            <p:cNvPr id="18" name="Picture 5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1174752" y="2094775"/>
              <a:ext cx="4294140" cy="3422418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1397399" y="2301989"/>
              <a:ext cx="3842449" cy="2176369"/>
            </a:xfrm>
            <a:prstGeom prst="rect">
              <a:avLst/>
            </a:prstGeom>
            <a:blipFill rotWithShape="1">
              <a:blip r:embed="rId2" cstate="screen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44546A"/>
                </a:solidFill>
                <a:cs typeface="+mn-ea"/>
                <a:sym typeface="+mn-lt"/>
              </a:endParaRPr>
            </a:p>
          </p:txBody>
        </p:sp>
        <p:sp>
          <p:nvSpPr>
            <p:cNvPr id="20" name="透明"/>
            <p:cNvSpPr/>
            <p:nvPr/>
          </p:nvSpPr>
          <p:spPr bwMode="auto">
            <a:xfrm>
              <a:off x="3259976" y="2301989"/>
              <a:ext cx="1979872" cy="2176456"/>
            </a:xfrm>
            <a:custGeom>
              <a:avLst/>
              <a:gdLst>
                <a:gd name="T0" fmla="*/ 1682 w 1682"/>
                <a:gd name="T1" fmla="*/ 0 h 2069"/>
                <a:gd name="T2" fmla="*/ 789 w 1682"/>
                <a:gd name="T3" fmla="*/ 0 h 2069"/>
                <a:gd name="T4" fmla="*/ 0 w 1682"/>
                <a:gd name="T5" fmla="*/ 2069 h 2069"/>
                <a:gd name="T6" fmla="*/ 1682 w 1682"/>
                <a:gd name="T7" fmla="*/ 2069 h 2069"/>
                <a:gd name="T8" fmla="*/ 1682 w 1682"/>
                <a:gd name="T9" fmla="*/ 0 h 2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2" h="2069">
                  <a:moveTo>
                    <a:pt x="1682" y="0"/>
                  </a:moveTo>
                  <a:lnTo>
                    <a:pt x="789" y="0"/>
                  </a:lnTo>
                  <a:lnTo>
                    <a:pt x="0" y="2069"/>
                  </a:lnTo>
                  <a:lnTo>
                    <a:pt x="1682" y="2069"/>
                  </a:lnTo>
                  <a:lnTo>
                    <a:pt x="168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2300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81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44546A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1071860" y="0"/>
            <a:ext cx="1134745" cy="6853555"/>
          </a:xfrm>
          <a:prstGeom prst="rect">
            <a:avLst/>
          </a:prstGeom>
          <a:solidFill>
            <a:srgbClr val="3636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0708640" y="361950"/>
            <a:ext cx="1322070" cy="470027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愿乘冷风去，直出福云间</a:t>
            </a: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© 2022福云社 ALL RIGHTS RESERVED</a:t>
            </a:r>
            <a:endParaRPr lang="zh-CN" altLang="en-US" sz="1600">
              <a:solidFill>
                <a:srgbClr val="B5B5B5"/>
              </a:solidFill>
            </a:endParaRPr>
          </a:p>
        </p:txBody>
      </p:sp>
      <p:sp>
        <p:nvSpPr>
          <p:cNvPr id="44" name="同侧圆角矩形 43"/>
          <p:cNvSpPr/>
          <p:nvPr/>
        </p:nvSpPr>
        <p:spPr>
          <a:xfrm rot="10800000">
            <a:off x="11325225" y="5768975"/>
            <a:ext cx="369570" cy="772160"/>
          </a:xfrm>
          <a:prstGeom prst="round2SameRect">
            <a:avLst/>
          </a:prstGeom>
          <a:solidFill>
            <a:srgbClr val="167D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1321415" y="4535170"/>
            <a:ext cx="723900" cy="22053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>
              <a:lnSpc>
                <a:spcPct val="110000"/>
              </a:lnSpc>
            </a:pP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B5B5B5"/>
                </a:solidFill>
              </a:rPr>
              <a:t>  </a:t>
            </a:r>
            <a:r>
              <a:rPr lang="zh-CN" altLang="en-US" sz="1600">
                <a:solidFill>
                  <a:srgbClr val="B5B5B5"/>
                </a:solidFill>
              </a:rPr>
              <a:t>Design By</a:t>
            </a:r>
            <a:r>
              <a:rPr lang="en-US" altLang="zh-CN" sz="1600">
                <a:solidFill>
                  <a:srgbClr val="B5B5B5"/>
                </a:solidFill>
              </a:rPr>
              <a:t>   </a:t>
            </a:r>
            <a:r>
              <a:rPr lang="zh-CN" altLang="zh-CN" sz="1600">
                <a:solidFill>
                  <a:schemeClr val="bg1"/>
                </a:solidFill>
              </a:rPr>
              <a:t>福云社</a:t>
            </a:r>
            <a:r>
              <a:rPr lang="en-US" altLang="zh-CN" sz="1600">
                <a:solidFill>
                  <a:schemeClr val="bg1"/>
                </a:solidFill>
              </a:rPr>
              <a:t> </a:t>
            </a:r>
            <a:r>
              <a:rPr lang="en-US" altLang="zh-CN" sz="1600">
                <a:solidFill>
                  <a:srgbClr val="B5B5B5"/>
                </a:solidFill>
              </a:rPr>
              <a:t>  </a:t>
            </a:r>
            <a:endParaRPr lang="en-US" altLang="zh-CN" sz="1600">
              <a:solidFill>
                <a:srgbClr val="B5B5B5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1845" y="3065145"/>
            <a:ext cx="25742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最新帖子模块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5" name="Group 114"/>
          <p:cNvGrpSpPr/>
          <p:nvPr/>
        </p:nvGrpSpPr>
        <p:grpSpPr>
          <a:xfrm>
            <a:off x="7733381" y="3154304"/>
            <a:ext cx="555625" cy="555625"/>
            <a:chOff x="654050" y="1917700"/>
            <a:chExt cx="555625" cy="555625"/>
          </a:xfrm>
          <a:solidFill>
            <a:schemeClr val="tx2">
              <a:lumMod val="75000"/>
            </a:schemeClr>
          </a:solidFill>
        </p:grpSpPr>
        <p:sp>
          <p:nvSpPr>
            <p:cNvPr id="36" name="Freeform 81"/>
            <p:cNvSpPr>
              <a:spLocks noEditPoints="1"/>
            </p:cNvSpPr>
            <p:nvPr/>
          </p:nvSpPr>
          <p:spPr bwMode="auto">
            <a:xfrm>
              <a:off x="654050" y="1917700"/>
              <a:ext cx="555625" cy="555625"/>
            </a:xfrm>
            <a:custGeom>
              <a:avLst/>
              <a:gdLst>
                <a:gd name="T0" fmla="*/ 181 w 3504"/>
                <a:gd name="T1" fmla="*/ 3034 h 3504"/>
                <a:gd name="T2" fmla="*/ 181 w 3504"/>
                <a:gd name="T3" fmla="*/ 3188 h 3504"/>
                <a:gd name="T4" fmla="*/ 286 w 3504"/>
                <a:gd name="T5" fmla="*/ 3310 h 3504"/>
                <a:gd name="T6" fmla="*/ 440 w 3504"/>
                <a:gd name="T7" fmla="*/ 3332 h 3504"/>
                <a:gd name="T8" fmla="*/ 963 w 3504"/>
                <a:gd name="T9" fmla="*/ 2862 h 3504"/>
                <a:gd name="T10" fmla="*/ 1219 w 3504"/>
                <a:gd name="T11" fmla="*/ 2604 h 3504"/>
                <a:gd name="T12" fmla="*/ 1999 w 3504"/>
                <a:gd name="T13" fmla="*/ 193 h 3504"/>
                <a:gd name="T14" fmla="*/ 1640 w 3504"/>
                <a:gd name="T15" fmla="*/ 342 h 3504"/>
                <a:gd name="T16" fmla="*/ 1351 w 3504"/>
                <a:gd name="T17" fmla="*/ 611 h 3504"/>
                <a:gd name="T18" fmla="*/ 1177 w 3504"/>
                <a:gd name="T19" fmla="*/ 959 h 3504"/>
                <a:gd name="T20" fmla="*/ 1135 w 3504"/>
                <a:gd name="T21" fmla="*/ 1349 h 3504"/>
                <a:gd name="T22" fmla="*/ 1232 w 3504"/>
                <a:gd name="T23" fmla="*/ 1728 h 3504"/>
                <a:gd name="T24" fmla="*/ 1455 w 3504"/>
                <a:gd name="T25" fmla="*/ 2049 h 3504"/>
                <a:gd name="T26" fmla="*/ 1776 w 3504"/>
                <a:gd name="T27" fmla="*/ 2272 h 3504"/>
                <a:gd name="T28" fmla="*/ 2155 w 3504"/>
                <a:gd name="T29" fmla="*/ 2369 h 3504"/>
                <a:gd name="T30" fmla="*/ 2545 w 3504"/>
                <a:gd name="T31" fmla="*/ 2327 h 3504"/>
                <a:gd name="T32" fmla="*/ 2893 w 3504"/>
                <a:gd name="T33" fmla="*/ 2153 h 3504"/>
                <a:gd name="T34" fmla="*/ 3159 w 3504"/>
                <a:gd name="T35" fmla="*/ 1868 h 3504"/>
                <a:gd name="T36" fmla="*/ 3306 w 3504"/>
                <a:gd name="T37" fmla="*/ 1526 h 3504"/>
                <a:gd name="T38" fmla="*/ 3330 w 3504"/>
                <a:gd name="T39" fmla="*/ 1160 h 3504"/>
                <a:gd name="T40" fmla="*/ 3232 w 3504"/>
                <a:gd name="T41" fmla="*/ 803 h 3504"/>
                <a:gd name="T42" fmla="*/ 3013 w 3504"/>
                <a:gd name="T43" fmla="*/ 491 h 3504"/>
                <a:gd name="T44" fmla="*/ 2692 w 3504"/>
                <a:gd name="T45" fmla="*/ 267 h 3504"/>
                <a:gd name="T46" fmla="*/ 2314 w 3504"/>
                <a:gd name="T47" fmla="*/ 171 h 3504"/>
                <a:gd name="T48" fmla="*/ 2484 w 3504"/>
                <a:gd name="T49" fmla="*/ 25 h 3504"/>
                <a:gd name="T50" fmla="*/ 2868 w 3504"/>
                <a:gd name="T51" fmla="*/ 170 h 3504"/>
                <a:gd name="T52" fmla="*/ 3189 w 3504"/>
                <a:gd name="T53" fmla="*/ 434 h 3504"/>
                <a:gd name="T54" fmla="*/ 3407 w 3504"/>
                <a:gd name="T55" fmla="*/ 784 h 3504"/>
                <a:gd name="T56" fmla="*/ 3500 w 3504"/>
                <a:gd name="T57" fmla="*/ 1185 h 3504"/>
                <a:gd name="T58" fmla="*/ 3460 w 3504"/>
                <a:gd name="T59" fmla="*/ 1600 h 3504"/>
                <a:gd name="T60" fmla="*/ 3291 w 3504"/>
                <a:gd name="T61" fmla="*/ 1973 h 3504"/>
                <a:gd name="T62" fmla="*/ 3006 w 3504"/>
                <a:gd name="T63" fmla="*/ 2278 h 3504"/>
                <a:gd name="T64" fmla="*/ 2643 w 3504"/>
                <a:gd name="T65" fmla="*/ 2472 h 3504"/>
                <a:gd name="T66" fmla="*/ 2235 w 3504"/>
                <a:gd name="T67" fmla="*/ 2539 h 3504"/>
                <a:gd name="T68" fmla="*/ 1825 w 3504"/>
                <a:gd name="T69" fmla="*/ 2471 h 3504"/>
                <a:gd name="T70" fmla="*/ 1463 w 3504"/>
                <a:gd name="T71" fmla="*/ 2278 h 3504"/>
                <a:gd name="T72" fmla="*/ 1417 w 3504"/>
                <a:gd name="T73" fmla="*/ 2578 h 3504"/>
                <a:gd name="T74" fmla="*/ 1397 w 3504"/>
                <a:gd name="T75" fmla="*/ 2664 h 3504"/>
                <a:gd name="T76" fmla="*/ 520 w 3504"/>
                <a:gd name="T77" fmla="*/ 3483 h 3504"/>
                <a:gd name="T78" fmla="*/ 307 w 3504"/>
                <a:gd name="T79" fmla="*/ 3494 h 3504"/>
                <a:gd name="T80" fmla="*/ 115 w 3504"/>
                <a:gd name="T81" fmla="*/ 3389 h 3504"/>
                <a:gd name="T82" fmla="*/ 10 w 3504"/>
                <a:gd name="T83" fmla="*/ 3197 h 3504"/>
                <a:gd name="T84" fmla="*/ 21 w 3504"/>
                <a:gd name="T85" fmla="*/ 2984 h 3504"/>
                <a:gd name="T86" fmla="*/ 840 w 3504"/>
                <a:gd name="T87" fmla="*/ 2107 h 3504"/>
                <a:gd name="T88" fmla="*/ 941 w 3504"/>
                <a:gd name="T89" fmla="*/ 2095 h 3504"/>
                <a:gd name="T90" fmla="*/ 1179 w 3504"/>
                <a:gd name="T91" fmla="*/ 1973 h 3504"/>
                <a:gd name="T92" fmla="*/ 1008 w 3504"/>
                <a:gd name="T93" fmla="*/ 1600 h 3504"/>
                <a:gd name="T94" fmla="*/ 968 w 3504"/>
                <a:gd name="T95" fmla="*/ 1185 h 3504"/>
                <a:gd name="T96" fmla="*/ 1062 w 3504"/>
                <a:gd name="T97" fmla="*/ 784 h 3504"/>
                <a:gd name="T98" fmla="*/ 1280 w 3504"/>
                <a:gd name="T99" fmla="*/ 434 h 3504"/>
                <a:gd name="T100" fmla="*/ 1601 w 3504"/>
                <a:gd name="T101" fmla="*/ 170 h 3504"/>
                <a:gd name="T102" fmla="*/ 1985 w 3504"/>
                <a:gd name="T103" fmla="*/ 25 h 3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04" h="3504">
                  <a:moveTo>
                    <a:pt x="642" y="2541"/>
                  </a:moveTo>
                  <a:lnTo>
                    <a:pt x="233" y="2951"/>
                  </a:lnTo>
                  <a:lnTo>
                    <a:pt x="212" y="2976"/>
                  </a:lnTo>
                  <a:lnTo>
                    <a:pt x="194" y="3004"/>
                  </a:lnTo>
                  <a:lnTo>
                    <a:pt x="181" y="3034"/>
                  </a:lnTo>
                  <a:lnTo>
                    <a:pt x="172" y="3064"/>
                  </a:lnTo>
                  <a:lnTo>
                    <a:pt x="168" y="3096"/>
                  </a:lnTo>
                  <a:lnTo>
                    <a:pt x="168" y="3126"/>
                  </a:lnTo>
                  <a:lnTo>
                    <a:pt x="172" y="3158"/>
                  </a:lnTo>
                  <a:lnTo>
                    <a:pt x="181" y="3188"/>
                  </a:lnTo>
                  <a:lnTo>
                    <a:pt x="194" y="3218"/>
                  </a:lnTo>
                  <a:lnTo>
                    <a:pt x="212" y="3246"/>
                  </a:lnTo>
                  <a:lnTo>
                    <a:pt x="233" y="3271"/>
                  </a:lnTo>
                  <a:lnTo>
                    <a:pt x="258" y="3292"/>
                  </a:lnTo>
                  <a:lnTo>
                    <a:pt x="286" y="3310"/>
                  </a:lnTo>
                  <a:lnTo>
                    <a:pt x="316" y="3323"/>
                  </a:lnTo>
                  <a:lnTo>
                    <a:pt x="346" y="3332"/>
                  </a:lnTo>
                  <a:lnTo>
                    <a:pt x="378" y="3336"/>
                  </a:lnTo>
                  <a:lnTo>
                    <a:pt x="408" y="3336"/>
                  </a:lnTo>
                  <a:lnTo>
                    <a:pt x="440" y="3332"/>
                  </a:lnTo>
                  <a:lnTo>
                    <a:pt x="470" y="3323"/>
                  </a:lnTo>
                  <a:lnTo>
                    <a:pt x="500" y="3310"/>
                  </a:lnTo>
                  <a:lnTo>
                    <a:pt x="528" y="3292"/>
                  </a:lnTo>
                  <a:lnTo>
                    <a:pt x="553" y="3271"/>
                  </a:lnTo>
                  <a:lnTo>
                    <a:pt x="963" y="2862"/>
                  </a:lnTo>
                  <a:lnTo>
                    <a:pt x="642" y="2541"/>
                  </a:lnTo>
                  <a:close/>
                  <a:moveTo>
                    <a:pt x="900" y="2285"/>
                  </a:moveTo>
                  <a:lnTo>
                    <a:pt x="762" y="2423"/>
                  </a:lnTo>
                  <a:lnTo>
                    <a:pt x="1081" y="2742"/>
                  </a:lnTo>
                  <a:lnTo>
                    <a:pt x="1219" y="2604"/>
                  </a:lnTo>
                  <a:lnTo>
                    <a:pt x="900" y="2285"/>
                  </a:lnTo>
                  <a:close/>
                  <a:moveTo>
                    <a:pt x="2235" y="168"/>
                  </a:moveTo>
                  <a:lnTo>
                    <a:pt x="2155" y="171"/>
                  </a:lnTo>
                  <a:lnTo>
                    <a:pt x="2076" y="179"/>
                  </a:lnTo>
                  <a:lnTo>
                    <a:pt x="1999" y="193"/>
                  </a:lnTo>
                  <a:lnTo>
                    <a:pt x="1923" y="213"/>
                  </a:lnTo>
                  <a:lnTo>
                    <a:pt x="1849" y="238"/>
                  </a:lnTo>
                  <a:lnTo>
                    <a:pt x="1776" y="267"/>
                  </a:lnTo>
                  <a:lnTo>
                    <a:pt x="1707" y="301"/>
                  </a:lnTo>
                  <a:lnTo>
                    <a:pt x="1640" y="342"/>
                  </a:lnTo>
                  <a:lnTo>
                    <a:pt x="1575" y="386"/>
                  </a:lnTo>
                  <a:lnTo>
                    <a:pt x="1514" y="436"/>
                  </a:lnTo>
                  <a:lnTo>
                    <a:pt x="1455" y="491"/>
                  </a:lnTo>
                  <a:lnTo>
                    <a:pt x="1401" y="549"/>
                  </a:lnTo>
                  <a:lnTo>
                    <a:pt x="1351" y="611"/>
                  </a:lnTo>
                  <a:lnTo>
                    <a:pt x="1306" y="676"/>
                  </a:lnTo>
                  <a:lnTo>
                    <a:pt x="1267" y="743"/>
                  </a:lnTo>
                  <a:lnTo>
                    <a:pt x="1232" y="812"/>
                  </a:lnTo>
                  <a:lnTo>
                    <a:pt x="1202" y="884"/>
                  </a:lnTo>
                  <a:lnTo>
                    <a:pt x="1177" y="959"/>
                  </a:lnTo>
                  <a:lnTo>
                    <a:pt x="1157" y="1034"/>
                  </a:lnTo>
                  <a:lnTo>
                    <a:pt x="1143" y="1112"/>
                  </a:lnTo>
                  <a:lnTo>
                    <a:pt x="1135" y="1190"/>
                  </a:lnTo>
                  <a:lnTo>
                    <a:pt x="1133" y="1269"/>
                  </a:lnTo>
                  <a:lnTo>
                    <a:pt x="1135" y="1349"/>
                  </a:lnTo>
                  <a:lnTo>
                    <a:pt x="1143" y="1428"/>
                  </a:lnTo>
                  <a:lnTo>
                    <a:pt x="1157" y="1505"/>
                  </a:lnTo>
                  <a:lnTo>
                    <a:pt x="1177" y="1581"/>
                  </a:lnTo>
                  <a:lnTo>
                    <a:pt x="1202" y="1655"/>
                  </a:lnTo>
                  <a:lnTo>
                    <a:pt x="1232" y="1728"/>
                  </a:lnTo>
                  <a:lnTo>
                    <a:pt x="1267" y="1797"/>
                  </a:lnTo>
                  <a:lnTo>
                    <a:pt x="1306" y="1864"/>
                  </a:lnTo>
                  <a:lnTo>
                    <a:pt x="1351" y="1929"/>
                  </a:lnTo>
                  <a:lnTo>
                    <a:pt x="1401" y="1990"/>
                  </a:lnTo>
                  <a:lnTo>
                    <a:pt x="1455" y="2049"/>
                  </a:lnTo>
                  <a:lnTo>
                    <a:pt x="1514" y="2103"/>
                  </a:lnTo>
                  <a:lnTo>
                    <a:pt x="1575" y="2153"/>
                  </a:lnTo>
                  <a:lnTo>
                    <a:pt x="1640" y="2198"/>
                  </a:lnTo>
                  <a:lnTo>
                    <a:pt x="1707" y="2237"/>
                  </a:lnTo>
                  <a:lnTo>
                    <a:pt x="1776" y="2272"/>
                  </a:lnTo>
                  <a:lnTo>
                    <a:pt x="1849" y="2302"/>
                  </a:lnTo>
                  <a:lnTo>
                    <a:pt x="1923" y="2327"/>
                  </a:lnTo>
                  <a:lnTo>
                    <a:pt x="1999" y="2347"/>
                  </a:lnTo>
                  <a:lnTo>
                    <a:pt x="2076" y="2361"/>
                  </a:lnTo>
                  <a:lnTo>
                    <a:pt x="2155" y="2369"/>
                  </a:lnTo>
                  <a:lnTo>
                    <a:pt x="2235" y="2371"/>
                  </a:lnTo>
                  <a:lnTo>
                    <a:pt x="2314" y="2369"/>
                  </a:lnTo>
                  <a:lnTo>
                    <a:pt x="2392" y="2361"/>
                  </a:lnTo>
                  <a:lnTo>
                    <a:pt x="2470" y="2347"/>
                  </a:lnTo>
                  <a:lnTo>
                    <a:pt x="2545" y="2327"/>
                  </a:lnTo>
                  <a:lnTo>
                    <a:pt x="2620" y="2302"/>
                  </a:lnTo>
                  <a:lnTo>
                    <a:pt x="2692" y="2272"/>
                  </a:lnTo>
                  <a:lnTo>
                    <a:pt x="2761" y="2237"/>
                  </a:lnTo>
                  <a:lnTo>
                    <a:pt x="2828" y="2198"/>
                  </a:lnTo>
                  <a:lnTo>
                    <a:pt x="2893" y="2153"/>
                  </a:lnTo>
                  <a:lnTo>
                    <a:pt x="2955" y="2103"/>
                  </a:lnTo>
                  <a:lnTo>
                    <a:pt x="3013" y="2049"/>
                  </a:lnTo>
                  <a:lnTo>
                    <a:pt x="3066" y="1992"/>
                  </a:lnTo>
                  <a:lnTo>
                    <a:pt x="3115" y="1931"/>
                  </a:lnTo>
                  <a:lnTo>
                    <a:pt x="3159" y="1868"/>
                  </a:lnTo>
                  <a:lnTo>
                    <a:pt x="3198" y="1803"/>
                  </a:lnTo>
                  <a:lnTo>
                    <a:pt x="3232" y="1736"/>
                  </a:lnTo>
                  <a:lnTo>
                    <a:pt x="3262" y="1667"/>
                  </a:lnTo>
                  <a:lnTo>
                    <a:pt x="3286" y="1597"/>
                  </a:lnTo>
                  <a:lnTo>
                    <a:pt x="3306" y="1526"/>
                  </a:lnTo>
                  <a:lnTo>
                    <a:pt x="3320" y="1453"/>
                  </a:lnTo>
                  <a:lnTo>
                    <a:pt x="3330" y="1380"/>
                  </a:lnTo>
                  <a:lnTo>
                    <a:pt x="3335" y="1307"/>
                  </a:lnTo>
                  <a:lnTo>
                    <a:pt x="3335" y="1233"/>
                  </a:lnTo>
                  <a:lnTo>
                    <a:pt x="3330" y="1160"/>
                  </a:lnTo>
                  <a:lnTo>
                    <a:pt x="3320" y="1086"/>
                  </a:lnTo>
                  <a:lnTo>
                    <a:pt x="3306" y="1014"/>
                  </a:lnTo>
                  <a:lnTo>
                    <a:pt x="3286" y="943"/>
                  </a:lnTo>
                  <a:lnTo>
                    <a:pt x="3262" y="873"/>
                  </a:lnTo>
                  <a:lnTo>
                    <a:pt x="3232" y="803"/>
                  </a:lnTo>
                  <a:lnTo>
                    <a:pt x="3198" y="736"/>
                  </a:lnTo>
                  <a:lnTo>
                    <a:pt x="3159" y="672"/>
                  </a:lnTo>
                  <a:lnTo>
                    <a:pt x="3115" y="609"/>
                  </a:lnTo>
                  <a:lnTo>
                    <a:pt x="3066" y="548"/>
                  </a:lnTo>
                  <a:lnTo>
                    <a:pt x="3013" y="491"/>
                  </a:lnTo>
                  <a:lnTo>
                    <a:pt x="2955" y="436"/>
                  </a:lnTo>
                  <a:lnTo>
                    <a:pt x="2893" y="386"/>
                  </a:lnTo>
                  <a:lnTo>
                    <a:pt x="2828" y="342"/>
                  </a:lnTo>
                  <a:lnTo>
                    <a:pt x="2761" y="301"/>
                  </a:lnTo>
                  <a:lnTo>
                    <a:pt x="2692" y="267"/>
                  </a:lnTo>
                  <a:lnTo>
                    <a:pt x="2620" y="238"/>
                  </a:lnTo>
                  <a:lnTo>
                    <a:pt x="2545" y="213"/>
                  </a:lnTo>
                  <a:lnTo>
                    <a:pt x="2470" y="193"/>
                  </a:lnTo>
                  <a:lnTo>
                    <a:pt x="2392" y="179"/>
                  </a:lnTo>
                  <a:lnTo>
                    <a:pt x="2314" y="171"/>
                  </a:lnTo>
                  <a:lnTo>
                    <a:pt x="2235" y="168"/>
                  </a:lnTo>
                  <a:close/>
                  <a:moveTo>
                    <a:pt x="2235" y="0"/>
                  </a:moveTo>
                  <a:lnTo>
                    <a:pt x="2319" y="4"/>
                  </a:lnTo>
                  <a:lnTo>
                    <a:pt x="2402" y="12"/>
                  </a:lnTo>
                  <a:lnTo>
                    <a:pt x="2484" y="25"/>
                  </a:lnTo>
                  <a:lnTo>
                    <a:pt x="2564" y="44"/>
                  </a:lnTo>
                  <a:lnTo>
                    <a:pt x="2643" y="67"/>
                  </a:lnTo>
                  <a:lnTo>
                    <a:pt x="2720" y="97"/>
                  </a:lnTo>
                  <a:lnTo>
                    <a:pt x="2795" y="131"/>
                  </a:lnTo>
                  <a:lnTo>
                    <a:pt x="2868" y="170"/>
                  </a:lnTo>
                  <a:lnTo>
                    <a:pt x="2938" y="213"/>
                  </a:lnTo>
                  <a:lnTo>
                    <a:pt x="3006" y="262"/>
                  </a:lnTo>
                  <a:lnTo>
                    <a:pt x="3070" y="315"/>
                  </a:lnTo>
                  <a:lnTo>
                    <a:pt x="3131" y="373"/>
                  </a:lnTo>
                  <a:lnTo>
                    <a:pt x="3189" y="434"/>
                  </a:lnTo>
                  <a:lnTo>
                    <a:pt x="3242" y="498"/>
                  </a:lnTo>
                  <a:lnTo>
                    <a:pt x="3291" y="566"/>
                  </a:lnTo>
                  <a:lnTo>
                    <a:pt x="3335" y="636"/>
                  </a:lnTo>
                  <a:lnTo>
                    <a:pt x="3373" y="709"/>
                  </a:lnTo>
                  <a:lnTo>
                    <a:pt x="3407" y="784"/>
                  </a:lnTo>
                  <a:lnTo>
                    <a:pt x="3437" y="861"/>
                  </a:lnTo>
                  <a:lnTo>
                    <a:pt x="3460" y="940"/>
                  </a:lnTo>
                  <a:lnTo>
                    <a:pt x="3479" y="1020"/>
                  </a:lnTo>
                  <a:lnTo>
                    <a:pt x="3492" y="1102"/>
                  </a:lnTo>
                  <a:lnTo>
                    <a:pt x="3500" y="1185"/>
                  </a:lnTo>
                  <a:lnTo>
                    <a:pt x="3504" y="1269"/>
                  </a:lnTo>
                  <a:lnTo>
                    <a:pt x="3500" y="1354"/>
                  </a:lnTo>
                  <a:lnTo>
                    <a:pt x="3492" y="1437"/>
                  </a:lnTo>
                  <a:lnTo>
                    <a:pt x="3479" y="1519"/>
                  </a:lnTo>
                  <a:lnTo>
                    <a:pt x="3460" y="1600"/>
                  </a:lnTo>
                  <a:lnTo>
                    <a:pt x="3437" y="1679"/>
                  </a:lnTo>
                  <a:lnTo>
                    <a:pt x="3407" y="1755"/>
                  </a:lnTo>
                  <a:lnTo>
                    <a:pt x="3373" y="1831"/>
                  </a:lnTo>
                  <a:lnTo>
                    <a:pt x="3335" y="1903"/>
                  </a:lnTo>
                  <a:lnTo>
                    <a:pt x="3291" y="1973"/>
                  </a:lnTo>
                  <a:lnTo>
                    <a:pt x="3242" y="2040"/>
                  </a:lnTo>
                  <a:lnTo>
                    <a:pt x="3189" y="2105"/>
                  </a:lnTo>
                  <a:lnTo>
                    <a:pt x="3131" y="2167"/>
                  </a:lnTo>
                  <a:lnTo>
                    <a:pt x="3070" y="2224"/>
                  </a:lnTo>
                  <a:lnTo>
                    <a:pt x="3006" y="2278"/>
                  </a:lnTo>
                  <a:lnTo>
                    <a:pt x="2938" y="2327"/>
                  </a:lnTo>
                  <a:lnTo>
                    <a:pt x="2868" y="2370"/>
                  </a:lnTo>
                  <a:lnTo>
                    <a:pt x="2795" y="2408"/>
                  </a:lnTo>
                  <a:lnTo>
                    <a:pt x="2720" y="2442"/>
                  </a:lnTo>
                  <a:lnTo>
                    <a:pt x="2643" y="2472"/>
                  </a:lnTo>
                  <a:lnTo>
                    <a:pt x="2564" y="2496"/>
                  </a:lnTo>
                  <a:lnTo>
                    <a:pt x="2484" y="2515"/>
                  </a:lnTo>
                  <a:lnTo>
                    <a:pt x="2402" y="2528"/>
                  </a:lnTo>
                  <a:lnTo>
                    <a:pt x="2319" y="2536"/>
                  </a:lnTo>
                  <a:lnTo>
                    <a:pt x="2235" y="2539"/>
                  </a:lnTo>
                  <a:lnTo>
                    <a:pt x="2150" y="2536"/>
                  </a:lnTo>
                  <a:lnTo>
                    <a:pt x="2067" y="2528"/>
                  </a:lnTo>
                  <a:lnTo>
                    <a:pt x="1985" y="2515"/>
                  </a:lnTo>
                  <a:lnTo>
                    <a:pt x="1904" y="2496"/>
                  </a:lnTo>
                  <a:lnTo>
                    <a:pt x="1825" y="2471"/>
                  </a:lnTo>
                  <a:lnTo>
                    <a:pt x="1748" y="2442"/>
                  </a:lnTo>
                  <a:lnTo>
                    <a:pt x="1673" y="2408"/>
                  </a:lnTo>
                  <a:lnTo>
                    <a:pt x="1601" y="2370"/>
                  </a:lnTo>
                  <a:lnTo>
                    <a:pt x="1531" y="2325"/>
                  </a:lnTo>
                  <a:lnTo>
                    <a:pt x="1463" y="2278"/>
                  </a:lnTo>
                  <a:lnTo>
                    <a:pt x="1398" y="2224"/>
                  </a:lnTo>
                  <a:lnTo>
                    <a:pt x="1237" y="2386"/>
                  </a:lnTo>
                  <a:lnTo>
                    <a:pt x="1397" y="2546"/>
                  </a:lnTo>
                  <a:lnTo>
                    <a:pt x="1408" y="2561"/>
                  </a:lnTo>
                  <a:lnTo>
                    <a:pt x="1417" y="2578"/>
                  </a:lnTo>
                  <a:lnTo>
                    <a:pt x="1420" y="2596"/>
                  </a:lnTo>
                  <a:lnTo>
                    <a:pt x="1420" y="2614"/>
                  </a:lnTo>
                  <a:lnTo>
                    <a:pt x="1417" y="2632"/>
                  </a:lnTo>
                  <a:lnTo>
                    <a:pt x="1408" y="2649"/>
                  </a:lnTo>
                  <a:lnTo>
                    <a:pt x="1397" y="2664"/>
                  </a:lnTo>
                  <a:lnTo>
                    <a:pt x="671" y="3389"/>
                  </a:lnTo>
                  <a:lnTo>
                    <a:pt x="637" y="3420"/>
                  </a:lnTo>
                  <a:lnTo>
                    <a:pt x="600" y="3446"/>
                  </a:lnTo>
                  <a:lnTo>
                    <a:pt x="561" y="3467"/>
                  </a:lnTo>
                  <a:lnTo>
                    <a:pt x="520" y="3483"/>
                  </a:lnTo>
                  <a:lnTo>
                    <a:pt x="479" y="3494"/>
                  </a:lnTo>
                  <a:lnTo>
                    <a:pt x="436" y="3502"/>
                  </a:lnTo>
                  <a:lnTo>
                    <a:pt x="392" y="3504"/>
                  </a:lnTo>
                  <a:lnTo>
                    <a:pt x="350" y="3502"/>
                  </a:lnTo>
                  <a:lnTo>
                    <a:pt x="307" y="3494"/>
                  </a:lnTo>
                  <a:lnTo>
                    <a:pt x="266" y="3483"/>
                  </a:lnTo>
                  <a:lnTo>
                    <a:pt x="224" y="3467"/>
                  </a:lnTo>
                  <a:lnTo>
                    <a:pt x="186" y="3446"/>
                  </a:lnTo>
                  <a:lnTo>
                    <a:pt x="149" y="3420"/>
                  </a:lnTo>
                  <a:lnTo>
                    <a:pt x="115" y="3389"/>
                  </a:lnTo>
                  <a:lnTo>
                    <a:pt x="84" y="3355"/>
                  </a:lnTo>
                  <a:lnTo>
                    <a:pt x="59" y="3318"/>
                  </a:lnTo>
                  <a:lnTo>
                    <a:pt x="37" y="3280"/>
                  </a:lnTo>
                  <a:lnTo>
                    <a:pt x="21" y="3238"/>
                  </a:lnTo>
                  <a:lnTo>
                    <a:pt x="10" y="3197"/>
                  </a:lnTo>
                  <a:lnTo>
                    <a:pt x="2" y="3154"/>
                  </a:lnTo>
                  <a:lnTo>
                    <a:pt x="0" y="3112"/>
                  </a:lnTo>
                  <a:lnTo>
                    <a:pt x="2" y="3068"/>
                  </a:lnTo>
                  <a:lnTo>
                    <a:pt x="10" y="3025"/>
                  </a:lnTo>
                  <a:lnTo>
                    <a:pt x="21" y="2984"/>
                  </a:lnTo>
                  <a:lnTo>
                    <a:pt x="37" y="2943"/>
                  </a:lnTo>
                  <a:lnTo>
                    <a:pt x="59" y="2904"/>
                  </a:lnTo>
                  <a:lnTo>
                    <a:pt x="84" y="2867"/>
                  </a:lnTo>
                  <a:lnTo>
                    <a:pt x="115" y="2833"/>
                  </a:lnTo>
                  <a:lnTo>
                    <a:pt x="840" y="2107"/>
                  </a:lnTo>
                  <a:lnTo>
                    <a:pt x="857" y="2095"/>
                  </a:lnTo>
                  <a:lnTo>
                    <a:pt x="878" y="2086"/>
                  </a:lnTo>
                  <a:lnTo>
                    <a:pt x="900" y="2083"/>
                  </a:lnTo>
                  <a:lnTo>
                    <a:pt x="921" y="2086"/>
                  </a:lnTo>
                  <a:lnTo>
                    <a:pt x="941" y="2095"/>
                  </a:lnTo>
                  <a:lnTo>
                    <a:pt x="958" y="2107"/>
                  </a:lnTo>
                  <a:lnTo>
                    <a:pt x="1118" y="2267"/>
                  </a:lnTo>
                  <a:lnTo>
                    <a:pt x="1280" y="2106"/>
                  </a:lnTo>
                  <a:lnTo>
                    <a:pt x="1226" y="2042"/>
                  </a:lnTo>
                  <a:lnTo>
                    <a:pt x="1179" y="1973"/>
                  </a:lnTo>
                  <a:lnTo>
                    <a:pt x="1134" y="1903"/>
                  </a:lnTo>
                  <a:lnTo>
                    <a:pt x="1096" y="1831"/>
                  </a:lnTo>
                  <a:lnTo>
                    <a:pt x="1062" y="1756"/>
                  </a:lnTo>
                  <a:lnTo>
                    <a:pt x="1033" y="1679"/>
                  </a:lnTo>
                  <a:lnTo>
                    <a:pt x="1008" y="1600"/>
                  </a:lnTo>
                  <a:lnTo>
                    <a:pt x="989" y="1519"/>
                  </a:lnTo>
                  <a:lnTo>
                    <a:pt x="976" y="1437"/>
                  </a:lnTo>
                  <a:lnTo>
                    <a:pt x="968" y="1354"/>
                  </a:lnTo>
                  <a:lnTo>
                    <a:pt x="965" y="1269"/>
                  </a:lnTo>
                  <a:lnTo>
                    <a:pt x="968" y="1185"/>
                  </a:lnTo>
                  <a:lnTo>
                    <a:pt x="976" y="1102"/>
                  </a:lnTo>
                  <a:lnTo>
                    <a:pt x="989" y="1020"/>
                  </a:lnTo>
                  <a:lnTo>
                    <a:pt x="1008" y="940"/>
                  </a:lnTo>
                  <a:lnTo>
                    <a:pt x="1032" y="861"/>
                  </a:lnTo>
                  <a:lnTo>
                    <a:pt x="1062" y="784"/>
                  </a:lnTo>
                  <a:lnTo>
                    <a:pt x="1096" y="709"/>
                  </a:lnTo>
                  <a:lnTo>
                    <a:pt x="1134" y="636"/>
                  </a:lnTo>
                  <a:lnTo>
                    <a:pt x="1177" y="566"/>
                  </a:lnTo>
                  <a:lnTo>
                    <a:pt x="1226" y="498"/>
                  </a:lnTo>
                  <a:lnTo>
                    <a:pt x="1280" y="434"/>
                  </a:lnTo>
                  <a:lnTo>
                    <a:pt x="1337" y="373"/>
                  </a:lnTo>
                  <a:lnTo>
                    <a:pt x="1399" y="315"/>
                  </a:lnTo>
                  <a:lnTo>
                    <a:pt x="1464" y="262"/>
                  </a:lnTo>
                  <a:lnTo>
                    <a:pt x="1531" y="213"/>
                  </a:lnTo>
                  <a:lnTo>
                    <a:pt x="1601" y="170"/>
                  </a:lnTo>
                  <a:lnTo>
                    <a:pt x="1673" y="131"/>
                  </a:lnTo>
                  <a:lnTo>
                    <a:pt x="1749" y="97"/>
                  </a:lnTo>
                  <a:lnTo>
                    <a:pt x="1825" y="67"/>
                  </a:lnTo>
                  <a:lnTo>
                    <a:pt x="1904" y="44"/>
                  </a:lnTo>
                  <a:lnTo>
                    <a:pt x="1985" y="25"/>
                  </a:lnTo>
                  <a:lnTo>
                    <a:pt x="2067" y="12"/>
                  </a:lnTo>
                  <a:lnTo>
                    <a:pt x="2150" y="4"/>
                  </a:lnTo>
                  <a:lnTo>
                    <a:pt x="22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Freeform 82"/>
            <p:cNvSpPr>
              <a:spLocks noEditPoints="1"/>
            </p:cNvSpPr>
            <p:nvPr/>
          </p:nvSpPr>
          <p:spPr bwMode="auto">
            <a:xfrm>
              <a:off x="869950" y="1979613"/>
              <a:ext cx="277813" cy="277812"/>
            </a:xfrm>
            <a:custGeom>
              <a:avLst/>
              <a:gdLst>
                <a:gd name="T0" fmla="*/ 756 w 1754"/>
                <a:gd name="T1" fmla="*/ 177 h 1753"/>
                <a:gd name="T2" fmla="*/ 582 w 1754"/>
                <a:gd name="T3" fmla="*/ 232 h 1753"/>
                <a:gd name="T4" fmla="*/ 424 w 1754"/>
                <a:gd name="T5" fmla="*/ 332 h 1753"/>
                <a:gd name="T6" fmla="*/ 295 w 1754"/>
                <a:gd name="T7" fmla="*/ 471 h 1753"/>
                <a:gd name="T8" fmla="*/ 210 w 1754"/>
                <a:gd name="T9" fmla="*/ 634 h 1753"/>
                <a:gd name="T10" fmla="*/ 170 w 1754"/>
                <a:gd name="T11" fmla="*/ 815 h 1753"/>
                <a:gd name="T12" fmla="*/ 179 w 1754"/>
                <a:gd name="T13" fmla="*/ 1001 h 1753"/>
                <a:gd name="T14" fmla="*/ 233 w 1754"/>
                <a:gd name="T15" fmla="*/ 1176 h 1753"/>
                <a:gd name="T16" fmla="*/ 333 w 1754"/>
                <a:gd name="T17" fmla="*/ 1333 h 1753"/>
                <a:gd name="T18" fmla="*/ 474 w 1754"/>
                <a:gd name="T19" fmla="*/ 1460 h 1753"/>
                <a:gd name="T20" fmla="*/ 638 w 1754"/>
                <a:gd name="T21" fmla="*/ 1545 h 1753"/>
                <a:gd name="T22" fmla="*/ 817 w 1754"/>
                <a:gd name="T23" fmla="*/ 1584 h 1753"/>
                <a:gd name="T24" fmla="*/ 998 w 1754"/>
                <a:gd name="T25" fmla="*/ 1576 h 1753"/>
                <a:gd name="T26" fmla="*/ 1172 w 1754"/>
                <a:gd name="T27" fmla="*/ 1522 h 1753"/>
                <a:gd name="T28" fmla="*/ 1331 w 1754"/>
                <a:gd name="T29" fmla="*/ 1422 h 1753"/>
                <a:gd name="T30" fmla="*/ 1460 w 1754"/>
                <a:gd name="T31" fmla="*/ 1283 h 1753"/>
                <a:gd name="T32" fmla="*/ 1545 w 1754"/>
                <a:gd name="T33" fmla="*/ 1120 h 1753"/>
                <a:gd name="T34" fmla="*/ 1584 w 1754"/>
                <a:gd name="T35" fmla="*/ 939 h 1753"/>
                <a:gd name="T36" fmla="*/ 1575 w 1754"/>
                <a:gd name="T37" fmla="*/ 753 h 1753"/>
                <a:gd name="T38" fmla="*/ 1521 w 1754"/>
                <a:gd name="T39" fmla="*/ 577 h 1753"/>
                <a:gd name="T40" fmla="*/ 1421 w 1754"/>
                <a:gd name="T41" fmla="*/ 421 h 1753"/>
                <a:gd name="T42" fmla="*/ 1281 w 1754"/>
                <a:gd name="T43" fmla="*/ 293 h 1753"/>
                <a:gd name="T44" fmla="*/ 1116 w 1754"/>
                <a:gd name="T45" fmla="*/ 208 h 1753"/>
                <a:gd name="T46" fmla="*/ 937 w 1754"/>
                <a:gd name="T47" fmla="*/ 170 h 1753"/>
                <a:gd name="T48" fmla="*/ 945 w 1754"/>
                <a:gd name="T49" fmla="*/ 3 h 1753"/>
                <a:gd name="T50" fmla="*/ 1144 w 1754"/>
                <a:gd name="T51" fmla="*/ 41 h 1753"/>
                <a:gd name="T52" fmla="*/ 1331 w 1754"/>
                <a:gd name="T53" fmla="*/ 126 h 1753"/>
                <a:gd name="T54" fmla="*/ 1497 w 1754"/>
                <a:gd name="T55" fmla="*/ 257 h 1753"/>
                <a:gd name="T56" fmla="*/ 1625 w 1754"/>
                <a:gd name="T57" fmla="*/ 420 h 1753"/>
                <a:gd name="T58" fmla="*/ 1712 w 1754"/>
                <a:gd name="T59" fmla="*/ 605 h 1753"/>
                <a:gd name="T60" fmla="*/ 1751 w 1754"/>
                <a:gd name="T61" fmla="*/ 807 h 1753"/>
                <a:gd name="T62" fmla="*/ 1744 w 1754"/>
                <a:gd name="T63" fmla="*/ 1016 h 1753"/>
                <a:gd name="T64" fmla="*/ 1688 w 1754"/>
                <a:gd name="T65" fmla="*/ 1212 h 1753"/>
                <a:gd name="T66" fmla="*/ 1587 w 1754"/>
                <a:gd name="T67" fmla="*/ 1391 h 1753"/>
                <a:gd name="T68" fmla="*/ 1445 w 1754"/>
                <a:gd name="T69" fmla="*/ 1545 h 1753"/>
                <a:gd name="T70" fmla="*/ 1270 w 1754"/>
                <a:gd name="T71" fmla="*/ 1661 h 1753"/>
                <a:gd name="T72" fmla="*/ 1078 w 1754"/>
                <a:gd name="T73" fmla="*/ 1730 h 1753"/>
                <a:gd name="T74" fmla="*/ 878 w 1754"/>
                <a:gd name="T75" fmla="*/ 1753 h 1753"/>
                <a:gd name="T76" fmla="*/ 677 w 1754"/>
                <a:gd name="T77" fmla="*/ 1730 h 1753"/>
                <a:gd name="T78" fmla="*/ 484 w 1754"/>
                <a:gd name="T79" fmla="*/ 1661 h 1753"/>
                <a:gd name="T80" fmla="*/ 310 w 1754"/>
                <a:gd name="T81" fmla="*/ 1545 h 1753"/>
                <a:gd name="T82" fmla="*/ 167 w 1754"/>
                <a:gd name="T83" fmla="*/ 1391 h 1753"/>
                <a:gd name="T84" fmla="*/ 66 w 1754"/>
                <a:gd name="T85" fmla="*/ 1212 h 1753"/>
                <a:gd name="T86" fmla="*/ 11 w 1754"/>
                <a:gd name="T87" fmla="*/ 1016 h 1753"/>
                <a:gd name="T88" fmla="*/ 3 w 1754"/>
                <a:gd name="T89" fmla="*/ 807 h 1753"/>
                <a:gd name="T90" fmla="*/ 43 w 1754"/>
                <a:gd name="T91" fmla="*/ 605 h 1753"/>
                <a:gd name="T92" fmla="*/ 129 w 1754"/>
                <a:gd name="T93" fmla="*/ 420 h 1753"/>
                <a:gd name="T94" fmla="*/ 258 w 1754"/>
                <a:gd name="T95" fmla="*/ 257 h 1753"/>
                <a:gd name="T96" fmla="*/ 424 w 1754"/>
                <a:gd name="T97" fmla="*/ 126 h 1753"/>
                <a:gd name="T98" fmla="*/ 611 w 1754"/>
                <a:gd name="T99" fmla="*/ 41 h 1753"/>
                <a:gd name="T100" fmla="*/ 810 w 1754"/>
                <a:gd name="T101" fmla="*/ 3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54" h="1753">
                  <a:moveTo>
                    <a:pt x="878" y="168"/>
                  </a:moveTo>
                  <a:lnTo>
                    <a:pt x="817" y="170"/>
                  </a:lnTo>
                  <a:lnTo>
                    <a:pt x="756" y="177"/>
                  </a:lnTo>
                  <a:lnTo>
                    <a:pt x="697" y="190"/>
                  </a:lnTo>
                  <a:lnTo>
                    <a:pt x="638" y="208"/>
                  </a:lnTo>
                  <a:lnTo>
                    <a:pt x="582" y="232"/>
                  </a:lnTo>
                  <a:lnTo>
                    <a:pt x="527" y="259"/>
                  </a:lnTo>
                  <a:lnTo>
                    <a:pt x="474" y="293"/>
                  </a:lnTo>
                  <a:lnTo>
                    <a:pt x="424" y="332"/>
                  </a:lnTo>
                  <a:lnTo>
                    <a:pt x="376" y="375"/>
                  </a:lnTo>
                  <a:lnTo>
                    <a:pt x="333" y="421"/>
                  </a:lnTo>
                  <a:lnTo>
                    <a:pt x="295" y="471"/>
                  </a:lnTo>
                  <a:lnTo>
                    <a:pt x="262" y="522"/>
                  </a:lnTo>
                  <a:lnTo>
                    <a:pt x="233" y="577"/>
                  </a:lnTo>
                  <a:lnTo>
                    <a:pt x="210" y="634"/>
                  </a:lnTo>
                  <a:lnTo>
                    <a:pt x="192" y="692"/>
                  </a:lnTo>
                  <a:lnTo>
                    <a:pt x="179" y="753"/>
                  </a:lnTo>
                  <a:lnTo>
                    <a:pt x="170" y="815"/>
                  </a:lnTo>
                  <a:lnTo>
                    <a:pt x="167" y="876"/>
                  </a:lnTo>
                  <a:lnTo>
                    <a:pt x="170" y="939"/>
                  </a:lnTo>
                  <a:lnTo>
                    <a:pt x="179" y="1001"/>
                  </a:lnTo>
                  <a:lnTo>
                    <a:pt x="192" y="1061"/>
                  </a:lnTo>
                  <a:lnTo>
                    <a:pt x="210" y="1120"/>
                  </a:lnTo>
                  <a:lnTo>
                    <a:pt x="233" y="1176"/>
                  </a:lnTo>
                  <a:lnTo>
                    <a:pt x="262" y="1230"/>
                  </a:lnTo>
                  <a:lnTo>
                    <a:pt x="295" y="1283"/>
                  </a:lnTo>
                  <a:lnTo>
                    <a:pt x="333" y="1333"/>
                  </a:lnTo>
                  <a:lnTo>
                    <a:pt x="376" y="1378"/>
                  </a:lnTo>
                  <a:lnTo>
                    <a:pt x="424" y="1422"/>
                  </a:lnTo>
                  <a:lnTo>
                    <a:pt x="474" y="1460"/>
                  </a:lnTo>
                  <a:lnTo>
                    <a:pt x="527" y="1494"/>
                  </a:lnTo>
                  <a:lnTo>
                    <a:pt x="582" y="1522"/>
                  </a:lnTo>
                  <a:lnTo>
                    <a:pt x="638" y="1545"/>
                  </a:lnTo>
                  <a:lnTo>
                    <a:pt x="697" y="1563"/>
                  </a:lnTo>
                  <a:lnTo>
                    <a:pt x="756" y="1576"/>
                  </a:lnTo>
                  <a:lnTo>
                    <a:pt x="817" y="1584"/>
                  </a:lnTo>
                  <a:lnTo>
                    <a:pt x="878" y="1586"/>
                  </a:lnTo>
                  <a:lnTo>
                    <a:pt x="937" y="1584"/>
                  </a:lnTo>
                  <a:lnTo>
                    <a:pt x="998" y="1576"/>
                  </a:lnTo>
                  <a:lnTo>
                    <a:pt x="1057" y="1563"/>
                  </a:lnTo>
                  <a:lnTo>
                    <a:pt x="1116" y="1545"/>
                  </a:lnTo>
                  <a:lnTo>
                    <a:pt x="1172" y="1522"/>
                  </a:lnTo>
                  <a:lnTo>
                    <a:pt x="1228" y="1494"/>
                  </a:lnTo>
                  <a:lnTo>
                    <a:pt x="1281" y="1460"/>
                  </a:lnTo>
                  <a:lnTo>
                    <a:pt x="1331" y="1422"/>
                  </a:lnTo>
                  <a:lnTo>
                    <a:pt x="1379" y="1378"/>
                  </a:lnTo>
                  <a:lnTo>
                    <a:pt x="1421" y="1333"/>
                  </a:lnTo>
                  <a:lnTo>
                    <a:pt x="1460" y="1283"/>
                  </a:lnTo>
                  <a:lnTo>
                    <a:pt x="1492" y="1230"/>
                  </a:lnTo>
                  <a:lnTo>
                    <a:pt x="1521" y="1176"/>
                  </a:lnTo>
                  <a:lnTo>
                    <a:pt x="1545" y="1120"/>
                  </a:lnTo>
                  <a:lnTo>
                    <a:pt x="1563" y="1061"/>
                  </a:lnTo>
                  <a:lnTo>
                    <a:pt x="1575" y="1001"/>
                  </a:lnTo>
                  <a:lnTo>
                    <a:pt x="1584" y="939"/>
                  </a:lnTo>
                  <a:lnTo>
                    <a:pt x="1587" y="876"/>
                  </a:lnTo>
                  <a:lnTo>
                    <a:pt x="1584" y="815"/>
                  </a:lnTo>
                  <a:lnTo>
                    <a:pt x="1575" y="753"/>
                  </a:lnTo>
                  <a:lnTo>
                    <a:pt x="1563" y="692"/>
                  </a:lnTo>
                  <a:lnTo>
                    <a:pt x="1545" y="634"/>
                  </a:lnTo>
                  <a:lnTo>
                    <a:pt x="1521" y="577"/>
                  </a:lnTo>
                  <a:lnTo>
                    <a:pt x="1492" y="522"/>
                  </a:lnTo>
                  <a:lnTo>
                    <a:pt x="1460" y="471"/>
                  </a:lnTo>
                  <a:lnTo>
                    <a:pt x="1421" y="421"/>
                  </a:lnTo>
                  <a:lnTo>
                    <a:pt x="1379" y="375"/>
                  </a:lnTo>
                  <a:lnTo>
                    <a:pt x="1331" y="332"/>
                  </a:lnTo>
                  <a:lnTo>
                    <a:pt x="1281" y="293"/>
                  </a:lnTo>
                  <a:lnTo>
                    <a:pt x="1228" y="259"/>
                  </a:lnTo>
                  <a:lnTo>
                    <a:pt x="1172" y="232"/>
                  </a:lnTo>
                  <a:lnTo>
                    <a:pt x="1116" y="208"/>
                  </a:lnTo>
                  <a:lnTo>
                    <a:pt x="1057" y="190"/>
                  </a:lnTo>
                  <a:lnTo>
                    <a:pt x="998" y="177"/>
                  </a:lnTo>
                  <a:lnTo>
                    <a:pt x="937" y="170"/>
                  </a:lnTo>
                  <a:lnTo>
                    <a:pt x="878" y="168"/>
                  </a:lnTo>
                  <a:close/>
                  <a:moveTo>
                    <a:pt x="878" y="0"/>
                  </a:moveTo>
                  <a:lnTo>
                    <a:pt x="945" y="3"/>
                  </a:lnTo>
                  <a:lnTo>
                    <a:pt x="1012" y="11"/>
                  </a:lnTo>
                  <a:lnTo>
                    <a:pt x="1078" y="23"/>
                  </a:lnTo>
                  <a:lnTo>
                    <a:pt x="1144" y="41"/>
                  </a:lnTo>
                  <a:lnTo>
                    <a:pt x="1207" y="65"/>
                  </a:lnTo>
                  <a:lnTo>
                    <a:pt x="1270" y="92"/>
                  </a:lnTo>
                  <a:lnTo>
                    <a:pt x="1331" y="126"/>
                  </a:lnTo>
                  <a:lnTo>
                    <a:pt x="1388" y="165"/>
                  </a:lnTo>
                  <a:lnTo>
                    <a:pt x="1445" y="208"/>
                  </a:lnTo>
                  <a:lnTo>
                    <a:pt x="1497" y="257"/>
                  </a:lnTo>
                  <a:lnTo>
                    <a:pt x="1545" y="308"/>
                  </a:lnTo>
                  <a:lnTo>
                    <a:pt x="1587" y="363"/>
                  </a:lnTo>
                  <a:lnTo>
                    <a:pt x="1625" y="420"/>
                  </a:lnTo>
                  <a:lnTo>
                    <a:pt x="1659" y="480"/>
                  </a:lnTo>
                  <a:lnTo>
                    <a:pt x="1688" y="541"/>
                  </a:lnTo>
                  <a:lnTo>
                    <a:pt x="1712" y="605"/>
                  </a:lnTo>
                  <a:lnTo>
                    <a:pt x="1730" y="671"/>
                  </a:lnTo>
                  <a:lnTo>
                    <a:pt x="1744" y="738"/>
                  </a:lnTo>
                  <a:lnTo>
                    <a:pt x="1751" y="807"/>
                  </a:lnTo>
                  <a:lnTo>
                    <a:pt x="1754" y="876"/>
                  </a:lnTo>
                  <a:lnTo>
                    <a:pt x="1751" y="947"/>
                  </a:lnTo>
                  <a:lnTo>
                    <a:pt x="1744" y="1016"/>
                  </a:lnTo>
                  <a:lnTo>
                    <a:pt x="1730" y="1083"/>
                  </a:lnTo>
                  <a:lnTo>
                    <a:pt x="1712" y="1149"/>
                  </a:lnTo>
                  <a:lnTo>
                    <a:pt x="1688" y="1212"/>
                  </a:lnTo>
                  <a:lnTo>
                    <a:pt x="1659" y="1274"/>
                  </a:lnTo>
                  <a:lnTo>
                    <a:pt x="1625" y="1334"/>
                  </a:lnTo>
                  <a:lnTo>
                    <a:pt x="1587" y="1391"/>
                  </a:lnTo>
                  <a:lnTo>
                    <a:pt x="1545" y="1445"/>
                  </a:lnTo>
                  <a:lnTo>
                    <a:pt x="1497" y="1496"/>
                  </a:lnTo>
                  <a:lnTo>
                    <a:pt x="1445" y="1545"/>
                  </a:lnTo>
                  <a:lnTo>
                    <a:pt x="1388" y="1589"/>
                  </a:lnTo>
                  <a:lnTo>
                    <a:pt x="1331" y="1627"/>
                  </a:lnTo>
                  <a:lnTo>
                    <a:pt x="1270" y="1661"/>
                  </a:lnTo>
                  <a:lnTo>
                    <a:pt x="1207" y="1689"/>
                  </a:lnTo>
                  <a:lnTo>
                    <a:pt x="1144" y="1712"/>
                  </a:lnTo>
                  <a:lnTo>
                    <a:pt x="1078" y="1730"/>
                  </a:lnTo>
                  <a:lnTo>
                    <a:pt x="1012" y="1743"/>
                  </a:lnTo>
                  <a:lnTo>
                    <a:pt x="945" y="1751"/>
                  </a:lnTo>
                  <a:lnTo>
                    <a:pt x="878" y="1753"/>
                  </a:lnTo>
                  <a:lnTo>
                    <a:pt x="810" y="1751"/>
                  </a:lnTo>
                  <a:lnTo>
                    <a:pt x="743" y="1743"/>
                  </a:lnTo>
                  <a:lnTo>
                    <a:pt x="677" y="1730"/>
                  </a:lnTo>
                  <a:lnTo>
                    <a:pt x="611" y="1712"/>
                  </a:lnTo>
                  <a:lnTo>
                    <a:pt x="547" y="1689"/>
                  </a:lnTo>
                  <a:lnTo>
                    <a:pt x="484" y="1661"/>
                  </a:lnTo>
                  <a:lnTo>
                    <a:pt x="424" y="1627"/>
                  </a:lnTo>
                  <a:lnTo>
                    <a:pt x="366" y="1589"/>
                  </a:lnTo>
                  <a:lnTo>
                    <a:pt x="310" y="1545"/>
                  </a:lnTo>
                  <a:lnTo>
                    <a:pt x="258" y="1496"/>
                  </a:lnTo>
                  <a:lnTo>
                    <a:pt x="210" y="1445"/>
                  </a:lnTo>
                  <a:lnTo>
                    <a:pt x="167" y="1391"/>
                  </a:lnTo>
                  <a:lnTo>
                    <a:pt x="129" y="1334"/>
                  </a:lnTo>
                  <a:lnTo>
                    <a:pt x="95" y="1274"/>
                  </a:lnTo>
                  <a:lnTo>
                    <a:pt x="66" y="1212"/>
                  </a:lnTo>
                  <a:lnTo>
                    <a:pt x="43" y="1149"/>
                  </a:lnTo>
                  <a:lnTo>
                    <a:pt x="25" y="1083"/>
                  </a:lnTo>
                  <a:lnTo>
                    <a:pt x="11" y="1016"/>
                  </a:lnTo>
                  <a:lnTo>
                    <a:pt x="3" y="947"/>
                  </a:lnTo>
                  <a:lnTo>
                    <a:pt x="0" y="876"/>
                  </a:lnTo>
                  <a:lnTo>
                    <a:pt x="3" y="807"/>
                  </a:lnTo>
                  <a:lnTo>
                    <a:pt x="11" y="738"/>
                  </a:lnTo>
                  <a:lnTo>
                    <a:pt x="25" y="671"/>
                  </a:lnTo>
                  <a:lnTo>
                    <a:pt x="43" y="605"/>
                  </a:lnTo>
                  <a:lnTo>
                    <a:pt x="66" y="541"/>
                  </a:lnTo>
                  <a:lnTo>
                    <a:pt x="95" y="480"/>
                  </a:lnTo>
                  <a:lnTo>
                    <a:pt x="129" y="420"/>
                  </a:lnTo>
                  <a:lnTo>
                    <a:pt x="167" y="363"/>
                  </a:lnTo>
                  <a:lnTo>
                    <a:pt x="210" y="308"/>
                  </a:lnTo>
                  <a:lnTo>
                    <a:pt x="258" y="257"/>
                  </a:lnTo>
                  <a:lnTo>
                    <a:pt x="310" y="208"/>
                  </a:lnTo>
                  <a:lnTo>
                    <a:pt x="366" y="165"/>
                  </a:lnTo>
                  <a:lnTo>
                    <a:pt x="424" y="126"/>
                  </a:lnTo>
                  <a:lnTo>
                    <a:pt x="484" y="92"/>
                  </a:lnTo>
                  <a:lnTo>
                    <a:pt x="547" y="65"/>
                  </a:lnTo>
                  <a:lnTo>
                    <a:pt x="611" y="41"/>
                  </a:lnTo>
                  <a:lnTo>
                    <a:pt x="677" y="23"/>
                  </a:lnTo>
                  <a:lnTo>
                    <a:pt x="743" y="11"/>
                  </a:lnTo>
                  <a:lnTo>
                    <a:pt x="810" y="3"/>
                  </a:lnTo>
                  <a:lnTo>
                    <a:pt x="8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Freeform 83"/>
            <p:cNvSpPr/>
            <p:nvPr/>
          </p:nvSpPr>
          <p:spPr bwMode="auto">
            <a:xfrm>
              <a:off x="952500" y="2105025"/>
              <a:ext cx="112713" cy="26987"/>
            </a:xfrm>
            <a:custGeom>
              <a:avLst/>
              <a:gdLst>
                <a:gd name="T0" fmla="*/ 84 w 714"/>
                <a:gd name="T1" fmla="*/ 0 h 167"/>
                <a:gd name="T2" fmla="*/ 630 w 714"/>
                <a:gd name="T3" fmla="*/ 0 h 167"/>
                <a:gd name="T4" fmla="*/ 652 w 714"/>
                <a:gd name="T5" fmla="*/ 4 h 167"/>
                <a:gd name="T6" fmla="*/ 673 w 714"/>
                <a:gd name="T7" fmla="*/ 12 h 167"/>
                <a:gd name="T8" fmla="*/ 690 w 714"/>
                <a:gd name="T9" fmla="*/ 25 h 167"/>
                <a:gd name="T10" fmla="*/ 702 w 714"/>
                <a:gd name="T11" fmla="*/ 42 h 167"/>
                <a:gd name="T12" fmla="*/ 711 w 714"/>
                <a:gd name="T13" fmla="*/ 62 h 167"/>
                <a:gd name="T14" fmla="*/ 714 w 714"/>
                <a:gd name="T15" fmla="*/ 83 h 167"/>
                <a:gd name="T16" fmla="*/ 711 w 714"/>
                <a:gd name="T17" fmla="*/ 106 h 167"/>
                <a:gd name="T18" fmla="*/ 702 w 714"/>
                <a:gd name="T19" fmla="*/ 126 h 167"/>
                <a:gd name="T20" fmla="*/ 690 w 714"/>
                <a:gd name="T21" fmla="*/ 143 h 167"/>
                <a:gd name="T22" fmla="*/ 673 w 714"/>
                <a:gd name="T23" fmla="*/ 156 h 167"/>
                <a:gd name="T24" fmla="*/ 652 w 714"/>
                <a:gd name="T25" fmla="*/ 164 h 167"/>
                <a:gd name="T26" fmla="*/ 630 w 714"/>
                <a:gd name="T27" fmla="*/ 167 h 167"/>
                <a:gd name="T28" fmla="*/ 84 w 714"/>
                <a:gd name="T29" fmla="*/ 167 h 167"/>
                <a:gd name="T30" fmla="*/ 62 w 714"/>
                <a:gd name="T31" fmla="*/ 164 h 167"/>
                <a:gd name="T32" fmla="*/ 42 w 714"/>
                <a:gd name="T33" fmla="*/ 156 h 167"/>
                <a:gd name="T34" fmla="*/ 25 w 714"/>
                <a:gd name="T35" fmla="*/ 143 h 167"/>
                <a:gd name="T36" fmla="*/ 12 w 714"/>
                <a:gd name="T37" fmla="*/ 126 h 167"/>
                <a:gd name="T38" fmla="*/ 4 w 714"/>
                <a:gd name="T39" fmla="*/ 106 h 167"/>
                <a:gd name="T40" fmla="*/ 0 w 714"/>
                <a:gd name="T41" fmla="*/ 83 h 167"/>
                <a:gd name="T42" fmla="*/ 4 w 714"/>
                <a:gd name="T43" fmla="*/ 62 h 167"/>
                <a:gd name="T44" fmla="*/ 12 w 714"/>
                <a:gd name="T45" fmla="*/ 42 h 167"/>
                <a:gd name="T46" fmla="*/ 25 w 714"/>
                <a:gd name="T47" fmla="*/ 25 h 167"/>
                <a:gd name="T48" fmla="*/ 42 w 714"/>
                <a:gd name="T49" fmla="*/ 12 h 167"/>
                <a:gd name="T50" fmla="*/ 62 w 714"/>
                <a:gd name="T51" fmla="*/ 4 h 167"/>
                <a:gd name="T52" fmla="*/ 84 w 714"/>
                <a:gd name="T5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4" h="167">
                  <a:moveTo>
                    <a:pt x="84" y="0"/>
                  </a:moveTo>
                  <a:lnTo>
                    <a:pt x="630" y="0"/>
                  </a:lnTo>
                  <a:lnTo>
                    <a:pt x="652" y="4"/>
                  </a:lnTo>
                  <a:lnTo>
                    <a:pt x="673" y="12"/>
                  </a:lnTo>
                  <a:lnTo>
                    <a:pt x="690" y="25"/>
                  </a:lnTo>
                  <a:lnTo>
                    <a:pt x="702" y="42"/>
                  </a:lnTo>
                  <a:lnTo>
                    <a:pt x="711" y="62"/>
                  </a:lnTo>
                  <a:lnTo>
                    <a:pt x="714" y="83"/>
                  </a:lnTo>
                  <a:lnTo>
                    <a:pt x="711" y="106"/>
                  </a:lnTo>
                  <a:lnTo>
                    <a:pt x="702" y="126"/>
                  </a:lnTo>
                  <a:lnTo>
                    <a:pt x="690" y="143"/>
                  </a:lnTo>
                  <a:lnTo>
                    <a:pt x="673" y="156"/>
                  </a:lnTo>
                  <a:lnTo>
                    <a:pt x="652" y="164"/>
                  </a:lnTo>
                  <a:lnTo>
                    <a:pt x="630" y="167"/>
                  </a:lnTo>
                  <a:lnTo>
                    <a:pt x="84" y="167"/>
                  </a:lnTo>
                  <a:lnTo>
                    <a:pt x="62" y="164"/>
                  </a:lnTo>
                  <a:lnTo>
                    <a:pt x="42" y="156"/>
                  </a:lnTo>
                  <a:lnTo>
                    <a:pt x="25" y="143"/>
                  </a:lnTo>
                  <a:lnTo>
                    <a:pt x="12" y="126"/>
                  </a:lnTo>
                  <a:lnTo>
                    <a:pt x="4" y="106"/>
                  </a:lnTo>
                  <a:lnTo>
                    <a:pt x="0" y="83"/>
                  </a:lnTo>
                  <a:lnTo>
                    <a:pt x="4" y="62"/>
                  </a:lnTo>
                  <a:lnTo>
                    <a:pt x="12" y="42"/>
                  </a:lnTo>
                  <a:lnTo>
                    <a:pt x="25" y="25"/>
                  </a:lnTo>
                  <a:lnTo>
                    <a:pt x="42" y="12"/>
                  </a:lnTo>
                  <a:lnTo>
                    <a:pt x="62" y="4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109672" y="571862"/>
            <a:ext cx="3839873" cy="316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09720" y="571500"/>
            <a:ext cx="3101340" cy="31623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44510" y="546100"/>
            <a:ext cx="84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80%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464435" y="5461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网站首页界面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423545" y="1259840"/>
            <a:ext cx="7169785" cy="5459095"/>
            <a:chOff x="1174752" y="2094775"/>
            <a:chExt cx="4294140" cy="3422418"/>
          </a:xfrm>
        </p:grpSpPr>
        <p:pic>
          <p:nvPicPr>
            <p:cNvPr id="18" name="Picture 5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1174752" y="2094775"/>
              <a:ext cx="4294140" cy="3422418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1397399" y="2301989"/>
              <a:ext cx="3842449" cy="2176369"/>
            </a:xfrm>
            <a:prstGeom prst="rect">
              <a:avLst/>
            </a:prstGeom>
            <a:blipFill rotWithShape="1">
              <a:blip r:embed="rId2" cstate="screen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44546A"/>
                </a:solidFill>
                <a:cs typeface="+mn-ea"/>
                <a:sym typeface="+mn-lt"/>
              </a:endParaRPr>
            </a:p>
          </p:txBody>
        </p:sp>
        <p:sp>
          <p:nvSpPr>
            <p:cNvPr id="20" name="透明"/>
            <p:cNvSpPr/>
            <p:nvPr/>
          </p:nvSpPr>
          <p:spPr bwMode="auto">
            <a:xfrm>
              <a:off x="3259976" y="2301989"/>
              <a:ext cx="1979872" cy="2176456"/>
            </a:xfrm>
            <a:custGeom>
              <a:avLst/>
              <a:gdLst>
                <a:gd name="T0" fmla="*/ 1682 w 1682"/>
                <a:gd name="T1" fmla="*/ 0 h 2069"/>
                <a:gd name="T2" fmla="*/ 789 w 1682"/>
                <a:gd name="T3" fmla="*/ 0 h 2069"/>
                <a:gd name="T4" fmla="*/ 0 w 1682"/>
                <a:gd name="T5" fmla="*/ 2069 h 2069"/>
                <a:gd name="T6" fmla="*/ 1682 w 1682"/>
                <a:gd name="T7" fmla="*/ 2069 h 2069"/>
                <a:gd name="T8" fmla="*/ 1682 w 1682"/>
                <a:gd name="T9" fmla="*/ 0 h 2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2" h="2069">
                  <a:moveTo>
                    <a:pt x="1682" y="0"/>
                  </a:moveTo>
                  <a:lnTo>
                    <a:pt x="789" y="0"/>
                  </a:lnTo>
                  <a:lnTo>
                    <a:pt x="0" y="2069"/>
                  </a:lnTo>
                  <a:lnTo>
                    <a:pt x="1682" y="2069"/>
                  </a:lnTo>
                  <a:lnTo>
                    <a:pt x="168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2300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81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44546A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1071860" y="0"/>
            <a:ext cx="1134745" cy="6853555"/>
          </a:xfrm>
          <a:prstGeom prst="rect">
            <a:avLst/>
          </a:prstGeom>
          <a:solidFill>
            <a:srgbClr val="3636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0708640" y="361950"/>
            <a:ext cx="1322070" cy="470027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愿乘冷风去，直出福云间</a:t>
            </a: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© 2022福云社 ALL RIGHTS RESERVED</a:t>
            </a:r>
            <a:endParaRPr lang="zh-CN" altLang="en-US" sz="1600">
              <a:solidFill>
                <a:srgbClr val="B5B5B5"/>
              </a:solidFill>
            </a:endParaRPr>
          </a:p>
        </p:txBody>
      </p:sp>
      <p:sp>
        <p:nvSpPr>
          <p:cNvPr id="44" name="同侧圆角矩形 43"/>
          <p:cNvSpPr/>
          <p:nvPr/>
        </p:nvSpPr>
        <p:spPr>
          <a:xfrm rot="10800000">
            <a:off x="11325225" y="5768975"/>
            <a:ext cx="369570" cy="772160"/>
          </a:xfrm>
          <a:prstGeom prst="round2SameRect">
            <a:avLst/>
          </a:prstGeom>
          <a:solidFill>
            <a:srgbClr val="167D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1321415" y="4535170"/>
            <a:ext cx="723900" cy="22053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>
              <a:lnSpc>
                <a:spcPct val="110000"/>
              </a:lnSpc>
            </a:pP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B5B5B5"/>
                </a:solidFill>
              </a:rPr>
              <a:t>  </a:t>
            </a:r>
            <a:r>
              <a:rPr lang="zh-CN" altLang="en-US" sz="1600">
                <a:solidFill>
                  <a:srgbClr val="B5B5B5"/>
                </a:solidFill>
              </a:rPr>
              <a:t>Design By</a:t>
            </a:r>
            <a:r>
              <a:rPr lang="en-US" altLang="zh-CN" sz="1600">
                <a:solidFill>
                  <a:srgbClr val="B5B5B5"/>
                </a:solidFill>
              </a:rPr>
              <a:t>   </a:t>
            </a:r>
            <a:r>
              <a:rPr lang="zh-CN" altLang="zh-CN" sz="1600">
                <a:solidFill>
                  <a:schemeClr val="bg1"/>
                </a:solidFill>
              </a:rPr>
              <a:t>福云社</a:t>
            </a:r>
            <a:r>
              <a:rPr lang="en-US" altLang="zh-CN" sz="1600">
                <a:solidFill>
                  <a:schemeClr val="bg1"/>
                </a:solidFill>
              </a:rPr>
              <a:t> </a:t>
            </a:r>
            <a:r>
              <a:rPr lang="en-US" altLang="zh-CN" sz="1600">
                <a:solidFill>
                  <a:srgbClr val="B5B5B5"/>
                </a:solidFill>
              </a:rPr>
              <a:t>  </a:t>
            </a:r>
            <a:endParaRPr lang="en-US" altLang="zh-CN" sz="1600">
              <a:solidFill>
                <a:srgbClr val="B5B5B5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1845" y="3006725"/>
            <a:ext cx="2574290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热门帖子模块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（按浏览量排名）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5" name="Group 114"/>
          <p:cNvGrpSpPr/>
          <p:nvPr/>
        </p:nvGrpSpPr>
        <p:grpSpPr>
          <a:xfrm>
            <a:off x="7733381" y="3154304"/>
            <a:ext cx="555625" cy="555625"/>
            <a:chOff x="654050" y="1917700"/>
            <a:chExt cx="555625" cy="555625"/>
          </a:xfrm>
          <a:solidFill>
            <a:schemeClr val="tx2">
              <a:lumMod val="75000"/>
            </a:schemeClr>
          </a:solidFill>
        </p:grpSpPr>
        <p:sp>
          <p:nvSpPr>
            <p:cNvPr id="36" name="Freeform 81"/>
            <p:cNvSpPr>
              <a:spLocks noEditPoints="1"/>
            </p:cNvSpPr>
            <p:nvPr/>
          </p:nvSpPr>
          <p:spPr bwMode="auto">
            <a:xfrm>
              <a:off x="654050" y="1917700"/>
              <a:ext cx="555625" cy="555625"/>
            </a:xfrm>
            <a:custGeom>
              <a:avLst/>
              <a:gdLst>
                <a:gd name="T0" fmla="*/ 181 w 3504"/>
                <a:gd name="T1" fmla="*/ 3034 h 3504"/>
                <a:gd name="T2" fmla="*/ 181 w 3504"/>
                <a:gd name="T3" fmla="*/ 3188 h 3504"/>
                <a:gd name="T4" fmla="*/ 286 w 3504"/>
                <a:gd name="T5" fmla="*/ 3310 h 3504"/>
                <a:gd name="T6" fmla="*/ 440 w 3504"/>
                <a:gd name="T7" fmla="*/ 3332 h 3504"/>
                <a:gd name="T8" fmla="*/ 963 w 3504"/>
                <a:gd name="T9" fmla="*/ 2862 h 3504"/>
                <a:gd name="T10" fmla="*/ 1219 w 3504"/>
                <a:gd name="T11" fmla="*/ 2604 h 3504"/>
                <a:gd name="T12" fmla="*/ 1999 w 3504"/>
                <a:gd name="T13" fmla="*/ 193 h 3504"/>
                <a:gd name="T14" fmla="*/ 1640 w 3504"/>
                <a:gd name="T15" fmla="*/ 342 h 3504"/>
                <a:gd name="T16" fmla="*/ 1351 w 3504"/>
                <a:gd name="T17" fmla="*/ 611 h 3504"/>
                <a:gd name="T18" fmla="*/ 1177 w 3504"/>
                <a:gd name="T19" fmla="*/ 959 h 3504"/>
                <a:gd name="T20" fmla="*/ 1135 w 3504"/>
                <a:gd name="T21" fmla="*/ 1349 h 3504"/>
                <a:gd name="T22" fmla="*/ 1232 w 3504"/>
                <a:gd name="T23" fmla="*/ 1728 h 3504"/>
                <a:gd name="T24" fmla="*/ 1455 w 3504"/>
                <a:gd name="T25" fmla="*/ 2049 h 3504"/>
                <a:gd name="T26" fmla="*/ 1776 w 3504"/>
                <a:gd name="T27" fmla="*/ 2272 h 3504"/>
                <a:gd name="T28" fmla="*/ 2155 w 3504"/>
                <a:gd name="T29" fmla="*/ 2369 h 3504"/>
                <a:gd name="T30" fmla="*/ 2545 w 3504"/>
                <a:gd name="T31" fmla="*/ 2327 h 3504"/>
                <a:gd name="T32" fmla="*/ 2893 w 3504"/>
                <a:gd name="T33" fmla="*/ 2153 h 3504"/>
                <a:gd name="T34" fmla="*/ 3159 w 3504"/>
                <a:gd name="T35" fmla="*/ 1868 h 3504"/>
                <a:gd name="T36" fmla="*/ 3306 w 3504"/>
                <a:gd name="T37" fmla="*/ 1526 h 3504"/>
                <a:gd name="T38" fmla="*/ 3330 w 3504"/>
                <a:gd name="T39" fmla="*/ 1160 h 3504"/>
                <a:gd name="T40" fmla="*/ 3232 w 3504"/>
                <a:gd name="T41" fmla="*/ 803 h 3504"/>
                <a:gd name="T42" fmla="*/ 3013 w 3504"/>
                <a:gd name="T43" fmla="*/ 491 h 3504"/>
                <a:gd name="T44" fmla="*/ 2692 w 3504"/>
                <a:gd name="T45" fmla="*/ 267 h 3504"/>
                <a:gd name="T46" fmla="*/ 2314 w 3504"/>
                <a:gd name="T47" fmla="*/ 171 h 3504"/>
                <a:gd name="T48" fmla="*/ 2484 w 3504"/>
                <a:gd name="T49" fmla="*/ 25 h 3504"/>
                <a:gd name="T50" fmla="*/ 2868 w 3504"/>
                <a:gd name="T51" fmla="*/ 170 h 3504"/>
                <a:gd name="T52" fmla="*/ 3189 w 3504"/>
                <a:gd name="T53" fmla="*/ 434 h 3504"/>
                <a:gd name="T54" fmla="*/ 3407 w 3504"/>
                <a:gd name="T55" fmla="*/ 784 h 3504"/>
                <a:gd name="T56" fmla="*/ 3500 w 3504"/>
                <a:gd name="T57" fmla="*/ 1185 h 3504"/>
                <a:gd name="T58" fmla="*/ 3460 w 3504"/>
                <a:gd name="T59" fmla="*/ 1600 h 3504"/>
                <a:gd name="T60" fmla="*/ 3291 w 3504"/>
                <a:gd name="T61" fmla="*/ 1973 h 3504"/>
                <a:gd name="T62" fmla="*/ 3006 w 3504"/>
                <a:gd name="T63" fmla="*/ 2278 h 3504"/>
                <a:gd name="T64" fmla="*/ 2643 w 3504"/>
                <a:gd name="T65" fmla="*/ 2472 h 3504"/>
                <a:gd name="T66" fmla="*/ 2235 w 3504"/>
                <a:gd name="T67" fmla="*/ 2539 h 3504"/>
                <a:gd name="T68" fmla="*/ 1825 w 3504"/>
                <a:gd name="T69" fmla="*/ 2471 h 3504"/>
                <a:gd name="T70" fmla="*/ 1463 w 3504"/>
                <a:gd name="T71" fmla="*/ 2278 h 3504"/>
                <a:gd name="T72" fmla="*/ 1417 w 3504"/>
                <a:gd name="T73" fmla="*/ 2578 h 3504"/>
                <a:gd name="T74" fmla="*/ 1397 w 3504"/>
                <a:gd name="T75" fmla="*/ 2664 h 3504"/>
                <a:gd name="T76" fmla="*/ 520 w 3504"/>
                <a:gd name="T77" fmla="*/ 3483 h 3504"/>
                <a:gd name="T78" fmla="*/ 307 w 3504"/>
                <a:gd name="T79" fmla="*/ 3494 h 3504"/>
                <a:gd name="T80" fmla="*/ 115 w 3504"/>
                <a:gd name="T81" fmla="*/ 3389 h 3504"/>
                <a:gd name="T82" fmla="*/ 10 w 3504"/>
                <a:gd name="T83" fmla="*/ 3197 h 3504"/>
                <a:gd name="T84" fmla="*/ 21 w 3504"/>
                <a:gd name="T85" fmla="*/ 2984 h 3504"/>
                <a:gd name="T86" fmla="*/ 840 w 3504"/>
                <a:gd name="T87" fmla="*/ 2107 h 3504"/>
                <a:gd name="T88" fmla="*/ 941 w 3504"/>
                <a:gd name="T89" fmla="*/ 2095 h 3504"/>
                <a:gd name="T90" fmla="*/ 1179 w 3504"/>
                <a:gd name="T91" fmla="*/ 1973 h 3504"/>
                <a:gd name="T92" fmla="*/ 1008 w 3504"/>
                <a:gd name="T93" fmla="*/ 1600 h 3504"/>
                <a:gd name="T94" fmla="*/ 968 w 3504"/>
                <a:gd name="T95" fmla="*/ 1185 h 3504"/>
                <a:gd name="T96" fmla="*/ 1062 w 3504"/>
                <a:gd name="T97" fmla="*/ 784 h 3504"/>
                <a:gd name="T98" fmla="*/ 1280 w 3504"/>
                <a:gd name="T99" fmla="*/ 434 h 3504"/>
                <a:gd name="T100" fmla="*/ 1601 w 3504"/>
                <a:gd name="T101" fmla="*/ 170 h 3504"/>
                <a:gd name="T102" fmla="*/ 1985 w 3504"/>
                <a:gd name="T103" fmla="*/ 25 h 3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04" h="3504">
                  <a:moveTo>
                    <a:pt x="642" y="2541"/>
                  </a:moveTo>
                  <a:lnTo>
                    <a:pt x="233" y="2951"/>
                  </a:lnTo>
                  <a:lnTo>
                    <a:pt x="212" y="2976"/>
                  </a:lnTo>
                  <a:lnTo>
                    <a:pt x="194" y="3004"/>
                  </a:lnTo>
                  <a:lnTo>
                    <a:pt x="181" y="3034"/>
                  </a:lnTo>
                  <a:lnTo>
                    <a:pt x="172" y="3064"/>
                  </a:lnTo>
                  <a:lnTo>
                    <a:pt x="168" y="3096"/>
                  </a:lnTo>
                  <a:lnTo>
                    <a:pt x="168" y="3126"/>
                  </a:lnTo>
                  <a:lnTo>
                    <a:pt x="172" y="3158"/>
                  </a:lnTo>
                  <a:lnTo>
                    <a:pt x="181" y="3188"/>
                  </a:lnTo>
                  <a:lnTo>
                    <a:pt x="194" y="3218"/>
                  </a:lnTo>
                  <a:lnTo>
                    <a:pt x="212" y="3246"/>
                  </a:lnTo>
                  <a:lnTo>
                    <a:pt x="233" y="3271"/>
                  </a:lnTo>
                  <a:lnTo>
                    <a:pt x="258" y="3292"/>
                  </a:lnTo>
                  <a:lnTo>
                    <a:pt x="286" y="3310"/>
                  </a:lnTo>
                  <a:lnTo>
                    <a:pt x="316" y="3323"/>
                  </a:lnTo>
                  <a:lnTo>
                    <a:pt x="346" y="3332"/>
                  </a:lnTo>
                  <a:lnTo>
                    <a:pt x="378" y="3336"/>
                  </a:lnTo>
                  <a:lnTo>
                    <a:pt x="408" y="3336"/>
                  </a:lnTo>
                  <a:lnTo>
                    <a:pt x="440" y="3332"/>
                  </a:lnTo>
                  <a:lnTo>
                    <a:pt x="470" y="3323"/>
                  </a:lnTo>
                  <a:lnTo>
                    <a:pt x="500" y="3310"/>
                  </a:lnTo>
                  <a:lnTo>
                    <a:pt x="528" y="3292"/>
                  </a:lnTo>
                  <a:lnTo>
                    <a:pt x="553" y="3271"/>
                  </a:lnTo>
                  <a:lnTo>
                    <a:pt x="963" y="2862"/>
                  </a:lnTo>
                  <a:lnTo>
                    <a:pt x="642" y="2541"/>
                  </a:lnTo>
                  <a:close/>
                  <a:moveTo>
                    <a:pt x="900" y="2285"/>
                  </a:moveTo>
                  <a:lnTo>
                    <a:pt x="762" y="2423"/>
                  </a:lnTo>
                  <a:lnTo>
                    <a:pt x="1081" y="2742"/>
                  </a:lnTo>
                  <a:lnTo>
                    <a:pt x="1219" y="2604"/>
                  </a:lnTo>
                  <a:lnTo>
                    <a:pt x="900" y="2285"/>
                  </a:lnTo>
                  <a:close/>
                  <a:moveTo>
                    <a:pt x="2235" y="168"/>
                  </a:moveTo>
                  <a:lnTo>
                    <a:pt x="2155" y="171"/>
                  </a:lnTo>
                  <a:lnTo>
                    <a:pt x="2076" y="179"/>
                  </a:lnTo>
                  <a:lnTo>
                    <a:pt x="1999" y="193"/>
                  </a:lnTo>
                  <a:lnTo>
                    <a:pt x="1923" y="213"/>
                  </a:lnTo>
                  <a:lnTo>
                    <a:pt x="1849" y="238"/>
                  </a:lnTo>
                  <a:lnTo>
                    <a:pt x="1776" y="267"/>
                  </a:lnTo>
                  <a:lnTo>
                    <a:pt x="1707" y="301"/>
                  </a:lnTo>
                  <a:lnTo>
                    <a:pt x="1640" y="342"/>
                  </a:lnTo>
                  <a:lnTo>
                    <a:pt x="1575" y="386"/>
                  </a:lnTo>
                  <a:lnTo>
                    <a:pt x="1514" y="436"/>
                  </a:lnTo>
                  <a:lnTo>
                    <a:pt x="1455" y="491"/>
                  </a:lnTo>
                  <a:lnTo>
                    <a:pt x="1401" y="549"/>
                  </a:lnTo>
                  <a:lnTo>
                    <a:pt x="1351" y="611"/>
                  </a:lnTo>
                  <a:lnTo>
                    <a:pt x="1306" y="676"/>
                  </a:lnTo>
                  <a:lnTo>
                    <a:pt x="1267" y="743"/>
                  </a:lnTo>
                  <a:lnTo>
                    <a:pt x="1232" y="812"/>
                  </a:lnTo>
                  <a:lnTo>
                    <a:pt x="1202" y="884"/>
                  </a:lnTo>
                  <a:lnTo>
                    <a:pt x="1177" y="959"/>
                  </a:lnTo>
                  <a:lnTo>
                    <a:pt x="1157" y="1034"/>
                  </a:lnTo>
                  <a:lnTo>
                    <a:pt x="1143" y="1112"/>
                  </a:lnTo>
                  <a:lnTo>
                    <a:pt x="1135" y="1190"/>
                  </a:lnTo>
                  <a:lnTo>
                    <a:pt x="1133" y="1269"/>
                  </a:lnTo>
                  <a:lnTo>
                    <a:pt x="1135" y="1349"/>
                  </a:lnTo>
                  <a:lnTo>
                    <a:pt x="1143" y="1428"/>
                  </a:lnTo>
                  <a:lnTo>
                    <a:pt x="1157" y="1505"/>
                  </a:lnTo>
                  <a:lnTo>
                    <a:pt x="1177" y="1581"/>
                  </a:lnTo>
                  <a:lnTo>
                    <a:pt x="1202" y="1655"/>
                  </a:lnTo>
                  <a:lnTo>
                    <a:pt x="1232" y="1728"/>
                  </a:lnTo>
                  <a:lnTo>
                    <a:pt x="1267" y="1797"/>
                  </a:lnTo>
                  <a:lnTo>
                    <a:pt x="1306" y="1864"/>
                  </a:lnTo>
                  <a:lnTo>
                    <a:pt x="1351" y="1929"/>
                  </a:lnTo>
                  <a:lnTo>
                    <a:pt x="1401" y="1990"/>
                  </a:lnTo>
                  <a:lnTo>
                    <a:pt x="1455" y="2049"/>
                  </a:lnTo>
                  <a:lnTo>
                    <a:pt x="1514" y="2103"/>
                  </a:lnTo>
                  <a:lnTo>
                    <a:pt x="1575" y="2153"/>
                  </a:lnTo>
                  <a:lnTo>
                    <a:pt x="1640" y="2198"/>
                  </a:lnTo>
                  <a:lnTo>
                    <a:pt x="1707" y="2237"/>
                  </a:lnTo>
                  <a:lnTo>
                    <a:pt x="1776" y="2272"/>
                  </a:lnTo>
                  <a:lnTo>
                    <a:pt x="1849" y="2302"/>
                  </a:lnTo>
                  <a:lnTo>
                    <a:pt x="1923" y="2327"/>
                  </a:lnTo>
                  <a:lnTo>
                    <a:pt x="1999" y="2347"/>
                  </a:lnTo>
                  <a:lnTo>
                    <a:pt x="2076" y="2361"/>
                  </a:lnTo>
                  <a:lnTo>
                    <a:pt x="2155" y="2369"/>
                  </a:lnTo>
                  <a:lnTo>
                    <a:pt x="2235" y="2371"/>
                  </a:lnTo>
                  <a:lnTo>
                    <a:pt x="2314" y="2369"/>
                  </a:lnTo>
                  <a:lnTo>
                    <a:pt x="2392" y="2361"/>
                  </a:lnTo>
                  <a:lnTo>
                    <a:pt x="2470" y="2347"/>
                  </a:lnTo>
                  <a:lnTo>
                    <a:pt x="2545" y="2327"/>
                  </a:lnTo>
                  <a:lnTo>
                    <a:pt x="2620" y="2302"/>
                  </a:lnTo>
                  <a:lnTo>
                    <a:pt x="2692" y="2272"/>
                  </a:lnTo>
                  <a:lnTo>
                    <a:pt x="2761" y="2237"/>
                  </a:lnTo>
                  <a:lnTo>
                    <a:pt x="2828" y="2198"/>
                  </a:lnTo>
                  <a:lnTo>
                    <a:pt x="2893" y="2153"/>
                  </a:lnTo>
                  <a:lnTo>
                    <a:pt x="2955" y="2103"/>
                  </a:lnTo>
                  <a:lnTo>
                    <a:pt x="3013" y="2049"/>
                  </a:lnTo>
                  <a:lnTo>
                    <a:pt x="3066" y="1992"/>
                  </a:lnTo>
                  <a:lnTo>
                    <a:pt x="3115" y="1931"/>
                  </a:lnTo>
                  <a:lnTo>
                    <a:pt x="3159" y="1868"/>
                  </a:lnTo>
                  <a:lnTo>
                    <a:pt x="3198" y="1803"/>
                  </a:lnTo>
                  <a:lnTo>
                    <a:pt x="3232" y="1736"/>
                  </a:lnTo>
                  <a:lnTo>
                    <a:pt x="3262" y="1667"/>
                  </a:lnTo>
                  <a:lnTo>
                    <a:pt x="3286" y="1597"/>
                  </a:lnTo>
                  <a:lnTo>
                    <a:pt x="3306" y="1526"/>
                  </a:lnTo>
                  <a:lnTo>
                    <a:pt x="3320" y="1453"/>
                  </a:lnTo>
                  <a:lnTo>
                    <a:pt x="3330" y="1380"/>
                  </a:lnTo>
                  <a:lnTo>
                    <a:pt x="3335" y="1307"/>
                  </a:lnTo>
                  <a:lnTo>
                    <a:pt x="3335" y="1233"/>
                  </a:lnTo>
                  <a:lnTo>
                    <a:pt x="3330" y="1160"/>
                  </a:lnTo>
                  <a:lnTo>
                    <a:pt x="3320" y="1086"/>
                  </a:lnTo>
                  <a:lnTo>
                    <a:pt x="3306" y="1014"/>
                  </a:lnTo>
                  <a:lnTo>
                    <a:pt x="3286" y="943"/>
                  </a:lnTo>
                  <a:lnTo>
                    <a:pt x="3262" y="873"/>
                  </a:lnTo>
                  <a:lnTo>
                    <a:pt x="3232" y="803"/>
                  </a:lnTo>
                  <a:lnTo>
                    <a:pt x="3198" y="736"/>
                  </a:lnTo>
                  <a:lnTo>
                    <a:pt x="3159" y="672"/>
                  </a:lnTo>
                  <a:lnTo>
                    <a:pt x="3115" y="609"/>
                  </a:lnTo>
                  <a:lnTo>
                    <a:pt x="3066" y="548"/>
                  </a:lnTo>
                  <a:lnTo>
                    <a:pt x="3013" y="491"/>
                  </a:lnTo>
                  <a:lnTo>
                    <a:pt x="2955" y="436"/>
                  </a:lnTo>
                  <a:lnTo>
                    <a:pt x="2893" y="386"/>
                  </a:lnTo>
                  <a:lnTo>
                    <a:pt x="2828" y="342"/>
                  </a:lnTo>
                  <a:lnTo>
                    <a:pt x="2761" y="301"/>
                  </a:lnTo>
                  <a:lnTo>
                    <a:pt x="2692" y="267"/>
                  </a:lnTo>
                  <a:lnTo>
                    <a:pt x="2620" y="238"/>
                  </a:lnTo>
                  <a:lnTo>
                    <a:pt x="2545" y="213"/>
                  </a:lnTo>
                  <a:lnTo>
                    <a:pt x="2470" y="193"/>
                  </a:lnTo>
                  <a:lnTo>
                    <a:pt x="2392" y="179"/>
                  </a:lnTo>
                  <a:lnTo>
                    <a:pt x="2314" y="171"/>
                  </a:lnTo>
                  <a:lnTo>
                    <a:pt x="2235" y="168"/>
                  </a:lnTo>
                  <a:close/>
                  <a:moveTo>
                    <a:pt x="2235" y="0"/>
                  </a:moveTo>
                  <a:lnTo>
                    <a:pt x="2319" y="4"/>
                  </a:lnTo>
                  <a:lnTo>
                    <a:pt x="2402" y="12"/>
                  </a:lnTo>
                  <a:lnTo>
                    <a:pt x="2484" y="25"/>
                  </a:lnTo>
                  <a:lnTo>
                    <a:pt x="2564" y="44"/>
                  </a:lnTo>
                  <a:lnTo>
                    <a:pt x="2643" y="67"/>
                  </a:lnTo>
                  <a:lnTo>
                    <a:pt x="2720" y="97"/>
                  </a:lnTo>
                  <a:lnTo>
                    <a:pt x="2795" y="131"/>
                  </a:lnTo>
                  <a:lnTo>
                    <a:pt x="2868" y="170"/>
                  </a:lnTo>
                  <a:lnTo>
                    <a:pt x="2938" y="213"/>
                  </a:lnTo>
                  <a:lnTo>
                    <a:pt x="3006" y="262"/>
                  </a:lnTo>
                  <a:lnTo>
                    <a:pt x="3070" y="315"/>
                  </a:lnTo>
                  <a:lnTo>
                    <a:pt x="3131" y="373"/>
                  </a:lnTo>
                  <a:lnTo>
                    <a:pt x="3189" y="434"/>
                  </a:lnTo>
                  <a:lnTo>
                    <a:pt x="3242" y="498"/>
                  </a:lnTo>
                  <a:lnTo>
                    <a:pt x="3291" y="566"/>
                  </a:lnTo>
                  <a:lnTo>
                    <a:pt x="3335" y="636"/>
                  </a:lnTo>
                  <a:lnTo>
                    <a:pt x="3373" y="709"/>
                  </a:lnTo>
                  <a:lnTo>
                    <a:pt x="3407" y="784"/>
                  </a:lnTo>
                  <a:lnTo>
                    <a:pt x="3437" y="861"/>
                  </a:lnTo>
                  <a:lnTo>
                    <a:pt x="3460" y="940"/>
                  </a:lnTo>
                  <a:lnTo>
                    <a:pt x="3479" y="1020"/>
                  </a:lnTo>
                  <a:lnTo>
                    <a:pt x="3492" y="1102"/>
                  </a:lnTo>
                  <a:lnTo>
                    <a:pt x="3500" y="1185"/>
                  </a:lnTo>
                  <a:lnTo>
                    <a:pt x="3504" y="1269"/>
                  </a:lnTo>
                  <a:lnTo>
                    <a:pt x="3500" y="1354"/>
                  </a:lnTo>
                  <a:lnTo>
                    <a:pt x="3492" y="1437"/>
                  </a:lnTo>
                  <a:lnTo>
                    <a:pt x="3479" y="1519"/>
                  </a:lnTo>
                  <a:lnTo>
                    <a:pt x="3460" y="1600"/>
                  </a:lnTo>
                  <a:lnTo>
                    <a:pt x="3437" y="1679"/>
                  </a:lnTo>
                  <a:lnTo>
                    <a:pt x="3407" y="1755"/>
                  </a:lnTo>
                  <a:lnTo>
                    <a:pt x="3373" y="1831"/>
                  </a:lnTo>
                  <a:lnTo>
                    <a:pt x="3335" y="1903"/>
                  </a:lnTo>
                  <a:lnTo>
                    <a:pt x="3291" y="1973"/>
                  </a:lnTo>
                  <a:lnTo>
                    <a:pt x="3242" y="2040"/>
                  </a:lnTo>
                  <a:lnTo>
                    <a:pt x="3189" y="2105"/>
                  </a:lnTo>
                  <a:lnTo>
                    <a:pt x="3131" y="2167"/>
                  </a:lnTo>
                  <a:lnTo>
                    <a:pt x="3070" y="2224"/>
                  </a:lnTo>
                  <a:lnTo>
                    <a:pt x="3006" y="2278"/>
                  </a:lnTo>
                  <a:lnTo>
                    <a:pt x="2938" y="2327"/>
                  </a:lnTo>
                  <a:lnTo>
                    <a:pt x="2868" y="2370"/>
                  </a:lnTo>
                  <a:lnTo>
                    <a:pt x="2795" y="2408"/>
                  </a:lnTo>
                  <a:lnTo>
                    <a:pt x="2720" y="2442"/>
                  </a:lnTo>
                  <a:lnTo>
                    <a:pt x="2643" y="2472"/>
                  </a:lnTo>
                  <a:lnTo>
                    <a:pt x="2564" y="2496"/>
                  </a:lnTo>
                  <a:lnTo>
                    <a:pt x="2484" y="2515"/>
                  </a:lnTo>
                  <a:lnTo>
                    <a:pt x="2402" y="2528"/>
                  </a:lnTo>
                  <a:lnTo>
                    <a:pt x="2319" y="2536"/>
                  </a:lnTo>
                  <a:lnTo>
                    <a:pt x="2235" y="2539"/>
                  </a:lnTo>
                  <a:lnTo>
                    <a:pt x="2150" y="2536"/>
                  </a:lnTo>
                  <a:lnTo>
                    <a:pt x="2067" y="2528"/>
                  </a:lnTo>
                  <a:lnTo>
                    <a:pt x="1985" y="2515"/>
                  </a:lnTo>
                  <a:lnTo>
                    <a:pt x="1904" y="2496"/>
                  </a:lnTo>
                  <a:lnTo>
                    <a:pt x="1825" y="2471"/>
                  </a:lnTo>
                  <a:lnTo>
                    <a:pt x="1748" y="2442"/>
                  </a:lnTo>
                  <a:lnTo>
                    <a:pt x="1673" y="2408"/>
                  </a:lnTo>
                  <a:lnTo>
                    <a:pt x="1601" y="2370"/>
                  </a:lnTo>
                  <a:lnTo>
                    <a:pt x="1531" y="2325"/>
                  </a:lnTo>
                  <a:lnTo>
                    <a:pt x="1463" y="2278"/>
                  </a:lnTo>
                  <a:lnTo>
                    <a:pt x="1398" y="2224"/>
                  </a:lnTo>
                  <a:lnTo>
                    <a:pt x="1237" y="2386"/>
                  </a:lnTo>
                  <a:lnTo>
                    <a:pt x="1397" y="2546"/>
                  </a:lnTo>
                  <a:lnTo>
                    <a:pt x="1408" y="2561"/>
                  </a:lnTo>
                  <a:lnTo>
                    <a:pt x="1417" y="2578"/>
                  </a:lnTo>
                  <a:lnTo>
                    <a:pt x="1420" y="2596"/>
                  </a:lnTo>
                  <a:lnTo>
                    <a:pt x="1420" y="2614"/>
                  </a:lnTo>
                  <a:lnTo>
                    <a:pt x="1417" y="2632"/>
                  </a:lnTo>
                  <a:lnTo>
                    <a:pt x="1408" y="2649"/>
                  </a:lnTo>
                  <a:lnTo>
                    <a:pt x="1397" y="2664"/>
                  </a:lnTo>
                  <a:lnTo>
                    <a:pt x="671" y="3389"/>
                  </a:lnTo>
                  <a:lnTo>
                    <a:pt x="637" y="3420"/>
                  </a:lnTo>
                  <a:lnTo>
                    <a:pt x="600" y="3446"/>
                  </a:lnTo>
                  <a:lnTo>
                    <a:pt x="561" y="3467"/>
                  </a:lnTo>
                  <a:lnTo>
                    <a:pt x="520" y="3483"/>
                  </a:lnTo>
                  <a:lnTo>
                    <a:pt x="479" y="3494"/>
                  </a:lnTo>
                  <a:lnTo>
                    <a:pt x="436" y="3502"/>
                  </a:lnTo>
                  <a:lnTo>
                    <a:pt x="392" y="3504"/>
                  </a:lnTo>
                  <a:lnTo>
                    <a:pt x="350" y="3502"/>
                  </a:lnTo>
                  <a:lnTo>
                    <a:pt x="307" y="3494"/>
                  </a:lnTo>
                  <a:lnTo>
                    <a:pt x="266" y="3483"/>
                  </a:lnTo>
                  <a:lnTo>
                    <a:pt x="224" y="3467"/>
                  </a:lnTo>
                  <a:lnTo>
                    <a:pt x="186" y="3446"/>
                  </a:lnTo>
                  <a:lnTo>
                    <a:pt x="149" y="3420"/>
                  </a:lnTo>
                  <a:lnTo>
                    <a:pt x="115" y="3389"/>
                  </a:lnTo>
                  <a:lnTo>
                    <a:pt x="84" y="3355"/>
                  </a:lnTo>
                  <a:lnTo>
                    <a:pt x="59" y="3318"/>
                  </a:lnTo>
                  <a:lnTo>
                    <a:pt x="37" y="3280"/>
                  </a:lnTo>
                  <a:lnTo>
                    <a:pt x="21" y="3238"/>
                  </a:lnTo>
                  <a:lnTo>
                    <a:pt x="10" y="3197"/>
                  </a:lnTo>
                  <a:lnTo>
                    <a:pt x="2" y="3154"/>
                  </a:lnTo>
                  <a:lnTo>
                    <a:pt x="0" y="3112"/>
                  </a:lnTo>
                  <a:lnTo>
                    <a:pt x="2" y="3068"/>
                  </a:lnTo>
                  <a:lnTo>
                    <a:pt x="10" y="3025"/>
                  </a:lnTo>
                  <a:lnTo>
                    <a:pt x="21" y="2984"/>
                  </a:lnTo>
                  <a:lnTo>
                    <a:pt x="37" y="2943"/>
                  </a:lnTo>
                  <a:lnTo>
                    <a:pt x="59" y="2904"/>
                  </a:lnTo>
                  <a:lnTo>
                    <a:pt x="84" y="2867"/>
                  </a:lnTo>
                  <a:lnTo>
                    <a:pt x="115" y="2833"/>
                  </a:lnTo>
                  <a:lnTo>
                    <a:pt x="840" y="2107"/>
                  </a:lnTo>
                  <a:lnTo>
                    <a:pt x="857" y="2095"/>
                  </a:lnTo>
                  <a:lnTo>
                    <a:pt x="878" y="2086"/>
                  </a:lnTo>
                  <a:lnTo>
                    <a:pt x="900" y="2083"/>
                  </a:lnTo>
                  <a:lnTo>
                    <a:pt x="921" y="2086"/>
                  </a:lnTo>
                  <a:lnTo>
                    <a:pt x="941" y="2095"/>
                  </a:lnTo>
                  <a:lnTo>
                    <a:pt x="958" y="2107"/>
                  </a:lnTo>
                  <a:lnTo>
                    <a:pt x="1118" y="2267"/>
                  </a:lnTo>
                  <a:lnTo>
                    <a:pt x="1280" y="2106"/>
                  </a:lnTo>
                  <a:lnTo>
                    <a:pt x="1226" y="2042"/>
                  </a:lnTo>
                  <a:lnTo>
                    <a:pt x="1179" y="1973"/>
                  </a:lnTo>
                  <a:lnTo>
                    <a:pt x="1134" y="1903"/>
                  </a:lnTo>
                  <a:lnTo>
                    <a:pt x="1096" y="1831"/>
                  </a:lnTo>
                  <a:lnTo>
                    <a:pt x="1062" y="1756"/>
                  </a:lnTo>
                  <a:lnTo>
                    <a:pt x="1033" y="1679"/>
                  </a:lnTo>
                  <a:lnTo>
                    <a:pt x="1008" y="1600"/>
                  </a:lnTo>
                  <a:lnTo>
                    <a:pt x="989" y="1519"/>
                  </a:lnTo>
                  <a:lnTo>
                    <a:pt x="976" y="1437"/>
                  </a:lnTo>
                  <a:lnTo>
                    <a:pt x="968" y="1354"/>
                  </a:lnTo>
                  <a:lnTo>
                    <a:pt x="965" y="1269"/>
                  </a:lnTo>
                  <a:lnTo>
                    <a:pt x="968" y="1185"/>
                  </a:lnTo>
                  <a:lnTo>
                    <a:pt x="976" y="1102"/>
                  </a:lnTo>
                  <a:lnTo>
                    <a:pt x="989" y="1020"/>
                  </a:lnTo>
                  <a:lnTo>
                    <a:pt x="1008" y="940"/>
                  </a:lnTo>
                  <a:lnTo>
                    <a:pt x="1032" y="861"/>
                  </a:lnTo>
                  <a:lnTo>
                    <a:pt x="1062" y="784"/>
                  </a:lnTo>
                  <a:lnTo>
                    <a:pt x="1096" y="709"/>
                  </a:lnTo>
                  <a:lnTo>
                    <a:pt x="1134" y="636"/>
                  </a:lnTo>
                  <a:lnTo>
                    <a:pt x="1177" y="566"/>
                  </a:lnTo>
                  <a:lnTo>
                    <a:pt x="1226" y="498"/>
                  </a:lnTo>
                  <a:lnTo>
                    <a:pt x="1280" y="434"/>
                  </a:lnTo>
                  <a:lnTo>
                    <a:pt x="1337" y="373"/>
                  </a:lnTo>
                  <a:lnTo>
                    <a:pt x="1399" y="315"/>
                  </a:lnTo>
                  <a:lnTo>
                    <a:pt x="1464" y="262"/>
                  </a:lnTo>
                  <a:lnTo>
                    <a:pt x="1531" y="213"/>
                  </a:lnTo>
                  <a:lnTo>
                    <a:pt x="1601" y="170"/>
                  </a:lnTo>
                  <a:lnTo>
                    <a:pt x="1673" y="131"/>
                  </a:lnTo>
                  <a:lnTo>
                    <a:pt x="1749" y="97"/>
                  </a:lnTo>
                  <a:lnTo>
                    <a:pt x="1825" y="67"/>
                  </a:lnTo>
                  <a:lnTo>
                    <a:pt x="1904" y="44"/>
                  </a:lnTo>
                  <a:lnTo>
                    <a:pt x="1985" y="25"/>
                  </a:lnTo>
                  <a:lnTo>
                    <a:pt x="2067" y="12"/>
                  </a:lnTo>
                  <a:lnTo>
                    <a:pt x="2150" y="4"/>
                  </a:lnTo>
                  <a:lnTo>
                    <a:pt x="22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Freeform 82"/>
            <p:cNvSpPr>
              <a:spLocks noEditPoints="1"/>
            </p:cNvSpPr>
            <p:nvPr/>
          </p:nvSpPr>
          <p:spPr bwMode="auto">
            <a:xfrm>
              <a:off x="869950" y="1979613"/>
              <a:ext cx="277813" cy="277812"/>
            </a:xfrm>
            <a:custGeom>
              <a:avLst/>
              <a:gdLst>
                <a:gd name="T0" fmla="*/ 756 w 1754"/>
                <a:gd name="T1" fmla="*/ 177 h 1753"/>
                <a:gd name="T2" fmla="*/ 582 w 1754"/>
                <a:gd name="T3" fmla="*/ 232 h 1753"/>
                <a:gd name="T4" fmla="*/ 424 w 1754"/>
                <a:gd name="T5" fmla="*/ 332 h 1753"/>
                <a:gd name="T6" fmla="*/ 295 w 1754"/>
                <a:gd name="T7" fmla="*/ 471 h 1753"/>
                <a:gd name="T8" fmla="*/ 210 w 1754"/>
                <a:gd name="T9" fmla="*/ 634 h 1753"/>
                <a:gd name="T10" fmla="*/ 170 w 1754"/>
                <a:gd name="T11" fmla="*/ 815 h 1753"/>
                <a:gd name="T12" fmla="*/ 179 w 1754"/>
                <a:gd name="T13" fmla="*/ 1001 h 1753"/>
                <a:gd name="T14" fmla="*/ 233 w 1754"/>
                <a:gd name="T15" fmla="*/ 1176 h 1753"/>
                <a:gd name="T16" fmla="*/ 333 w 1754"/>
                <a:gd name="T17" fmla="*/ 1333 h 1753"/>
                <a:gd name="T18" fmla="*/ 474 w 1754"/>
                <a:gd name="T19" fmla="*/ 1460 h 1753"/>
                <a:gd name="T20" fmla="*/ 638 w 1754"/>
                <a:gd name="T21" fmla="*/ 1545 h 1753"/>
                <a:gd name="T22" fmla="*/ 817 w 1754"/>
                <a:gd name="T23" fmla="*/ 1584 h 1753"/>
                <a:gd name="T24" fmla="*/ 998 w 1754"/>
                <a:gd name="T25" fmla="*/ 1576 h 1753"/>
                <a:gd name="T26" fmla="*/ 1172 w 1754"/>
                <a:gd name="T27" fmla="*/ 1522 h 1753"/>
                <a:gd name="T28" fmla="*/ 1331 w 1754"/>
                <a:gd name="T29" fmla="*/ 1422 h 1753"/>
                <a:gd name="T30" fmla="*/ 1460 w 1754"/>
                <a:gd name="T31" fmla="*/ 1283 h 1753"/>
                <a:gd name="T32" fmla="*/ 1545 w 1754"/>
                <a:gd name="T33" fmla="*/ 1120 h 1753"/>
                <a:gd name="T34" fmla="*/ 1584 w 1754"/>
                <a:gd name="T35" fmla="*/ 939 h 1753"/>
                <a:gd name="T36" fmla="*/ 1575 w 1754"/>
                <a:gd name="T37" fmla="*/ 753 h 1753"/>
                <a:gd name="T38" fmla="*/ 1521 w 1754"/>
                <a:gd name="T39" fmla="*/ 577 h 1753"/>
                <a:gd name="T40" fmla="*/ 1421 w 1754"/>
                <a:gd name="T41" fmla="*/ 421 h 1753"/>
                <a:gd name="T42" fmla="*/ 1281 w 1754"/>
                <a:gd name="T43" fmla="*/ 293 h 1753"/>
                <a:gd name="T44" fmla="*/ 1116 w 1754"/>
                <a:gd name="T45" fmla="*/ 208 h 1753"/>
                <a:gd name="T46" fmla="*/ 937 w 1754"/>
                <a:gd name="T47" fmla="*/ 170 h 1753"/>
                <a:gd name="T48" fmla="*/ 945 w 1754"/>
                <a:gd name="T49" fmla="*/ 3 h 1753"/>
                <a:gd name="T50" fmla="*/ 1144 w 1754"/>
                <a:gd name="T51" fmla="*/ 41 h 1753"/>
                <a:gd name="T52" fmla="*/ 1331 w 1754"/>
                <a:gd name="T53" fmla="*/ 126 h 1753"/>
                <a:gd name="T54" fmla="*/ 1497 w 1754"/>
                <a:gd name="T55" fmla="*/ 257 h 1753"/>
                <a:gd name="T56" fmla="*/ 1625 w 1754"/>
                <a:gd name="T57" fmla="*/ 420 h 1753"/>
                <a:gd name="T58" fmla="*/ 1712 w 1754"/>
                <a:gd name="T59" fmla="*/ 605 h 1753"/>
                <a:gd name="T60" fmla="*/ 1751 w 1754"/>
                <a:gd name="T61" fmla="*/ 807 h 1753"/>
                <a:gd name="T62" fmla="*/ 1744 w 1754"/>
                <a:gd name="T63" fmla="*/ 1016 h 1753"/>
                <a:gd name="T64" fmla="*/ 1688 w 1754"/>
                <a:gd name="T65" fmla="*/ 1212 h 1753"/>
                <a:gd name="T66" fmla="*/ 1587 w 1754"/>
                <a:gd name="T67" fmla="*/ 1391 h 1753"/>
                <a:gd name="T68" fmla="*/ 1445 w 1754"/>
                <a:gd name="T69" fmla="*/ 1545 h 1753"/>
                <a:gd name="T70" fmla="*/ 1270 w 1754"/>
                <a:gd name="T71" fmla="*/ 1661 h 1753"/>
                <a:gd name="T72" fmla="*/ 1078 w 1754"/>
                <a:gd name="T73" fmla="*/ 1730 h 1753"/>
                <a:gd name="T74" fmla="*/ 878 w 1754"/>
                <a:gd name="T75" fmla="*/ 1753 h 1753"/>
                <a:gd name="T76" fmla="*/ 677 w 1754"/>
                <a:gd name="T77" fmla="*/ 1730 h 1753"/>
                <a:gd name="T78" fmla="*/ 484 w 1754"/>
                <a:gd name="T79" fmla="*/ 1661 h 1753"/>
                <a:gd name="T80" fmla="*/ 310 w 1754"/>
                <a:gd name="T81" fmla="*/ 1545 h 1753"/>
                <a:gd name="T82" fmla="*/ 167 w 1754"/>
                <a:gd name="T83" fmla="*/ 1391 h 1753"/>
                <a:gd name="T84" fmla="*/ 66 w 1754"/>
                <a:gd name="T85" fmla="*/ 1212 h 1753"/>
                <a:gd name="T86" fmla="*/ 11 w 1754"/>
                <a:gd name="T87" fmla="*/ 1016 h 1753"/>
                <a:gd name="T88" fmla="*/ 3 w 1754"/>
                <a:gd name="T89" fmla="*/ 807 h 1753"/>
                <a:gd name="T90" fmla="*/ 43 w 1754"/>
                <a:gd name="T91" fmla="*/ 605 h 1753"/>
                <a:gd name="T92" fmla="*/ 129 w 1754"/>
                <a:gd name="T93" fmla="*/ 420 h 1753"/>
                <a:gd name="T94" fmla="*/ 258 w 1754"/>
                <a:gd name="T95" fmla="*/ 257 h 1753"/>
                <a:gd name="T96" fmla="*/ 424 w 1754"/>
                <a:gd name="T97" fmla="*/ 126 h 1753"/>
                <a:gd name="T98" fmla="*/ 611 w 1754"/>
                <a:gd name="T99" fmla="*/ 41 h 1753"/>
                <a:gd name="T100" fmla="*/ 810 w 1754"/>
                <a:gd name="T101" fmla="*/ 3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54" h="1753">
                  <a:moveTo>
                    <a:pt x="878" y="168"/>
                  </a:moveTo>
                  <a:lnTo>
                    <a:pt x="817" y="170"/>
                  </a:lnTo>
                  <a:lnTo>
                    <a:pt x="756" y="177"/>
                  </a:lnTo>
                  <a:lnTo>
                    <a:pt x="697" y="190"/>
                  </a:lnTo>
                  <a:lnTo>
                    <a:pt x="638" y="208"/>
                  </a:lnTo>
                  <a:lnTo>
                    <a:pt x="582" y="232"/>
                  </a:lnTo>
                  <a:lnTo>
                    <a:pt x="527" y="259"/>
                  </a:lnTo>
                  <a:lnTo>
                    <a:pt x="474" y="293"/>
                  </a:lnTo>
                  <a:lnTo>
                    <a:pt x="424" y="332"/>
                  </a:lnTo>
                  <a:lnTo>
                    <a:pt x="376" y="375"/>
                  </a:lnTo>
                  <a:lnTo>
                    <a:pt x="333" y="421"/>
                  </a:lnTo>
                  <a:lnTo>
                    <a:pt x="295" y="471"/>
                  </a:lnTo>
                  <a:lnTo>
                    <a:pt x="262" y="522"/>
                  </a:lnTo>
                  <a:lnTo>
                    <a:pt x="233" y="577"/>
                  </a:lnTo>
                  <a:lnTo>
                    <a:pt x="210" y="634"/>
                  </a:lnTo>
                  <a:lnTo>
                    <a:pt x="192" y="692"/>
                  </a:lnTo>
                  <a:lnTo>
                    <a:pt x="179" y="753"/>
                  </a:lnTo>
                  <a:lnTo>
                    <a:pt x="170" y="815"/>
                  </a:lnTo>
                  <a:lnTo>
                    <a:pt x="167" y="876"/>
                  </a:lnTo>
                  <a:lnTo>
                    <a:pt x="170" y="939"/>
                  </a:lnTo>
                  <a:lnTo>
                    <a:pt x="179" y="1001"/>
                  </a:lnTo>
                  <a:lnTo>
                    <a:pt x="192" y="1061"/>
                  </a:lnTo>
                  <a:lnTo>
                    <a:pt x="210" y="1120"/>
                  </a:lnTo>
                  <a:lnTo>
                    <a:pt x="233" y="1176"/>
                  </a:lnTo>
                  <a:lnTo>
                    <a:pt x="262" y="1230"/>
                  </a:lnTo>
                  <a:lnTo>
                    <a:pt x="295" y="1283"/>
                  </a:lnTo>
                  <a:lnTo>
                    <a:pt x="333" y="1333"/>
                  </a:lnTo>
                  <a:lnTo>
                    <a:pt x="376" y="1378"/>
                  </a:lnTo>
                  <a:lnTo>
                    <a:pt x="424" y="1422"/>
                  </a:lnTo>
                  <a:lnTo>
                    <a:pt x="474" y="1460"/>
                  </a:lnTo>
                  <a:lnTo>
                    <a:pt x="527" y="1494"/>
                  </a:lnTo>
                  <a:lnTo>
                    <a:pt x="582" y="1522"/>
                  </a:lnTo>
                  <a:lnTo>
                    <a:pt x="638" y="1545"/>
                  </a:lnTo>
                  <a:lnTo>
                    <a:pt x="697" y="1563"/>
                  </a:lnTo>
                  <a:lnTo>
                    <a:pt x="756" y="1576"/>
                  </a:lnTo>
                  <a:lnTo>
                    <a:pt x="817" y="1584"/>
                  </a:lnTo>
                  <a:lnTo>
                    <a:pt x="878" y="1586"/>
                  </a:lnTo>
                  <a:lnTo>
                    <a:pt x="937" y="1584"/>
                  </a:lnTo>
                  <a:lnTo>
                    <a:pt x="998" y="1576"/>
                  </a:lnTo>
                  <a:lnTo>
                    <a:pt x="1057" y="1563"/>
                  </a:lnTo>
                  <a:lnTo>
                    <a:pt x="1116" y="1545"/>
                  </a:lnTo>
                  <a:lnTo>
                    <a:pt x="1172" y="1522"/>
                  </a:lnTo>
                  <a:lnTo>
                    <a:pt x="1228" y="1494"/>
                  </a:lnTo>
                  <a:lnTo>
                    <a:pt x="1281" y="1460"/>
                  </a:lnTo>
                  <a:lnTo>
                    <a:pt x="1331" y="1422"/>
                  </a:lnTo>
                  <a:lnTo>
                    <a:pt x="1379" y="1378"/>
                  </a:lnTo>
                  <a:lnTo>
                    <a:pt x="1421" y="1333"/>
                  </a:lnTo>
                  <a:lnTo>
                    <a:pt x="1460" y="1283"/>
                  </a:lnTo>
                  <a:lnTo>
                    <a:pt x="1492" y="1230"/>
                  </a:lnTo>
                  <a:lnTo>
                    <a:pt x="1521" y="1176"/>
                  </a:lnTo>
                  <a:lnTo>
                    <a:pt x="1545" y="1120"/>
                  </a:lnTo>
                  <a:lnTo>
                    <a:pt x="1563" y="1061"/>
                  </a:lnTo>
                  <a:lnTo>
                    <a:pt x="1575" y="1001"/>
                  </a:lnTo>
                  <a:lnTo>
                    <a:pt x="1584" y="939"/>
                  </a:lnTo>
                  <a:lnTo>
                    <a:pt x="1587" y="876"/>
                  </a:lnTo>
                  <a:lnTo>
                    <a:pt x="1584" y="815"/>
                  </a:lnTo>
                  <a:lnTo>
                    <a:pt x="1575" y="753"/>
                  </a:lnTo>
                  <a:lnTo>
                    <a:pt x="1563" y="692"/>
                  </a:lnTo>
                  <a:lnTo>
                    <a:pt x="1545" y="634"/>
                  </a:lnTo>
                  <a:lnTo>
                    <a:pt x="1521" y="577"/>
                  </a:lnTo>
                  <a:lnTo>
                    <a:pt x="1492" y="522"/>
                  </a:lnTo>
                  <a:lnTo>
                    <a:pt x="1460" y="471"/>
                  </a:lnTo>
                  <a:lnTo>
                    <a:pt x="1421" y="421"/>
                  </a:lnTo>
                  <a:lnTo>
                    <a:pt x="1379" y="375"/>
                  </a:lnTo>
                  <a:lnTo>
                    <a:pt x="1331" y="332"/>
                  </a:lnTo>
                  <a:lnTo>
                    <a:pt x="1281" y="293"/>
                  </a:lnTo>
                  <a:lnTo>
                    <a:pt x="1228" y="259"/>
                  </a:lnTo>
                  <a:lnTo>
                    <a:pt x="1172" y="232"/>
                  </a:lnTo>
                  <a:lnTo>
                    <a:pt x="1116" y="208"/>
                  </a:lnTo>
                  <a:lnTo>
                    <a:pt x="1057" y="190"/>
                  </a:lnTo>
                  <a:lnTo>
                    <a:pt x="998" y="177"/>
                  </a:lnTo>
                  <a:lnTo>
                    <a:pt x="937" y="170"/>
                  </a:lnTo>
                  <a:lnTo>
                    <a:pt x="878" y="168"/>
                  </a:lnTo>
                  <a:close/>
                  <a:moveTo>
                    <a:pt x="878" y="0"/>
                  </a:moveTo>
                  <a:lnTo>
                    <a:pt x="945" y="3"/>
                  </a:lnTo>
                  <a:lnTo>
                    <a:pt x="1012" y="11"/>
                  </a:lnTo>
                  <a:lnTo>
                    <a:pt x="1078" y="23"/>
                  </a:lnTo>
                  <a:lnTo>
                    <a:pt x="1144" y="41"/>
                  </a:lnTo>
                  <a:lnTo>
                    <a:pt x="1207" y="65"/>
                  </a:lnTo>
                  <a:lnTo>
                    <a:pt x="1270" y="92"/>
                  </a:lnTo>
                  <a:lnTo>
                    <a:pt x="1331" y="126"/>
                  </a:lnTo>
                  <a:lnTo>
                    <a:pt x="1388" y="165"/>
                  </a:lnTo>
                  <a:lnTo>
                    <a:pt x="1445" y="208"/>
                  </a:lnTo>
                  <a:lnTo>
                    <a:pt x="1497" y="257"/>
                  </a:lnTo>
                  <a:lnTo>
                    <a:pt x="1545" y="308"/>
                  </a:lnTo>
                  <a:lnTo>
                    <a:pt x="1587" y="363"/>
                  </a:lnTo>
                  <a:lnTo>
                    <a:pt x="1625" y="420"/>
                  </a:lnTo>
                  <a:lnTo>
                    <a:pt x="1659" y="480"/>
                  </a:lnTo>
                  <a:lnTo>
                    <a:pt x="1688" y="541"/>
                  </a:lnTo>
                  <a:lnTo>
                    <a:pt x="1712" y="605"/>
                  </a:lnTo>
                  <a:lnTo>
                    <a:pt x="1730" y="671"/>
                  </a:lnTo>
                  <a:lnTo>
                    <a:pt x="1744" y="738"/>
                  </a:lnTo>
                  <a:lnTo>
                    <a:pt x="1751" y="807"/>
                  </a:lnTo>
                  <a:lnTo>
                    <a:pt x="1754" y="876"/>
                  </a:lnTo>
                  <a:lnTo>
                    <a:pt x="1751" y="947"/>
                  </a:lnTo>
                  <a:lnTo>
                    <a:pt x="1744" y="1016"/>
                  </a:lnTo>
                  <a:lnTo>
                    <a:pt x="1730" y="1083"/>
                  </a:lnTo>
                  <a:lnTo>
                    <a:pt x="1712" y="1149"/>
                  </a:lnTo>
                  <a:lnTo>
                    <a:pt x="1688" y="1212"/>
                  </a:lnTo>
                  <a:lnTo>
                    <a:pt x="1659" y="1274"/>
                  </a:lnTo>
                  <a:lnTo>
                    <a:pt x="1625" y="1334"/>
                  </a:lnTo>
                  <a:lnTo>
                    <a:pt x="1587" y="1391"/>
                  </a:lnTo>
                  <a:lnTo>
                    <a:pt x="1545" y="1445"/>
                  </a:lnTo>
                  <a:lnTo>
                    <a:pt x="1497" y="1496"/>
                  </a:lnTo>
                  <a:lnTo>
                    <a:pt x="1445" y="1545"/>
                  </a:lnTo>
                  <a:lnTo>
                    <a:pt x="1388" y="1589"/>
                  </a:lnTo>
                  <a:lnTo>
                    <a:pt x="1331" y="1627"/>
                  </a:lnTo>
                  <a:lnTo>
                    <a:pt x="1270" y="1661"/>
                  </a:lnTo>
                  <a:lnTo>
                    <a:pt x="1207" y="1689"/>
                  </a:lnTo>
                  <a:lnTo>
                    <a:pt x="1144" y="1712"/>
                  </a:lnTo>
                  <a:lnTo>
                    <a:pt x="1078" y="1730"/>
                  </a:lnTo>
                  <a:lnTo>
                    <a:pt x="1012" y="1743"/>
                  </a:lnTo>
                  <a:lnTo>
                    <a:pt x="945" y="1751"/>
                  </a:lnTo>
                  <a:lnTo>
                    <a:pt x="878" y="1753"/>
                  </a:lnTo>
                  <a:lnTo>
                    <a:pt x="810" y="1751"/>
                  </a:lnTo>
                  <a:lnTo>
                    <a:pt x="743" y="1743"/>
                  </a:lnTo>
                  <a:lnTo>
                    <a:pt x="677" y="1730"/>
                  </a:lnTo>
                  <a:lnTo>
                    <a:pt x="611" y="1712"/>
                  </a:lnTo>
                  <a:lnTo>
                    <a:pt x="547" y="1689"/>
                  </a:lnTo>
                  <a:lnTo>
                    <a:pt x="484" y="1661"/>
                  </a:lnTo>
                  <a:lnTo>
                    <a:pt x="424" y="1627"/>
                  </a:lnTo>
                  <a:lnTo>
                    <a:pt x="366" y="1589"/>
                  </a:lnTo>
                  <a:lnTo>
                    <a:pt x="310" y="1545"/>
                  </a:lnTo>
                  <a:lnTo>
                    <a:pt x="258" y="1496"/>
                  </a:lnTo>
                  <a:lnTo>
                    <a:pt x="210" y="1445"/>
                  </a:lnTo>
                  <a:lnTo>
                    <a:pt x="167" y="1391"/>
                  </a:lnTo>
                  <a:lnTo>
                    <a:pt x="129" y="1334"/>
                  </a:lnTo>
                  <a:lnTo>
                    <a:pt x="95" y="1274"/>
                  </a:lnTo>
                  <a:lnTo>
                    <a:pt x="66" y="1212"/>
                  </a:lnTo>
                  <a:lnTo>
                    <a:pt x="43" y="1149"/>
                  </a:lnTo>
                  <a:lnTo>
                    <a:pt x="25" y="1083"/>
                  </a:lnTo>
                  <a:lnTo>
                    <a:pt x="11" y="1016"/>
                  </a:lnTo>
                  <a:lnTo>
                    <a:pt x="3" y="947"/>
                  </a:lnTo>
                  <a:lnTo>
                    <a:pt x="0" y="876"/>
                  </a:lnTo>
                  <a:lnTo>
                    <a:pt x="3" y="807"/>
                  </a:lnTo>
                  <a:lnTo>
                    <a:pt x="11" y="738"/>
                  </a:lnTo>
                  <a:lnTo>
                    <a:pt x="25" y="671"/>
                  </a:lnTo>
                  <a:lnTo>
                    <a:pt x="43" y="605"/>
                  </a:lnTo>
                  <a:lnTo>
                    <a:pt x="66" y="541"/>
                  </a:lnTo>
                  <a:lnTo>
                    <a:pt x="95" y="480"/>
                  </a:lnTo>
                  <a:lnTo>
                    <a:pt x="129" y="420"/>
                  </a:lnTo>
                  <a:lnTo>
                    <a:pt x="167" y="363"/>
                  </a:lnTo>
                  <a:lnTo>
                    <a:pt x="210" y="308"/>
                  </a:lnTo>
                  <a:lnTo>
                    <a:pt x="258" y="257"/>
                  </a:lnTo>
                  <a:lnTo>
                    <a:pt x="310" y="208"/>
                  </a:lnTo>
                  <a:lnTo>
                    <a:pt x="366" y="165"/>
                  </a:lnTo>
                  <a:lnTo>
                    <a:pt x="424" y="126"/>
                  </a:lnTo>
                  <a:lnTo>
                    <a:pt x="484" y="92"/>
                  </a:lnTo>
                  <a:lnTo>
                    <a:pt x="547" y="65"/>
                  </a:lnTo>
                  <a:lnTo>
                    <a:pt x="611" y="41"/>
                  </a:lnTo>
                  <a:lnTo>
                    <a:pt x="677" y="23"/>
                  </a:lnTo>
                  <a:lnTo>
                    <a:pt x="743" y="11"/>
                  </a:lnTo>
                  <a:lnTo>
                    <a:pt x="810" y="3"/>
                  </a:lnTo>
                  <a:lnTo>
                    <a:pt x="8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Freeform 83"/>
            <p:cNvSpPr/>
            <p:nvPr/>
          </p:nvSpPr>
          <p:spPr bwMode="auto">
            <a:xfrm>
              <a:off x="952500" y="2105025"/>
              <a:ext cx="112713" cy="26987"/>
            </a:xfrm>
            <a:custGeom>
              <a:avLst/>
              <a:gdLst>
                <a:gd name="T0" fmla="*/ 84 w 714"/>
                <a:gd name="T1" fmla="*/ 0 h 167"/>
                <a:gd name="T2" fmla="*/ 630 w 714"/>
                <a:gd name="T3" fmla="*/ 0 h 167"/>
                <a:gd name="T4" fmla="*/ 652 w 714"/>
                <a:gd name="T5" fmla="*/ 4 h 167"/>
                <a:gd name="T6" fmla="*/ 673 w 714"/>
                <a:gd name="T7" fmla="*/ 12 h 167"/>
                <a:gd name="T8" fmla="*/ 690 w 714"/>
                <a:gd name="T9" fmla="*/ 25 h 167"/>
                <a:gd name="T10" fmla="*/ 702 w 714"/>
                <a:gd name="T11" fmla="*/ 42 h 167"/>
                <a:gd name="T12" fmla="*/ 711 w 714"/>
                <a:gd name="T13" fmla="*/ 62 h 167"/>
                <a:gd name="T14" fmla="*/ 714 w 714"/>
                <a:gd name="T15" fmla="*/ 83 h 167"/>
                <a:gd name="T16" fmla="*/ 711 w 714"/>
                <a:gd name="T17" fmla="*/ 106 h 167"/>
                <a:gd name="T18" fmla="*/ 702 w 714"/>
                <a:gd name="T19" fmla="*/ 126 h 167"/>
                <a:gd name="T20" fmla="*/ 690 w 714"/>
                <a:gd name="T21" fmla="*/ 143 h 167"/>
                <a:gd name="T22" fmla="*/ 673 w 714"/>
                <a:gd name="T23" fmla="*/ 156 h 167"/>
                <a:gd name="T24" fmla="*/ 652 w 714"/>
                <a:gd name="T25" fmla="*/ 164 h 167"/>
                <a:gd name="T26" fmla="*/ 630 w 714"/>
                <a:gd name="T27" fmla="*/ 167 h 167"/>
                <a:gd name="T28" fmla="*/ 84 w 714"/>
                <a:gd name="T29" fmla="*/ 167 h 167"/>
                <a:gd name="T30" fmla="*/ 62 w 714"/>
                <a:gd name="T31" fmla="*/ 164 h 167"/>
                <a:gd name="T32" fmla="*/ 42 w 714"/>
                <a:gd name="T33" fmla="*/ 156 h 167"/>
                <a:gd name="T34" fmla="*/ 25 w 714"/>
                <a:gd name="T35" fmla="*/ 143 h 167"/>
                <a:gd name="T36" fmla="*/ 12 w 714"/>
                <a:gd name="T37" fmla="*/ 126 h 167"/>
                <a:gd name="T38" fmla="*/ 4 w 714"/>
                <a:gd name="T39" fmla="*/ 106 h 167"/>
                <a:gd name="T40" fmla="*/ 0 w 714"/>
                <a:gd name="T41" fmla="*/ 83 h 167"/>
                <a:gd name="T42" fmla="*/ 4 w 714"/>
                <a:gd name="T43" fmla="*/ 62 h 167"/>
                <a:gd name="T44" fmla="*/ 12 w 714"/>
                <a:gd name="T45" fmla="*/ 42 h 167"/>
                <a:gd name="T46" fmla="*/ 25 w 714"/>
                <a:gd name="T47" fmla="*/ 25 h 167"/>
                <a:gd name="T48" fmla="*/ 42 w 714"/>
                <a:gd name="T49" fmla="*/ 12 h 167"/>
                <a:gd name="T50" fmla="*/ 62 w 714"/>
                <a:gd name="T51" fmla="*/ 4 h 167"/>
                <a:gd name="T52" fmla="*/ 84 w 714"/>
                <a:gd name="T5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4" h="167">
                  <a:moveTo>
                    <a:pt x="84" y="0"/>
                  </a:moveTo>
                  <a:lnTo>
                    <a:pt x="630" y="0"/>
                  </a:lnTo>
                  <a:lnTo>
                    <a:pt x="652" y="4"/>
                  </a:lnTo>
                  <a:lnTo>
                    <a:pt x="673" y="12"/>
                  </a:lnTo>
                  <a:lnTo>
                    <a:pt x="690" y="25"/>
                  </a:lnTo>
                  <a:lnTo>
                    <a:pt x="702" y="42"/>
                  </a:lnTo>
                  <a:lnTo>
                    <a:pt x="711" y="62"/>
                  </a:lnTo>
                  <a:lnTo>
                    <a:pt x="714" y="83"/>
                  </a:lnTo>
                  <a:lnTo>
                    <a:pt x="711" y="106"/>
                  </a:lnTo>
                  <a:lnTo>
                    <a:pt x="702" y="126"/>
                  </a:lnTo>
                  <a:lnTo>
                    <a:pt x="690" y="143"/>
                  </a:lnTo>
                  <a:lnTo>
                    <a:pt x="673" y="156"/>
                  </a:lnTo>
                  <a:lnTo>
                    <a:pt x="652" y="164"/>
                  </a:lnTo>
                  <a:lnTo>
                    <a:pt x="630" y="167"/>
                  </a:lnTo>
                  <a:lnTo>
                    <a:pt x="84" y="167"/>
                  </a:lnTo>
                  <a:lnTo>
                    <a:pt x="62" y="164"/>
                  </a:lnTo>
                  <a:lnTo>
                    <a:pt x="42" y="156"/>
                  </a:lnTo>
                  <a:lnTo>
                    <a:pt x="25" y="143"/>
                  </a:lnTo>
                  <a:lnTo>
                    <a:pt x="12" y="126"/>
                  </a:lnTo>
                  <a:lnTo>
                    <a:pt x="4" y="106"/>
                  </a:lnTo>
                  <a:lnTo>
                    <a:pt x="0" y="83"/>
                  </a:lnTo>
                  <a:lnTo>
                    <a:pt x="4" y="62"/>
                  </a:lnTo>
                  <a:lnTo>
                    <a:pt x="12" y="42"/>
                  </a:lnTo>
                  <a:lnTo>
                    <a:pt x="25" y="25"/>
                  </a:lnTo>
                  <a:lnTo>
                    <a:pt x="42" y="12"/>
                  </a:lnTo>
                  <a:lnTo>
                    <a:pt x="62" y="4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4109672" y="571862"/>
            <a:ext cx="3839873" cy="316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109720" y="571500"/>
            <a:ext cx="3101340" cy="31623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44510" y="546100"/>
            <a:ext cx="84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80%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464435" y="5461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网站首页界面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423545" y="1259840"/>
            <a:ext cx="7169785" cy="5459095"/>
            <a:chOff x="1174752" y="2094775"/>
            <a:chExt cx="4294140" cy="3422418"/>
          </a:xfrm>
        </p:grpSpPr>
        <p:pic>
          <p:nvPicPr>
            <p:cNvPr id="18" name="Picture 5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1174752" y="2094775"/>
              <a:ext cx="4294140" cy="3422418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1397399" y="2301989"/>
              <a:ext cx="3842449" cy="2176369"/>
            </a:xfrm>
            <a:prstGeom prst="rect">
              <a:avLst/>
            </a:prstGeom>
            <a:blipFill rotWithShape="1">
              <a:blip r:embed="rId2" cstate="screen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44546A"/>
                </a:solidFill>
                <a:cs typeface="+mn-ea"/>
                <a:sym typeface="+mn-lt"/>
              </a:endParaRPr>
            </a:p>
          </p:txBody>
        </p:sp>
        <p:sp>
          <p:nvSpPr>
            <p:cNvPr id="20" name="透明"/>
            <p:cNvSpPr/>
            <p:nvPr/>
          </p:nvSpPr>
          <p:spPr bwMode="auto">
            <a:xfrm>
              <a:off x="3259976" y="2301989"/>
              <a:ext cx="1979872" cy="2176456"/>
            </a:xfrm>
            <a:custGeom>
              <a:avLst/>
              <a:gdLst>
                <a:gd name="T0" fmla="*/ 1682 w 1682"/>
                <a:gd name="T1" fmla="*/ 0 h 2069"/>
                <a:gd name="T2" fmla="*/ 789 w 1682"/>
                <a:gd name="T3" fmla="*/ 0 h 2069"/>
                <a:gd name="T4" fmla="*/ 0 w 1682"/>
                <a:gd name="T5" fmla="*/ 2069 h 2069"/>
                <a:gd name="T6" fmla="*/ 1682 w 1682"/>
                <a:gd name="T7" fmla="*/ 2069 h 2069"/>
                <a:gd name="T8" fmla="*/ 1682 w 1682"/>
                <a:gd name="T9" fmla="*/ 0 h 2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2" h="2069">
                  <a:moveTo>
                    <a:pt x="1682" y="0"/>
                  </a:moveTo>
                  <a:lnTo>
                    <a:pt x="789" y="0"/>
                  </a:lnTo>
                  <a:lnTo>
                    <a:pt x="0" y="2069"/>
                  </a:lnTo>
                  <a:lnTo>
                    <a:pt x="1682" y="2069"/>
                  </a:lnTo>
                  <a:lnTo>
                    <a:pt x="168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2300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81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44546A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1071860" y="0"/>
            <a:ext cx="1134745" cy="6853555"/>
          </a:xfrm>
          <a:prstGeom prst="rect">
            <a:avLst/>
          </a:prstGeom>
          <a:solidFill>
            <a:srgbClr val="3636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0708640" y="361950"/>
            <a:ext cx="1322070" cy="470027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愿乘冷风去，直出福云间</a:t>
            </a: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© 2022福云社 ALL RIGHTS RESERVED</a:t>
            </a:r>
            <a:endParaRPr lang="zh-CN" altLang="en-US" sz="1600">
              <a:solidFill>
                <a:srgbClr val="B5B5B5"/>
              </a:solidFill>
            </a:endParaRPr>
          </a:p>
        </p:txBody>
      </p:sp>
      <p:sp>
        <p:nvSpPr>
          <p:cNvPr id="44" name="同侧圆角矩形 43"/>
          <p:cNvSpPr/>
          <p:nvPr/>
        </p:nvSpPr>
        <p:spPr>
          <a:xfrm rot="10800000">
            <a:off x="11325225" y="5768975"/>
            <a:ext cx="369570" cy="772160"/>
          </a:xfrm>
          <a:prstGeom prst="round2SameRect">
            <a:avLst/>
          </a:prstGeom>
          <a:solidFill>
            <a:srgbClr val="167D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1321415" y="4535170"/>
            <a:ext cx="723900" cy="22053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>
              <a:lnSpc>
                <a:spcPct val="110000"/>
              </a:lnSpc>
            </a:pP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B5B5B5"/>
                </a:solidFill>
              </a:rPr>
              <a:t>  </a:t>
            </a:r>
            <a:r>
              <a:rPr lang="zh-CN" altLang="en-US" sz="1600">
                <a:solidFill>
                  <a:srgbClr val="B5B5B5"/>
                </a:solidFill>
              </a:rPr>
              <a:t>Design By</a:t>
            </a:r>
            <a:r>
              <a:rPr lang="en-US" altLang="zh-CN" sz="1600">
                <a:solidFill>
                  <a:srgbClr val="B5B5B5"/>
                </a:solidFill>
              </a:rPr>
              <a:t>   </a:t>
            </a:r>
            <a:r>
              <a:rPr lang="zh-CN" altLang="zh-CN" sz="1600">
                <a:solidFill>
                  <a:schemeClr val="bg1"/>
                </a:solidFill>
              </a:rPr>
              <a:t>福云社</a:t>
            </a:r>
            <a:r>
              <a:rPr lang="en-US" altLang="zh-CN" sz="1600">
                <a:solidFill>
                  <a:schemeClr val="bg1"/>
                </a:solidFill>
              </a:rPr>
              <a:t> </a:t>
            </a:r>
            <a:r>
              <a:rPr lang="en-US" altLang="zh-CN" sz="1600">
                <a:solidFill>
                  <a:srgbClr val="B5B5B5"/>
                </a:solidFill>
              </a:rPr>
              <a:t>  </a:t>
            </a:r>
            <a:endParaRPr lang="en-US" altLang="zh-CN" sz="1600">
              <a:solidFill>
                <a:srgbClr val="B5B5B5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1845" y="2889885"/>
            <a:ext cx="257429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登录模块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5" name="Group 114"/>
          <p:cNvGrpSpPr/>
          <p:nvPr/>
        </p:nvGrpSpPr>
        <p:grpSpPr>
          <a:xfrm>
            <a:off x="7733381" y="3154304"/>
            <a:ext cx="555625" cy="555625"/>
            <a:chOff x="654050" y="1917700"/>
            <a:chExt cx="555625" cy="555625"/>
          </a:xfrm>
          <a:solidFill>
            <a:schemeClr val="tx2">
              <a:lumMod val="75000"/>
            </a:schemeClr>
          </a:solidFill>
        </p:grpSpPr>
        <p:sp>
          <p:nvSpPr>
            <p:cNvPr id="36" name="Freeform 81"/>
            <p:cNvSpPr>
              <a:spLocks noEditPoints="1"/>
            </p:cNvSpPr>
            <p:nvPr/>
          </p:nvSpPr>
          <p:spPr bwMode="auto">
            <a:xfrm>
              <a:off x="654050" y="1917700"/>
              <a:ext cx="555625" cy="555625"/>
            </a:xfrm>
            <a:custGeom>
              <a:avLst/>
              <a:gdLst>
                <a:gd name="T0" fmla="*/ 181 w 3504"/>
                <a:gd name="T1" fmla="*/ 3034 h 3504"/>
                <a:gd name="T2" fmla="*/ 181 w 3504"/>
                <a:gd name="T3" fmla="*/ 3188 h 3504"/>
                <a:gd name="T4" fmla="*/ 286 w 3504"/>
                <a:gd name="T5" fmla="*/ 3310 h 3504"/>
                <a:gd name="T6" fmla="*/ 440 w 3504"/>
                <a:gd name="T7" fmla="*/ 3332 h 3504"/>
                <a:gd name="T8" fmla="*/ 963 w 3504"/>
                <a:gd name="T9" fmla="*/ 2862 h 3504"/>
                <a:gd name="T10" fmla="*/ 1219 w 3504"/>
                <a:gd name="T11" fmla="*/ 2604 h 3504"/>
                <a:gd name="T12" fmla="*/ 1999 w 3504"/>
                <a:gd name="T13" fmla="*/ 193 h 3504"/>
                <a:gd name="T14" fmla="*/ 1640 w 3504"/>
                <a:gd name="T15" fmla="*/ 342 h 3504"/>
                <a:gd name="T16" fmla="*/ 1351 w 3504"/>
                <a:gd name="T17" fmla="*/ 611 h 3504"/>
                <a:gd name="T18" fmla="*/ 1177 w 3504"/>
                <a:gd name="T19" fmla="*/ 959 h 3504"/>
                <a:gd name="T20" fmla="*/ 1135 w 3504"/>
                <a:gd name="T21" fmla="*/ 1349 h 3504"/>
                <a:gd name="T22" fmla="*/ 1232 w 3504"/>
                <a:gd name="T23" fmla="*/ 1728 h 3504"/>
                <a:gd name="T24" fmla="*/ 1455 w 3504"/>
                <a:gd name="T25" fmla="*/ 2049 h 3504"/>
                <a:gd name="T26" fmla="*/ 1776 w 3504"/>
                <a:gd name="T27" fmla="*/ 2272 h 3504"/>
                <a:gd name="T28" fmla="*/ 2155 w 3504"/>
                <a:gd name="T29" fmla="*/ 2369 h 3504"/>
                <a:gd name="T30" fmla="*/ 2545 w 3504"/>
                <a:gd name="T31" fmla="*/ 2327 h 3504"/>
                <a:gd name="T32" fmla="*/ 2893 w 3504"/>
                <a:gd name="T33" fmla="*/ 2153 h 3504"/>
                <a:gd name="T34" fmla="*/ 3159 w 3504"/>
                <a:gd name="T35" fmla="*/ 1868 h 3504"/>
                <a:gd name="T36" fmla="*/ 3306 w 3504"/>
                <a:gd name="T37" fmla="*/ 1526 h 3504"/>
                <a:gd name="T38" fmla="*/ 3330 w 3504"/>
                <a:gd name="T39" fmla="*/ 1160 h 3504"/>
                <a:gd name="T40" fmla="*/ 3232 w 3504"/>
                <a:gd name="T41" fmla="*/ 803 h 3504"/>
                <a:gd name="T42" fmla="*/ 3013 w 3504"/>
                <a:gd name="T43" fmla="*/ 491 h 3504"/>
                <a:gd name="T44" fmla="*/ 2692 w 3504"/>
                <a:gd name="T45" fmla="*/ 267 h 3504"/>
                <a:gd name="T46" fmla="*/ 2314 w 3504"/>
                <a:gd name="T47" fmla="*/ 171 h 3504"/>
                <a:gd name="T48" fmla="*/ 2484 w 3504"/>
                <a:gd name="T49" fmla="*/ 25 h 3504"/>
                <a:gd name="T50" fmla="*/ 2868 w 3504"/>
                <a:gd name="T51" fmla="*/ 170 h 3504"/>
                <a:gd name="T52" fmla="*/ 3189 w 3504"/>
                <a:gd name="T53" fmla="*/ 434 h 3504"/>
                <a:gd name="T54" fmla="*/ 3407 w 3504"/>
                <a:gd name="T55" fmla="*/ 784 h 3504"/>
                <a:gd name="T56" fmla="*/ 3500 w 3504"/>
                <a:gd name="T57" fmla="*/ 1185 h 3504"/>
                <a:gd name="T58" fmla="*/ 3460 w 3504"/>
                <a:gd name="T59" fmla="*/ 1600 h 3504"/>
                <a:gd name="T60" fmla="*/ 3291 w 3504"/>
                <a:gd name="T61" fmla="*/ 1973 h 3504"/>
                <a:gd name="T62" fmla="*/ 3006 w 3504"/>
                <a:gd name="T63" fmla="*/ 2278 h 3504"/>
                <a:gd name="T64" fmla="*/ 2643 w 3504"/>
                <a:gd name="T65" fmla="*/ 2472 h 3504"/>
                <a:gd name="T66" fmla="*/ 2235 w 3504"/>
                <a:gd name="T67" fmla="*/ 2539 h 3504"/>
                <a:gd name="T68" fmla="*/ 1825 w 3504"/>
                <a:gd name="T69" fmla="*/ 2471 h 3504"/>
                <a:gd name="T70" fmla="*/ 1463 w 3504"/>
                <a:gd name="T71" fmla="*/ 2278 h 3504"/>
                <a:gd name="T72" fmla="*/ 1417 w 3504"/>
                <a:gd name="T73" fmla="*/ 2578 h 3504"/>
                <a:gd name="T74" fmla="*/ 1397 w 3504"/>
                <a:gd name="T75" fmla="*/ 2664 h 3504"/>
                <a:gd name="T76" fmla="*/ 520 w 3504"/>
                <a:gd name="T77" fmla="*/ 3483 h 3504"/>
                <a:gd name="T78" fmla="*/ 307 w 3504"/>
                <a:gd name="T79" fmla="*/ 3494 h 3504"/>
                <a:gd name="T80" fmla="*/ 115 w 3504"/>
                <a:gd name="T81" fmla="*/ 3389 h 3504"/>
                <a:gd name="T82" fmla="*/ 10 w 3504"/>
                <a:gd name="T83" fmla="*/ 3197 h 3504"/>
                <a:gd name="T84" fmla="*/ 21 w 3504"/>
                <a:gd name="T85" fmla="*/ 2984 h 3504"/>
                <a:gd name="T86" fmla="*/ 840 w 3504"/>
                <a:gd name="T87" fmla="*/ 2107 h 3504"/>
                <a:gd name="T88" fmla="*/ 941 w 3504"/>
                <a:gd name="T89" fmla="*/ 2095 h 3504"/>
                <a:gd name="T90" fmla="*/ 1179 w 3504"/>
                <a:gd name="T91" fmla="*/ 1973 h 3504"/>
                <a:gd name="T92" fmla="*/ 1008 w 3504"/>
                <a:gd name="T93" fmla="*/ 1600 h 3504"/>
                <a:gd name="T94" fmla="*/ 968 w 3504"/>
                <a:gd name="T95" fmla="*/ 1185 h 3504"/>
                <a:gd name="T96" fmla="*/ 1062 w 3504"/>
                <a:gd name="T97" fmla="*/ 784 h 3504"/>
                <a:gd name="T98" fmla="*/ 1280 w 3504"/>
                <a:gd name="T99" fmla="*/ 434 h 3504"/>
                <a:gd name="T100" fmla="*/ 1601 w 3504"/>
                <a:gd name="T101" fmla="*/ 170 h 3504"/>
                <a:gd name="T102" fmla="*/ 1985 w 3504"/>
                <a:gd name="T103" fmla="*/ 25 h 3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04" h="3504">
                  <a:moveTo>
                    <a:pt x="642" y="2541"/>
                  </a:moveTo>
                  <a:lnTo>
                    <a:pt x="233" y="2951"/>
                  </a:lnTo>
                  <a:lnTo>
                    <a:pt x="212" y="2976"/>
                  </a:lnTo>
                  <a:lnTo>
                    <a:pt x="194" y="3004"/>
                  </a:lnTo>
                  <a:lnTo>
                    <a:pt x="181" y="3034"/>
                  </a:lnTo>
                  <a:lnTo>
                    <a:pt x="172" y="3064"/>
                  </a:lnTo>
                  <a:lnTo>
                    <a:pt x="168" y="3096"/>
                  </a:lnTo>
                  <a:lnTo>
                    <a:pt x="168" y="3126"/>
                  </a:lnTo>
                  <a:lnTo>
                    <a:pt x="172" y="3158"/>
                  </a:lnTo>
                  <a:lnTo>
                    <a:pt x="181" y="3188"/>
                  </a:lnTo>
                  <a:lnTo>
                    <a:pt x="194" y="3218"/>
                  </a:lnTo>
                  <a:lnTo>
                    <a:pt x="212" y="3246"/>
                  </a:lnTo>
                  <a:lnTo>
                    <a:pt x="233" y="3271"/>
                  </a:lnTo>
                  <a:lnTo>
                    <a:pt x="258" y="3292"/>
                  </a:lnTo>
                  <a:lnTo>
                    <a:pt x="286" y="3310"/>
                  </a:lnTo>
                  <a:lnTo>
                    <a:pt x="316" y="3323"/>
                  </a:lnTo>
                  <a:lnTo>
                    <a:pt x="346" y="3332"/>
                  </a:lnTo>
                  <a:lnTo>
                    <a:pt x="378" y="3336"/>
                  </a:lnTo>
                  <a:lnTo>
                    <a:pt x="408" y="3336"/>
                  </a:lnTo>
                  <a:lnTo>
                    <a:pt x="440" y="3332"/>
                  </a:lnTo>
                  <a:lnTo>
                    <a:pt x="470" y="3323"/>
                  </a:lnTo>
                  <a:lnTo>
                    <a:pt x="500" y="3310"/>
                  </a:lnTo>
                  <a:lnTo>
                    <a:pt x="528" y="3292"/>
                  </a:lnTo>
                  <a:lnTo>
                    <a:pt x="553" y="3271"/>
                  </a:lnTo>
                  <a:lnTo>
                    <a:pt x="963" y="2862"/>
                  </a:lnTo>
                  <a:lnTo>
                    <a:pt x="642" y="2541"/>
                  </a:lnTo>
                  <a:close/>
                  <a:moveTo>
                    <a:pt x="900" y="2285"/>
                  </a:moveTo>
                  <a:lnTo>
                    <a:pt x="762" y="2423"/>
                  </a:lnTo>
                  <a:lnTo>
                    <a:pt x="1081" y="2742"/>
                  </a:lnTo>
                  <a:lnTo>
                    <a:pt x="1219" y="2604"/>
                  </a:lnTo>
                  <a:lnTo>
                    <a:pt x="900" y="2285"/>
                  </a:lnTo>
                  <a:close/>
                  <a:moveTo>
                    <a:pt x="2235" y="168"/>
                  </a:moveTo>
                  <a:lnTo>
                    <a:pt x="2155" y="171"/>
                  </a:lnTo>
                  <a:lnTo>
                    <a:pt x="2076" y="179"/>
                  </a:lnTo>
                  <a:lnTo>
                    <a:pt x="1999" y="193"/>
                  </a:lnTo>
                  <a:lnTo>
                    <a:pt x="1923" y="213"/>
                  </a:lnTo>
                  <a:lnTo>
                    <a:pt x="1849" y="238"/>
                  </a:lnTo>
                  <a:lnTo>
                    <a:pt x="1776" y="267"/>
                  </a:lnTo>
                  <a:lnTo>
                    <a:pt x="1707" y="301"/>
                  </a:lnTo>
                  <a:lnTo>
                    <a:pt x="1640" y="342"/>
                  </a:lnTo>
                  <a:lnTo>
                    <a:pt x="1575" y="386"/>
                  </a:lnTo>
                  <a:lnTo>
                    <a:pt x="1514" y="436"/>
                  </a:lnTo>
                  <a:lnTo>
                    <a:pt x="1455" y="491"/>
                  </a:lnTo>
                  <a:lnTo>
                    <a:pt x="1401" y="549"/>
                  </a:lnTo>
                  <a:lnTo>
                    <a:pt x="1351" y="611"/>
                  </a:lnTo>
                  <a:lnTo>
                    <a:pt x="1306" y="676"/>
                  </a:lnTo>
                  <a:lnTo>
                    <a:pt x="1267" y="743"/>
                  </a:lnTo>
                  <a:lnTo>
                    <a:pt x="1232" y="812"/>
                  </a:lnTo>
                  <a:lnTo>
                    <a:pt x="1202" y="884"/>
                  </a:lnTo>
                  <a:lnTo>
                    <a:pt x="1177" y="959"/>
                  </a:lnTo>
                  <a:lnTo>
                    <a:pt x="1157" y="1034"/>
                  </a:lnTo>
                  <a:lnTo>
                    <a:pt x="1143" y="1112"/>
                  </a:lnTo>
                  <a:lnTo>
                    <a:pt x="1135" y="1190"/>
                  </a:lnTo>
                  <a:lnTo>
                    <a:pt x="1133" y="1269"/>
                  </a:lnTo>
                  <a:lnTo>
                    <a:pt x="1135" y="1349"/>
                  </a:lnTo>
                  <a:lnTo>
                    <a:pt x="1143" y="1428"/>
                  </a:lnTo>
                  <a:lnTo>
                    <a:pt x="1157" y="1505"/>
                  </a:lnTo>
                  <a:lnTo>
                    <a:pt x="1177" y="1581"/>
                  </a:lnTo>
                  <a:lnTo>
                    <a:pt x="1202" y="1655"/>
                  </a:lnTo>
                  <a:lnTo>
                    <a:pt x="1232" y="1728"/>
                  </a:lnTo>
                  <a:lnTo>
                    <a:pt x="1267" y="1797"/>
                  </a:lnTo>
                  <a:lnTo>
                    <a:pt x="1306" y="1864"/>
                  </a:lnTo>
                  <a:lnTo>
                    <a:pt x="1351" y="1929"/>
                  </a:lnTo>
                  <a:lnTo>
                    <a:pt x="1401" y="1990"/>
                  </a:lnTo>
                  <a:lnTo>
                    <a:pt x="1455" y="2049"/>
                  </a:lnTo>
                  <a:lnTo>
                    <a:pt x="1514" y="2103"/>
                  </a:lnTo>
                  <a:lnTo>
                    <a:pt x="1575" y="2153"/>
                  </a:lnTo>
                  <a:lnTo>
                    <a:pt x="1640" y="2198"/>
                  </a:lnTo>
                  <a:lnTo>
                    <a:pt x="1707" y="2237"/>
                  </a:lnTo>
                  <a:lnTo>
                    <a:pt x="1776" y="2272"/>
                  </a:lnTo>
                  <a:lnTo>
                    <a:pt x="1849" y="2302"/>
                  </a:lnTo>
                  <a:lnTo>
                    <a:pt x="1923" y="2327"/>
                  </a:lnTo>
                  <a:lnTo>
                    <a:pt x="1999" y="2347"/>
                  </a:lnTo>
                  <a:lnTo>
                    <a:pt x="2076" y="2361"/>
                  </a:lnTo>
                  <a:lnTo>
                    <a:pt x="2155" y="2369"/>
                  </a:lnTo>
                  <a:lnTo>
                    <a:pt x="2235" y="2371"/>
                  </a:lnTo>
                  <a:lnTo>
                    <a:pt x="2314" y="2369"/>
                  </a:lnTo>
                  <a:lnTo>
                    <a:pt x="2392" y="2361"/>
                  </a:lnTo>
                  <a:lnTo>
                    <a:pt x="2470" y="2347"/>
                  </a:lnTo>
                  <a:lnTo>
                    <a:pt x="2545" y="2327"/>
                  </a:lnTo>
                  <a:lnTo>
                    <a:pt x="2620" y="2302"/>
                  </a:lnTo>
                  <a:lnTo>
                    <a:pt x="2692" y="2272"/>
                  </a:lnTo>
                  <a:lnTo>
                    <a:pt x="2761" y="2237"/>
                  </a:lnTo>
                  <a:lnTo>
                    <a:pt x="2828" y="2198"/>
                  </a:lnTo>
                  <a:lnTo>
                    <a:pt x="2893" y="2153"/>
                  </a:lnTo>
                  <a:lnTo>
                    <a:pt x="2955" y="2103"/>
                  </a:lnTo>
                  <a:lnTo>
                    <a:pt x="3013" y="2049"/>
                  </a:lnTo>
                  <a:lnTo>
                    <a:pt x="3066" y="1992"/>
                  </a:lnTo>
                  <a:lnTo>
                    <a:pt x="3115" y="1931"/>
                  </a:lnTo>
                  <a:lnTo>
                    <a:pt x="3159" y="1868"/>
                  </a:lnTo>
                  <a:lnTo>
                    <a:pt x="3198" y="1803"/>
                  </a:lnTo>
                  <a:lnTo>
                    <a:pt x="3232" y="1736"/>
                  </a:lnTo>
                  <a:lnTo>
                    <a:pt x="3262" y="1667"/>
                  </a:lnTo>
                  <a:lnTo>
                    <a:pt x="3286" y="1597"/>
                  </a:lnTo>
                  <a:lnTo>
                    <a:pt x="3306" y="1526"/>
                  </a:lnTo>
                  <a:lnTo>
                    <a:pt x="3320" y="1453"/>
                  </a:lnTo>
                  <a:lnTo>
                    <a:pt x="3330" y="1380"/>
                  </a:lnTo>
                  <a:lnTo>
                    <a:pt x="3335" y="1307"/>
                  </a:lnTo>
                  <a:lnTo>
                    <a:pt x="3335" y="1233"/>
                  </a:lnTo>
                  <a:lnTo>
                    <a:pt x="3330" y="1160"/>
                  </a:lnTo>
                  <a:lnTo>
                    <a:pt x="3320" y="1086"/>
                  </a:lnTo>
                  <a:lnTo>
                    <a:pt x="3306" y="1014"/>
                  </a:lnTo>
                  <a:lnTo>
                    <a:pt x="3286" y="943"/>
                  </a:lnTo>
                  <a:lnTo>
                    <a:pt x="3262" y="873"/>
                  </a:lnTo>
                  <a:lnTo>
                    <a:pt x="3232" y="803"/>
                  </a:lnTo>
                  <a:lnTo>
                    <a:pt x="3198" y="736"/>
                  </a:lnTo>
                  <a:lnTo>
                    <a:pt x="3159" y="672"/>
                  </a:lnTo>
                  <a:lnTo>
                    <a:pt x="3115" y="609"/>
                  </a:lnTo>
                  <a:lnTo>
                    <a:pt x="3066" y="548"/>
                  </a:lnTo>
                  <a:lnTo>
                    <a:pt x="3013" y="491"/>
                  </a:lnTo>
                  <a:lnTo>
                    <a:pt x="2955" y="436"/>
                  </a:lnTo>
                  <a:lnTo>
                    <a:pt x="2893" y="386"/>
                  </a:lnTo>
                  <a:lnTo>
                    <a:pt x="2828" y="342"/>
                  </a:lnTo>
                  <a:lnTo>
                    <a:pt x="2761" y="301"/>
                  </a:lnTo>
                  <a:lnTo>
                    <a:pt x="2692" y="267"/>
                  </a:lnTo>
                  <a:lnTo>
                    <a:pt x="2620" y="238"/>
                  </a:lnTo>
                  <a:lnTo>
                    <a:pt x="2545" y="213"/>
                  </a:lnTo>
                  <a:lnTo>
                    <a:pt x="2470" y="193"/>
                  </a:lnTo>
                  <a:lnTo>
                    <a:pt x="2392" y="179"/>
                  </a:lnTo>
                  <a:lnTo>
                    <a:pt x="2314" y="171"/>
                  </a:lnTo>
                  <a:lnTo>
                    <a:pt x="2235" y="168"/>
                  </a:lnTo>
                  <a:close/>
                  <a:moveTo>
                    <a:pt x="2235" y="0"/>
                  </a:moveTo>
                  <a:lnTo>
                    <a:pt x="2319" y="4"/>
                  </a:lnTo>
                  <a:lnTo>
                    <a:pt x="2402" y="12"/>
                  </a:lnTo>
                  <a:lnTo>
                    <a:pt x="2484" y="25"/>
                  </a:lnTo>
                  <a:lnTo>
                    <a:pt x="2564" y="44"/>
                  </a:lnTo>
                  <a:lnTo>
                    <a:pt x="2643" y="67"/>
                  </a:lnTo>
                  <a:lnTo>
                    <a:pt x="2720" y="97"/>
                  </a:lnTo>
                  <a:lnTo>
                    <a:pt x="2795" y="131"/>
                  </a:lnTo>
                  <a:lnTo>
                    <a:pt x="2868" y="170"/>
                  </a:lnTo>
                  <a:lnTo>
                    <a:pt x="2938" y="213"/>
                  </a:lnTo>
                  <a:lnTo>
                    <a:pt x="3006" y="262"/>
                  </a:lnTo>
                  <a:lnTo>
                    <a:pt x="3070" y="315"/>
                  </a:lnTo>
                  <a:lnTo>
                    <a:pt x="3131" y="373"/>
                  </a:lnTo>
                  <a:lnTo>
                    <a:pt x="3189" y="434"/>
                  </a:lnTo>
                  <a:lnTo>
                    <a:pt x="3242" y="498"/>
                  </a:lnTo>
                  <a:lnTo>
                    <a:pt x="3291" y="566"/>
                  </a:lnTo>
                  <a:lnTo>
                    <a:pt x="3335" y="636"/>
                  </a:lnTo>
                  <a:lnTo>
                    <a:pt x="3373" y="709"/>
                  </a:lnTo>
                  <a:lnTo>
                    <a:pt x="3407" y="784"/>
                  </a:lnTo>
                  <a:lnTo>
                    <a:pt x="3437" y="861"/>
                  </a:lnTo>
                  <a:lnTo>
                    <a:pt x="3460" y="940"/>
                  </a:lnTo>
                  <a:lnTo>
                    <a:pt x="3479" y="1020"/>
                  </a:lnTo>
                  <a:lnTo>
                    <a:pt x="3492" y="1102"/>
                  </a:lnTo>
                  <a:lnTo>
                    <a:pt x="3500" y="1185"/>
                  </a:lnTo>
                  <a:lnTo>
                    <a:pt x="3504" y="1269"/>
                  </a:lnTo>
                  <a:lnTo>
                    <a:pt x="3500" y="1354"/>
                  </a:lnTo>
                  <a:lnTo>
                    <a:pt x="3492" y="1437"/>
                  </a:lnTo>
                  <a:lnTo>
                    <a:pt x="3479" y="1519"/>
                  </a:lnTo>
                  <a:lnTo>
                    <a:pt x="3460" y="1600"/>
                  </a:lnTo>
                  <a:lnTo>
                    <a:pt x="3437" y="1679"/>
                  </a:lnTo>
                  <a:lnTo>
                    <a:pt x="3407" y="1755"/>
                  </a:lnTo>
                  <a:lnTo>
                    <a:pt x="3373" y="1831"/>
                  </a:lnTo>
                  <a:lnTo>
                    <a:pt x="3335" y="1903"/>
                  </a:lnTo>
                  <a:lnTo>
                    <a:pt x="3291" y="1973"/>
                  </a:lnTo>
                  <a:lnTo>
                    <a:pt x="3242" y="2040"/>
                  </a:lnTo>
                  <a:lnTo>
                    <a:pt x="3189" y="2105"/>
                  </a:lnTo>
                  <a:lnTo>
                    <a:pt x="3131" y="2167"/>
                  </a:lnTo>
                  <a:lnTo>
                    <a:pt x="3070" y="2224"/>
                  </a:lnTo>
                  <a:lnTo>
                    <a:pt x="3006" y="2278"/>
                  </a:lnTo>
                  <a:lnTo>
                    <a:pt x="2938" y="2327"/>
                  </a:lnTo>
                  <a:lnTo>
                    <a:pt x="2868" y="2370"/>
                  </a:lnTo>
                  <a:lnTo>
                    <a:pt x="2795" y="2408"/>
                  </a:lnTo>
                  <a:lnTo>
                    <a:pt x="2720" y="2442"/>
                  </a:lnTo>
                  <a:lnTo>
                    <a:pt x="2643" y="2472"/>
                  </a:lnTo>
                  <a:lnTo>
                    <a:pt x="2564" y="2496"/>
                  </a:lnTo>
                  <a:lnTo>
                    <a:pt x="2484" y="2515"/>
                  </a:lnTo>
                  <a:lnTo>
                    <a:pt x="2402" y="2528"/>
                  </a:lnTo>
                  <a:lnTo>
                    <a:pt x="2319" y="2536"/>
                  </a:lnTo>
                  <a:lnTo>
                    <a:pt x="2235" y="2539"/>
                  </a:lnTo>
                  <a:lnTo>
                    <a:pt x="2150" y="2536"/>
                  </a:lnTo>
                  <a:lnTo>
                    <a:pt x="2067" y="2528"/>
                  </a:lnTo>
                  <a:lnTo>
                    <a:pt x="1985" y="2515"/>
                  </a:lnTo>
                  <a:lnTo>
                    <a:pt x="1904" y="2496"/>
                  </a:lnTo>
                  <a:lnTo>
                    <a:pt x="1825" y="2471"/>
                  </a:lnTo>
                  <a:lnTo>
                    <a:pt x="1748" y="2442"/>
                  </a:lnTo>
                  <a:lnTo>
                    <a:pt x="1673" y="2408"/>
                  </a:lnTo>
                  <a:lnTo>
                    <a:pt x="1601" y="2370"/>
                  </a:lnTo>
                  <a:lnTo>
                    <a:pt x="1531" y="2325"/>
                  </a:lnTo>
                  <a:lnTo>
                    <a:pt x="1463" y="2278"/>
                  </a:lnTo>
                  <a:lnTo>
                    <a:pt x="1398" y="2224"/>
                  </a:lnTo>
                  <a:lnTo>
                    <a:pt x="1237" y="2386"/>
                  </a:lnTo>
                  <a:lnTo>
                    <a:pt x="1397" y="2546"/>
                  </a:lnTo>
                  <a:lnTo>
                    <a:pt x="1408" y="2561"/>
                  </a:lnTo>
                  <a:lnTo>
                    <a:pt x="1417" y="2578"/>
                  </a:lnTo>
                  <a:lnTo>
                    <a:pt x="1420" y="2596"/>
                  </a:lnTo>
                  <a:lnTo>
                    <a:pt x="1420" y="2614"/>
                  </a:lnTo>
                  <a:lnTo>
                    <a:pt x="1417" y="2632"/>
                  </a:lnTo>
                  <a:lnTo>
                    <a:pt x="1408" y="2649"/>
                  </a:lnTo>
                  <a:lnTo>
                    <a:pt x="1397" y="2664"/>
                  </a:lnTo>
                  <a:lnTo>
                    <a:pt x="671" y="3389"/>
                  </a:lnTo>
                  <a:lnTo>
                    <a:pt x="637" y="3420"/>
                  </a:lnTo>
                  <a:lnTo>
                    <a:pt x="600" y="3446"/>
                  </a:lnTo>
                  <a:lnTo>
                    <a:pt x="561" y="3467"/>
                  </a:lnTo>
                  <a:lnTo>
                    <a:pt x="520" y="3483"/>
                  </a:lnTo>
                  <a:lnTo>
                    <a:pt x="479" y="3494"/>
                  </a:lnTo>
                  <a:lnTo>
                    <a:pt x="436" y="3502"/>
                  </a:lnTo>
                  <a:lnTo>
                    <a:pt x="392" y="3504"/>
                  </a:lnTo>
                  <a:lnTo>
                    <a:pt x="350" y="3502"/>
                  </a:lnTo>
                  <a:lnTo>
                    <a:pt x="307" y="3494"/>
                  </a:lnTo>
                  <a:lnTo>
                    <a:pt x="266" y="3483"/>
                  </a:lnTo>
                  <a:lnTo>
                    <a:pt x="224" y="3467"/>
                  </a:lnTo>
                  <a:lnTo>
                    <a:pt x="186" y="3446"/>
                  </a:lnTo>
                  <a:lnTo>
                    <a:pt x="149" y="3420"/>
                  </a:lnTo>
                  <a:lnTo>
                    <a:pt x="115" y="3389"/>
                  </a:lnTo>
                  <a:lnTo>
                    <a:pt x="84" y="3355"/>
                  </a:lnTo>
                  <a:lnTo>
                    <a:pt x="59" y="3318"/>
                  </a:lnTo>
                  <a:lnTo>
                    <a:pt x="37" y="3280"/>
                  </a:lnTo>
                  <a:lnTo>
                    <a:pt x="21" y="3238"/>
                  </a:lnTo>
                  <a:lnTo>
                    <a:pt x="10" y="3197"/>
                  </a:lnTo>
                  <a:lnTo>
                    <a:pt x="2" y="3154"/>
                  </a:lnTo>
                  <a:lnTo>
                    <a:pt x="0" y="3112"/>
                  </a:lnTo>
                  <a:lnTo>
                    <a:pt x="2" y="3068"/>
                  </a:lnTo>
                  <a:lnTo>
                    <a:pt x="10" y="3025"/>
                  </a:lnTo>
                  <a:lnTo>
                    <a:pt x="21" y="2984"/>
                  </a:lnTo>
                  <a:lnTo>
                    <a:pt x="37" y="2943"/>
                  </a:lnTo>
                  <a:lnTo>
                    <a:pt x="59" y="2904"/>
                  </a:lnTo>
                  <a:lnTo>
                    <a:pt x="84" y="2867"/>
                  </a:lnTo>
                  <a:lnTo>
                    <a:pt x="115" y="2833"/>
                  </a:lnTo>
                  <a:lnTo>
                    <a:pt x="840" y="2107"/>
                  </a:lnTo>
                  <a:lnTo>
                    <a:pt x="857" y="2095"/>
                  </a:lnTo>
                  <a:lnTo>
                    <a:pt x="878" y="2086"/>
                  </a:lnTo>
                  <a:lnTo>
                    <a:pt x="900" y="2083"/>
                  </a:lnTo>
                  <a:lnTo>
                    <a:pt x="921" y="2086"/>
                  </a:lnTo>
                  <a:lnTo>
                    <a:pt x="941" y="2095"/>
                  </a:lnTo>
                  <a:lnTo>
                    <a:pt x="958" y="2107"/>
                  </a:lnTo>
                  <a:lnTo>
                    <a:pt x="1118" y="2267"/>
                  </a:lnTo>
                  <a:lnTo>
                    <a:pt x="1280" y="2106"/>
                  </a:lnTo>
                  <a:lnTo>
                    <a:pt x="1226" y="2042"/>
                  </a:lnTo>
                  <a:lnTo>
                    <a:pt x="1179" y="1973"/>
                  </a:lnTo>
                  <a:lnTo>
                    <a:pt x="1134" y="1903"/>
                  </a:lnTo>
                  <a:lnTo>
                    <a:pt x="1096" y="1831"/>
                  </a:lnTo>
                  <a:lnTo>
                    <a:pt x="1062" y="1756"/>
                  </a:lnTo>
                  <a:lnTo>
                    <a:pt x="1033" y="1679"/>
                  </a:lnTo>
                  <a:lnTo>
                    <a:pt x="1008" y="1600"/>
                  </a:lnTo>
                  <a:lnTo>
                    <a:pt x="989" y="1519"/>
                  </a:lnTo>
                  <a:lnTo>
                    <a:pt x="976" y="1437"/>
                  </a:lnTo>
                  <a:lnTo>
                    <a:pt x="968" y="1354"/>
                  </a:lnTo>
                  <a:lnTo>
                    <a:pt x="965" y="1269"/>
                  </a:lnTo>
                  <a:lnTo>
                    <a:pt x="968" y="1185"/>
                  </a:lnTo>
                  <a:lnTo>
                    <a:pt x="976" y="1102"/>
                  </a:lnTo>
                  <a:lnTo>
                    <a:pt x="989" y="1020"/>
                  </a:lnTo>
                  <a:lnTo>
                    <a:pt x="1008" y="940"/>
                  </a:lnTo>
                  <a:lnTo>
                    <a:pt x="1032" y="861"/>
                  </a:lnTo>
                  <a:lnTo>
                    <a:pt x="1062" y="784"/>
                  </a:lnTo>
                  <a:lnTo>
                    <a:pt x="1096" y="709"/>
                  </a:lnTo>
                  <a:lnTo>
                    <a:pt x="1134" y="636"/>
                  </a:lnTo>
                  <a:lnTo>
                    <a:pt x="1177" y="566"/>
                  </a:lnTo>
                  <a:lnTo>
                    <a:pt x="1226" y="498"/>
                  </a:lnTo>
                  <a:lnTo>
                    <a:pt x="1280" y="434"/>
                  </a:lnTo>
                  <a:lnTo>
                    <a:pt x="1337" y="373"/>
                  </a:lnTo>
                  <a:lnTo>
                    <a:pt x="1399" y="315"/>
                  </a:lnTo>
                  <a:lnTo>
                    <a:pt x="1464" y="262"/>
                  </a:lnTo>
                  <a:lnTo>
                    <a:pt x="1531" y="213"/>
                  </a:lnTo>
                  <a:lnTo>
                    <a:pt x="1601" y="170"/>
                  </a:lnTo>
                  <a:lnTo>
                    <a:pt x="1673" y="131"/>
                  </a:lnTo>
                  <a:lnTo>
                    <a:pt x="1749" y="97"/>
                  </a:lnTo>
                  <a:lnTo>
                    <a:pt x="1825" y="67"/>
                  </a:lnTo>
                  <a:lnTo>
                    <a:pt x="1904" y="44"/>
                  </a:lnTo>
                  <a:lnTo>
                    <a:pt x="1985" y="25"/>
                  </a:lnTo>
                  <a:lnTo>
                    <a:pt x="2067" y="12"/>
                  </a:lnTo>
                  <a:lnTo>
                    <a:pt x="2150" y="4"/>
                  </a:lnTo>
                  <a:lnTo>
                    <a:pt x="22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Freeform 82"/>
            <p:cNvSpPr>
              <a:spLocks noEditPoints="1"/>
            </p:cNvSpPr>
            <p:nvPr/>
          </p:nvSpPr>
          <p:spPr bwMode="auto">
            <a:xfrm>
              <a:off x="869950" y="1979613"/>
              <a:ext cx="277813" cy="277812"/>
            </a:xfrm>
            <a:custGeom>
              <a:avLst/>
              <a:gdLst>
                <a:gd name="T0" fmla="*/ 756 w 1754"/>
                <a:gd name="T1" fmla="*/ 177 h 1753"/>
                <a:gd name="T2" fmla="*/ 582 w 1754"/>
                <a:gd name="T3" fmla="*/ 232 h 1753"/>
                <a:gd name="T4" fmla="*/ 424 w 1754"/>
                <a:gd name="T5" fmla="*/ 332 h 1753"/>
                <a:gd name="T6" fmla="*/ 295 w 1754"/>
                <a:gd name="T7" fmla="*/ 471 h 1753"/>
                <a:gd name="T8" fmla="*/ 210 w 1754"/>
                <a:gd name="T9" fmla="*/ 634 h 1753"/>
                <a:gd name="T10" fmla="*/ 170 w 1754"/>
                <a:gd name="T11" fmla="*/ 815 h 1753"/>
                <a:gd name="T12" fmla="*/ 179 w 1754"/>
                <a:gd name="T13" fmla="*/ 1001 h 1753"/>
                <a:gd name="T14" fmla="*/ 233 w 1754"/>
                <a:gd name="T15" fmla="*/ 1176 h 1753"/>
                <a:gd name="T16" fmla="*/ 333 w 1754"/>
                <a:gd name="T17" fmla="*/ 1333 h 1753"/>
                <a:gd name="T18" fmla="*/ 474 w 1754"/>
                <a:gd name="T19" fmla="*/ 1460 h 1753"/>
                <a:gd name="T20" fmla="*/ 638 w 1754"/>
                <a:gd name="T21" fmla="*/ 1545 h 1753"/>
                <a:gd name="T22" fmla="*/ 817 w 1754"/>
                <a:gd name="T23" fmla="*/ 1584 h 1753"/>
                <a:gd name="T24" fmla="*/ 998 w 1754"/>
                <a:gd name="T25" fmla="*/ 1576 h 1753"/>
                <a:gd name="T26" fmla="*/ 1172 w 1754"/>
                <a:gd name="T27" fmla="*/ 1522 h 1753"/>
                <a:gd name="T28" fmla="*/ 1331 w 1754"/>
                <a:gd name="T29" fmla="*/ 1422 h 1753"/>
                <a:gd name="T30" fmla="*/ 1460 w 1754"/>
                <a:gd name="T31" fmla="*/ 1283 h 1753"/>
                <a:gd name="T32" fmla="*/ 1545 w 1754"/>
                <a:gd name="T33" fmla="*/ 1120 h 1753"/>
                <a:gd name="T34" fmla="*/ 1584 w 1754"/>
                <a:gd name="T35" fmla="*/ 939 h 1753"/>
                <a:gd name="T36" fmla="*/ 1575 w 1754"/>
                <a:gd name="T37" fmla="*/ 753 h 1753"/>
                <a:gd name="T38" fmla="*/ 1521 w 1754"/>
                <a:gd name="T39" fmla="*/ 577 h 1753"/>
                <a:gd name="T40" fmla="*/ 1421 w 1754"/>
                <a:gd name="T41" fmla="*/ 421 h 1753"/>
                <a:gd name="T42" fmla="*/ 1281 w 1754"/>
                <a:gd name="T43" fmla="*/ 293 h 1753"/>
                <a:gd name="T44" fmla="*/ 1116 w 1754"/>
                <a:gd name="T45" fmla="*/ 208 h 1753"/>
                <a:gd name="T46" fmla="*/ 937 w 1754"/>
                <a:gd name="T47" fmla="*/ 170 h 1753"/>
                <a:gd name="T48" fmla="*/ 945 w 1754"/>
                <a:gd name="T49" fmla="*/ 3 h 1753"/>
                <a:gd name="T50" fmla="*/ 1144 w 1754"/>
                <a:gd name="T51" fmla="*/ 41 h 1753"/>
                <a:gd name="T52" fmla="*/ 1331 w 1754"/>
                <a:gd name="T53" fmla="*/ 126 h 1753"/>
                <a:gd name="T54" fmla="*/ 1497 w 1754"/>
                <a:gd name="T55" fmla="*/ 257 h 1753"/>
                <a:gd name="T56" fmla="*/ 1625 w 1754"/>
                <a:gd name="T57" fmla="*/ 420 h 1753"/>
                <a:gd name="T58" fmla="*/ 1712 w 1754"/>
                <a:gd name="T59" fmla="*/ 605 h 1753"/>
                <a:gd name="T60" fmla="*/ 1751 w 1754"/>
                <a:gd name="T61" fmla="*/ 807 h 1753"/>
                <a:gd name="T62" fmla="*/ 1744 w 1754"/>
                <a:gd name="T63" fmla="*/ 1016 h 1753"/>
                <a:gd name="T64" fmla="*/ 1688 w 1754"/>
                <a:gd name="T65" fmla="*/ 1212 h 1753"/>
                <a:gd name="T66" fmla="*/ 1587 w 1754"/>
                <a:gd name="T67" fmla="*/ 1391 h 1753"/>
                <a:gd name="T68" fmla="*/ 1445 w 1754"/>
                <a:gd name="T69" fmla="*/ 1545 h 1753"/>
                <a:gd name="T70" fmla="*/ 1270 w 1754"/>
                <a:gd name="T71" fmla="*/ 1661 h 1753"/>
                <a:gd name="T72" fmla="*/ 1078 w 1754"/>
                <a:gd name="T73" fmla="*/ 1730 h 1753"/>
                <a:gd name="T74" fmla="*/ 878 w 1754"/>
                <a:gd name="T75" fmla="*/ 1753 h 1753"/>
                <a:gd name="T76" fmla="*/ 677 w 1754"/>
                <a:gd name="T77" fmla="*/ 1730 h 1753"/>
                <a:gd name="T78" fmla="*/ 484 w 1754"/>
                <a:gd name="T79" fmla="*/ 1661 h 1753"/>
                <a:gd name="T80" fmla="*/ 310 w 1754"/>
                <a:gd name="T81" fmla="*/ 1545 h 1753"/>
                <a:gd name="T82" fmla="*/ 167 w 1754"/>
                <a:gd name="T83" fmla="*/ 1391 h 1753"/>
                <a:gd name="T84" fmla="*/ 66 w 1754"/>
                <a:gd name="T85" fmla="*/ 1212 h 1753"/>
                <a:gd name="T86" fmla="*/ 11 w 1754"/>
                <a:gd name="T87" fmla="*/ 1016 h 1753"/>
                <a:gd name="T88" fmla="*/ 3 w 1754"/>
                <a:gd name="T89" fmla="*/ 807 h 1753"/>
                <a:gd name="T90" fmla="*/ 43 w 1754"/>
                <a:gd name="T91" fmla="*/ 605 h 1753"/>
                <a:gd name="T92" fmla="*/ 129 w 1754"/>
                <a:gd name="T93" fmla="*/ 420 h 1753"/>
                <a:gd name="T94" fmla="*/ 258 w 1754"/>
                <a:gd name="T95" fmla="*/ 257 h 1753"/>
                <a:gd name="T96" fmla="*/ 424 w 1754"/>
                <a:gd name="T97" fmla="*/ 126 h 1753"/>
                <a:gd name="T98" fmla="*/ 611 w 1754"/>
                <a:gd name="T99" fmla="*/ 41 h 1753"/>
                <a:gd name="T100" fmla="*/ 810 w 1754"/>
                <a:gd name="T101" fmla="*/ 3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54" h="1753">
                  <a:moveTo>
                    <a:pt x="878" y="168"/>
                  </a:moveTo>
                  <a:lnTo>
                    <a:pt x="817" y="170"/>
                  </a:lnTo>
                  <a:lnTo>
                    <a:pt x="756" y="177"/>
                  </a:lnTo>
                  <a:lnTo>
                    <a:pt x="697" y="190"/>
                  </a:lnTo>
                  <a:lnTo>
                    <a:pt x="638" y="208"/>
                  </a:lnTo>
                  <a:lnTo>
                    <a:pt x="582" y="232"/>
                  </a:lnTo>
                  <a:lnTo>
                    <a:pt x="527" y="259"/>
                  </a:lnTo>
                  <a:lnTo>
                    <a:pt x="474" y="293"/>
                  </a:lnTo>
                  <a:lnTo>
                    <a:pt x="424" y="332"/>
                  </a:lnTo>
                  <a:lnTo>
                    <a:pt x="376" y="375"/>
                  </a:lnTo>
                  <a:lnTo>
                    <a:pt x="333" y="421"/>
                  </a:lnTo>
                  <a:lnTo>
                    <a:pt x="295" y="471"/>
                  </a:lnTo>
                  <a:lnTo>
                    <a:pt x="262" y="522"/>
                  </a:lnTo>
                  <a:lnTo>
                    <a:pt x="233" y="577"/>
                  </a:lnTo>
                  <a:lnTo>
                    <a:pt x="210" y="634"/>
                  </a:lnTo>
                  <a:lnTo>
                    <a:pt x="192" y="692"/>
                  </a:lnTo>
                  <a:lnTo>
                    <a:pt x="179" y="753"/>
                  </a:lnTo>
                  <a:lnTo>
                    <a:pt x="170" y="815"/>
                  </a:lnTo>
                  <a:lnTo>
                    <a:pt x="167" y="876"/>
                  </a:lnTo>
                  <a:lnTo>
                    <a:pt x="170" y="939"/>
                  </a:lnTo>
                  <a:lnTo>
                    <a:pt x="179" y="1001"/>
                  </a:lnTo>
                  <a:lnTo>
                    <a:pt x="192" y="1061"/>
                  </a:lnTo>
                  <a:lnTo>
                    <a:pt x="210" y="1120"/>
                  </a:lnTo>
                  <a:lnTo>
                    <a:pt x="233" y="1176"/>
                  </a:lnTo>
                  <a:lnTo>
                    <a:pt x="262" y="1230"/>
                  </a:lnTo>
                  <a:lnTo>
                    <a:pt x="295" y="1283"/>
                  </a:lnTo>
                  <a:lnTo>
                    <a:pt x="333" y="1333"/>
                  </a:lnTo>
                  <a:lnTo>
                    <a:pt x="376" y="1378"/>
                  </a:lnTo>
                  <a:lnTo>
                    <a:pt x="424" y="1422"/>
                  </a:lnTo>
                  <a:lnTo>
                    <a:pt x="474" y="1460"/>
                  </a:lnTo>
                  <a:lnTo>
                    <a:pt x="527" y="1494"/>
                  </a:lnTo>
                  <a:lnTo>
                    <a:pt x="582" y="1522"/>
                  </a:lnTo>
                  <a:lnTo>
                    <a:pt x="638" y="1545"/>
                  </a:lnTo>
                  <a:lnTo>
                    <a:pt x="697" y="1563"/>
                  </a:lnTo>
                  <a:lnTo>
                    <a:pt x="756" y="1576"/>
                  </a:lnTo>
                  <a:lnTo>
                    <a:pt x="817" y="1584"/>
                  </a:lnTo>
                  <a:lnTo>
                    <a:pt x="878" y="1586"/>
                  </a:lnTo>
                  <a:lnTo>
                    <a:pt x="937" y="1584"/>
                  </a:lnTo>
                  <a:lnTo>
                    <a:pt x="998" y="1576"/>
                  </a:lnTo>
                  <a:lnTo>
                    <a:pt x="1057" y="1563"/>
                  </a:lnTo>
                  <a:lnTo>
                    <a:pt x="1116" y="1545"/>
                  </a:lnTo>
                  <a:lnTo>
                    <a:pt x="1172" y="1522"/>
                  </a:lnTo>
                  <a:lnTo>
                    <a:pt x="1228" y="1494"/>
                  </a:lnTo>
                  <a:lnTo>
                    <a:pt x="1281" y="1460"/>
                  </a:lnTo>
                  <a:lnTo>
                    <a:pt x="1331" y="1422"/>
                  </a:lnTo>
                  <a:lnTo>
                    <a:pt x="1379" y="1378"/>
                  </a:lnTo>
                  <a:lnTo>
                    <a:pt x="1421" y="1333"/>
                  </a:lnTo>
                  <a:lnTo>
                    <a:pt x="1460" y="1283"/>
                  </a:lnTo>
                  <a:lnTo>
                    <a:pt x="1492" y="1230"/>
                  </a:lnTo>
                  <a:lnTo>
                    <a:pt x="1521" y="1176"/>
                  </a:lnTo>
                  <a:lnTo>
                    <a:pt x="1545" y="1120"/>
                  </a:lnTo>
                  <a:lnTo>
                    <a:pt x="1563" y="1061"/>
                  </a:lnTo>
                  <a:lnTo>
                    <a:pt x="1575" y="1001"/>
                  </a:lnTo>
                  <a:lnTo>
                    <a:pt x="1584" y="939"/>
                  </a:lnTo>
                  <a:lnTo>
                    <a:pt x="1587" y="876"/>
                  </a:lnTo>
                  <a:lnTo>
                    <a:pt x="1584" y="815"/>
                  </a:lnTo>
                  <a:lnTo>
                    <a:pt x="1575" y="753"/>
                  </a:lnTo>
                  <a:lnTo>
                    <a:pt x="1563" y="692"/>
                  </a:lnTo>
                  <a:lnTo>
                    <a:pt x="1545" y="634"/>
                  </a:lnTo>
                  <a:lnTo>
                    <a:pt x="1521" y="577"/>
                  </a:lnTo>
                  <a:lnTo>
                    <a:pt x="1492" y="522"/>
                  </a:lnTo>
                  <a:lnTo>
                    <a:pt x="1460" y="471"/>
                  </a:lnTo>
                  <a:lnTo>
                    <a:pt x="1421" y="421"/>
                  </a:lnTo>
                  <a:lnTo>
                    <a:pt x="1379" y="375"/>
                  </a:lnTo>
                  <a:lnTo>
                    <a:pt x="1331" y="332"/>
                  </a:lnTo>
                  <a:lnTo>
                    <a:pt x="1281" y="293"/>
                  </a:lnTo>
                  <a:lnTo>
                    <a:pt x="1228" y="259"/>
                  </a:lnTo>
                  <a:lnTo>
                    <a:pt x="1172" y="232"/>
                  </a:lnTo>
                  <a:lnTo>
                    <a:pt x="1116" y="208"/>
                  </a:lnTo>
                  <a:lnTo>
                    <a:pt x="1057" y="190"/>
                  </a:lnTo>
                  <a:lnTo>
                    <a:pt x="998" y="177"/>
                  </a:lnTo>
                  <a:lnTo>
                    <a:pt x="937" y="170"/>
                  </a:lnTo>
                  <a:lnTo>
                    <a:pt x="878" y="168"/>
                  </a:lnTo>
                  <a:close/>
                  <a:moveTo>
                    <a:pt x="878" y="0"/>
                  </a:moveTo>
                  <a:lnTo>
                    <a:pt x="945" y="3"/>
                  </a:lnTo>
                  <a:lnTo>
                    <a:pt x="1012" y="11"/>
                  </a:lnTo>
                  <a:lnTo>
                    <a:pt x="1078" y="23"/>
                  </a:lnTo>
                  <a:lnTo>
                    <a:pt x="1144" y="41"/>
                  </a:lnTo>
                  <a:lnTo>
                    <a:pt x="1207" y="65"/>
                  </a:lnTo>
                  <a:lnTo>
                    <a:pt x="1270" y="92"/>
                  </a:lnTo>
                  <a:lnTo>
                    <a:pt x="1331" y="126"/>
                  </a:lnTo>
                  <a:lnTo>
                    <a:pt x="1388" y="165"/>
                  </a:lnTo>
                  <a:lnTo>
                    <a:pt x="1445" y="208"/>
                  </a:lnTo>
                  <a:lnTo>
                    <a:pt x="1497" y="257"/>
                  </a:lnTo>
                  <a:lnTo>
                    <a:pt x="1545" y="308"/>
                  </a:lnTo>
                  <a:lnTo>
                    <a:pt x="1587" y="363"/>
                  </a:lnTo>
                  <a:lnTo>
                    <a:pt x="1625" y="420"/>
                  </a:lnTo>
                  <a:lnTo>
                    <a:pt x="1659" y="480"/>
                  </a:lnTo>
                  <a:lnTo>
                    <a:pt x="1688" y="541"/>
                  </a:lnTo>
                  <a:lnTo>
                    <a:pt x="1712" y="605"/>
                  </a:lnTo>
                  <a:lnTo>
                    <a:pt x="1730" y="671"/>
                  </a:lnTo>
                  <a:lnTo>
                    <a:pt x="1744" y="738"/>
                  </a:lnTo>
                  <a:lnTo>
                    <a:pt x="1751" y="807"/>
                  </a:lnTo>
                  <a:lnTo>
                    <a:pt x="1754" y="876"/>
                  </a:lnTo>
                  <a:lnTo>
                    <a:pt x="1751" y="947"/>
                  </a:lnTo>
                  <a:lnTo>
                    <a:pt x="1744" y="1016"/>
                  </a:lnTo>
                  <a:lnTo>
                    <a:pt x="1730" y="1083"/>
                  </a:lnTo>
                  <a:lnTo>
                    <a:pt x="1712" y="1149"/>
                  </a:lnTo>
                  <a:lnTo>
                    <a:pt x="1688" y="1212"/>
                  </a:lnTo>
                  <a:lnTo>
                    <a:pt x="1659" y="1274"/>
                  </a:lnTo>
                  <a:lnTo>
                    <a:pt x="1625" y="1334"/>
                  </a:lnTo>
                  <a:lnTo>
                    <a:pt x="1587" y="1391"/>
                  </a:lnTo>
                  <a:lnTo>
                    <a:pt x="1545" y="1445"/>
                  </a:lnTo>
                  <a:lnTo>
                    <a:pt x="1497" y="1496"/>
                  </a:lnTo>
                  <a:lnTo>
                    <a:pt x="1445" y="1545"/>
                  </a:lnTo>
                  <a:lnTo>
                    <a:pt x="1388" y="1589"/>
                  </a:lnTo>
                  <a:lnTo>
                    <a:pt x="1331" y="1627"/>
                  </a:lnTo>
                  <a:lnTo>
                    <a:pt x="1270" y="1661"/>
                  </a:lnTo>
                  <a:lnTo>
                    <a:pt x="1207" y="1689"/>
                  </a:lnTo>
                  <a:lnTo>
                    <a:pt x="1144" y="1712"/>
                  </a:lnTo>
                  <a:lnTo>
                    <a:pt x="1078" y="1730"/>
                  </a:lnTo>
                  <a:lnTo>
                    <a:pt x="1012" y="1743"/>
                  </a:lnTo>
                  <a:lnTo>
                    <a:pt x="945" y="1751"/>
                  </a:lnTo>
                  <a:lnTo>
                    <a:pt x="878" y="1753"/>
                  </a:lnTo>
                  <a:lnTo>
                    <a:pt x="810" y="1751"/>
                  </a:lnTo>
                  <a:lnTo>
                    <a:pt x="743" y="1743"/>
                  </a:lnTo>
                  <a:lnTo>
                    <a:pt x="677" y="1730"/>
                  </a:lnTo>
                  <a:lnTo>
                    <a:pt x="611" y="1712"/>
                  </a:lnTo>
                  <a:lnTo>
                    <a:pt x="547" y="1689"/>
                  </a:lnTo>
                  <a:lnTo>
                    <a:pt x="484" y="1661"/>
                  </a:lnTo>
                  <a:lnTo>
                    <a:pt x="424" y="1627"/>
                  </a:lnTo>
                  <a:lnTo>
                    <a:pt x="366" y="1589"/>
                  </a:lnTo>
                  <a:lnTo>
                    <a:pt x="310" y="1545"/>
                  </a:lnTo>
                  <a:lnTo>
                    <a:pt x="258" y="1496"/>
                  </a:lnTo>
                  <a:lnTo>
                    <a:pt x="210" y="1445"/>
                  </a:lnTo>
                  <a:lnTo>
                    <a:pt x="167" y="1391"/>
                  </a:lnTo>
                  <a:lnTo>
                    <a:pt x="129" y="1334"/>
                  </a:lnTo>
                  <a:lnTo>
                    <a:pt x="95" y="1274"/>
                  </a:lnTo>
                  <a:lnTo>
                    <a:pt x="66" y="1212"/>
                  </a:lnTo>
                  <a:lnTo>
                    <a:pt x="43" y="1149"/>
                  </a:lnTo>
                  <a:lnTo>
                    <a:pt x="25" y="1083"/>
                  </a:lnTo>
                  <a:lnTo>
                    <a:pt x="11" y="1016"/>
                  </a:lnTo>
                  <a:lnTo>
                    <a:pt x="3" y="947"/>
                  </a:lnTo>
                  <a:lnTo>
                    <a:pt x="0" y="876"/>
                  </a:lnTo>
                  <a:lnTo>
                    <a:pt x="3" y="807"/>
                  </a:lnTo>
                  <a:lnTo>
                    <a:pt x="11" y="738"/>
                  </a:lnTo>
                  <a:lnTo>
                    <a:pt x="25" y="671"/>
                  </a:lnTo>
                  <a:lnTo>
                    <a:pt x="43" y="605"/>
                  </a:lnTo>
                  <a:lnTo>
                    <a:pt x="66" y="541"/>
                  </a:lnTo>
                  <a:lnTo>
                    <a:pt x="95" y="480"/>
                  </a:lnTo>
                  <a:lnTo>
                    <a:pt x="129" y="420"/>
                  </a:lnTo>
                  <a:lnTo>
                    <a:pt x="167" y="363"/>
                  </a:lnTo>
                  <a:lnTo>
                    <a:pt x="210" y="308"/>
                  </a:lnTo>
                  <a:lnTo>
                    <a:pt x="258" y="257"/>
                  </a:lnTo>
                  <a:lnTo>
                    <a:pt x="310" y="208"/>
                  </a:lnTo>
                  <a:lnTo>
                    <a:pt x="366" y="165"/>
                  </a:lnTo>
                  <a:lnTo>
                    <a:pt x="424" y="126"/>
                  </a:lnTo>
                  <a:lnTo>
                    <a:pt x="484" y="92"/>
                  </a:lnTo>
                  <a:lnTo>
                    <a:pt x="547" y="65"/>
                  </a:lnTo>
                  <a:lnTo>
                    <a:pt x="611" y="41"/>
                  </a:lnTo>
                  <a:lnTo>
                    <a:pt x="677" y="23"/>
                  </a:lnTo>
                  <a:lnTo>
                    <a:pt x="743" y="11"/>
                  </a:lnTo>
                  <a:lnTo>
                    <a:pt x="810" y="3"/>
                  </a:lnTo>
                  <a:lnTo>
                    <a:pt x="8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Freeform 83"/>
            <p:cNvSpPr/>
            <p:nvPr/>
          </p:nvSpPr>
          <p:spPr bwMode="auto">
            <a:xfrm>
              <a:off x="952500" y="2105025"/>
              <a:ext cx="112713" cy="26987"/>
            </a:xfrm>
            <a:custGeom>
              <a:avLst/>
              <a:gdLst>
                <a:gd name="T0" fmla="*/ 84 w 714"/>
                <a:gd name="T1" fmla="*/ 0 h 167"/>
                <a:gd name="T2" fmla="*/ 630 w 714"/>
                <a:gd name="T3" fmla="*/ 0 h 167"/>
                <a:gd name="T4" fmla="*/ 652 w 714"/>
                <a:gd name="T5" fmla="*/ 4 h 167"/>
                <a:gd name="T6" fmla="*/ 673 w 714"/>
                <a:gd name="T7" fmla="*/ 12 h 167"/>
                <a:gd name="T8" fmla="*/ 690 w 714"/>
                <a:gd name="T9" fmla="*/ 25 h 167"/>
                <a:gd name="T10" fmla="*/ 702 w 714"/>
                <a:gd name="T11" fmla="*/ 42 h 167"/>
                <a:gd name="T12" fmla="*/ 711 w 714"/>
                <a:gd name="T13" fmla="*/ 62 h 167"/>
                <a:gd name="T14" fmla="*/ 714 w 714"/>
                <a:gd name="T15" fmla="*/ 83 h 167"/>
                <a:gd name="T16" fmla="*/ 711 w 714"/>
                <a:gd name="T17" fmla="*/ 106 h 167"/>
                <a:gd name="T18" fmla="*/ 702 w 714"/>
                <a:gd name="T19" fmla="*/ 126 h 167"/>
                <a:gd name="T20" fmla="*/ 690 w 714"/>
                <a:gd name="T21" fmla="*/ 143 h 167"/>
                <a:gd name="T22" fmla="*/ 673 w 714"/>
                <a:gd name="T23" fmla="*/ 156 h 167"/>
                <a:gd name="T24" fmla="*/ 652 w 714"/>
                <a:gd name="T25" fmla="*/ 164 h 167"/>
                <a:gd name="T26" fmla="*/ 630 w 714"/>
                <a:gd name="T27" fmla="*/ 167 h 167"/>
                <a:gd name="T28" fmla="*/ 84 w 714"/>
                <a:gd name="T29" fmla="*/ 167 h 167"/>
                <a:gd name="T30" fmla="*/ 62 w 714"/>
                <a:gd name="T31" fmla="*/ 164 h 167"/>
                <a:gd name="T32" fmla="*/ 42 w 714"/>
                <a:gd name="T33" fmla="*/ 156 h 167"/>
                <a:gd name="T34" fmla="*/ 25 w 714"/>
                <a:gd name="T35" fmla="*/ 143 h 167"/>
                <a:gd name="T36" fmla="*/ 12 w 714"/>
                <a:gd name="T37" fmla="*/ 126 h 167"/>
                <a:gd name="T38" fmla="*/ 4 w 714"/>
                <a:gd name="T39" fmla="*/ 106 h 167"/>
                <a:gd name="T40" fmla="*/ 0 w 714"/>
                <a:gd name="T41" fmla="*/ 83 h 167"/>
                <a:gd name="T42" fmla="*/ 4 w 714"/>
                <a:gd name="T43" fmla="*/ 62 h 167"/>
                <a:gd name="T44" fmla="*/ 12 w 714"/>
                <a:gd name="T45" fmla="*/ 42 h 167"/>
                <a:gd name="T46" fmla="*/ 25 w 714"/>
                <a:gd name="T47" fmla="*/ 25 h 167"/>
                <a:gd name="T48" fmla="*/ 42 w 714"/>
                <a:gd name="T49" fmla="*/ 12 h 167"/>
                <a:gd name="T50" fmla="*/ 62 w 714"/>
                <a:gd name="T51" fmla="*/ 4 h 167"/>
                <a:gd name="T52" fmla="*/ 84 w 714"/>
                <a:gd name="T5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4" h="167">
                  <a:moveTo>
                    <a:pt x="84" y="0"/>
                  </a:moveTo>
                  <a:lnTo>
                    <a:pt x="630" y="0"/>
                  </a:lnTo>
                  <a:lnTo>
                    <a:pt x="652" y="4"/>
                  </a:lnTo>
                  <a:lnTo>
                    <a:pt x="673" y="12"/>
                  </a:lnTo>
                  <a:lnTo>
                    <a:pt x="690" y="25"/>
                  </a:lnTo>
                  <a:lnTo>
                    <a:pt x="702" y="42"/>
                  </a:lnTo>
                  <a:lnTo>
                    <a:pt x="711" y="62"/>
                  </a:lnTo>
                  <a:lnTo>
                    <a:pt x="714" y="83"/>
                  </a:lnTo>
                  <a:lnTo>
                    <a:pt x="711" y="106"/>
                  </a:lnTo>
                  <a:lnTo>
                    <a:pt x="702" y="126"/>
                  </a:lnTo>
                  <a:lnTo>
                    <a:pt x="690" y="143"/>
                  </a:lnTo>
                  <a:lnTo>
                    <a:pt x="673" y="156"/>
                  </a:lnTo>
                  <a:lnTo>
                    <a:pt x="652" y="164"/>
                  </a:lnTo>
                  <a:lnTo>
                    <a:pt x="630" y="167"/>
                  </a:lnTo>
                  <a:lnTo>
                    <a:pt x="84" y="167"/>
                  </a:lnTo>
                  <a:lnTo>
                    <a:pt x="62" y="164"/>
                  </a:lnTo>
                  <a:lnTo>
                    <a:pt x="42" y="156"/>
                  </a:lnTo>
                  <a:lnTo>
                    <a:pt x="25" y="143"/>
                  </a:lnTo>
                  <a:lnTo>
                    <a:pt x="12" y="126"/>
                  </a:lnTo>
                  <a:lnTo>
                    <a:pt x="4" y="106"/>
                  </a:lnTo>
                  <a:lnTo>
                    <a:pt x="0" y="83"/>
                  </a:lnTo>
                  <a:lnTo>
                    <a:pt x="4" y="62"/>
                  </a:lnTo>
                  <a:lnTo>
                    <a:pt x="12" y="42"/>
                  </a:lnTo>
                  <a:lnTo>
                    <a:pt x="25" y="25"/>
                  </a:lnTo>
                  <a:lnTo>
                    <a:pt x="42" y="12"/>
                  </a:lnTo>
                  <a:lnTo>
                    <a:pt x="62" y="4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4109672" y="571862"/>
            <a:ext cx="3839873" cy="316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44510" y="546100"/>
            <a:ext cx="84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70%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464435" y="546100"/>
            <a:ext cx="164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个人功能相关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109720" y="571500"/>
            <a:ext cx="2601595" cy="31623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09720" y="571500"/>
            <a:ext cx="3101340" cy="31623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rgbClr val="44546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423545" y="1259840"/>
            <a:ext cx="7169785" cy="5459095"/>
            <a:chOff x="1174752" y="2094775"/>
            <a:chExt cx="4294140" cy="3422418"/>
          </a:xfrm>
        </p:grpSpPr>
        <p:pic>
          <p:nvPicPr>
            <p:cNvPr id="18" name="Picture 5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1174752" y="2094775"/>
              <a:ext cx="4294140" cy="3422418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1397399" y="2301989"/>
              <a:ext cx="3842449" cy="2176369"/>
            </a:xfrm>
            <a:prstGeom prst="rect">
              <a:avLst/>
            </a:prstGeom>
            <a:blipFill rotWithShape="1">
              <a:blip r:embed="rId2" cstate="screen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44546A"/>
                </a:solidFill>
                <a:cs typeface="+mn-ea"/>
                <a:sym typeface="+mn-lt"/>
              </a:endParaRPr>
            </a:p>
          </p:txBody>
        </p:sp>
        <p:sp>
          <p:nvSpPr>
            <p:cNvPr id="20" name="透明"/>
            <p:cNvSpPr/>
            <p:nvPr/>
          </p:nvSpPr>
          <p:spPr bwMode="auto">
            <a:xfrm>
              <a:off x="3259976" y="2301989"/>
              <a:ext cx="1979872" cy="2176456"/>
            </a:xfrm>
            <a:custGeom>
              <a:avLst/>
              <a:gdLst>
                <a:gd name="T0" fmla="*/ 1682 w 1682"/>
                <a:gd name="T1" fmla="*/ 0 h 2069"/>
                <a:gd name="T2" fmla="*/ 789 w 1682"/>
                <a:gd name="T3" fmla="*/ 0 h 2069"/>
                <a:gd name="T4" fmla="*/ 0 w 1682"/>
                <a:gd name="T5" fmla="*/ 2069 h 2069"/>
                <a:gd name="T6" fmla="*/ 1682 w 1682"/>
                <a:gd name="T7" fmla="*/ 2069 h 2069"/>
                <a:gd name="T8" fmla="*/ 1682 w 1682"/>
                <a:gd name="T9" fmla="*/ 0 h 2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2" h="2069">
                  <a:moveTo>
                    <a:pt x="1682" y="0"/>
                  </a:moveTo>
                  <a:lnTo>
                    <a:pt x="789" y="0"/>
                  </a:lnTo>
                  <a:lnTo>
                    <a:pt x="0" y="2069"/>
                  </a:lnTo>
                  <a:lnTo>
                    <a:pt x="1682" y="2069"/>
                  </a:lnTo>
                  <a:lnTo>
                    <a:pt x="168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2300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81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44546A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1071860" y="0"/>
            <a:ext cx="1134745" cy="6853555"/>
          </a:xfrm>
          <a:prstGeom prst="rect">
            <a:avLst/>
          </a:prstGeom>
          <a:solidFill>
            <a:srgbClr val="3636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0708640" y="361950"/>
            <a:ext cx="1322070" cy="470027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愿乘冷风去，直出福云间</a:t>
            </a: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© 2022福云社 ALL RIGHTS RESERVED</a:t>
            </a:r>
            <a:endParaRPr lang="zh-CN" altLang="en-US" sz="1600">
              <a:solidFill>
                <a:srgbClr val="B5B5B5"/>
              </a:solidFill>
            </a:endParaRPr>
          </a:p>
        </p:txBody>
      </p:sp>
      <p:sp>
        <p:nvSpPr>
          <p:cNvPr id="44" name="同侧圆角矩形 43"/>
          <p:cNvSpPr/>
          <p:nvPr/>
        </p:nvSpPr>
        <p:spPr>
          <a:xfrm rot="10800000">
            <a:off x="11325225" y="5768975"/>
            <a:ext cx="369570" cy="772160"/>
          </a:xfrm>
          <a:prstGeom prst="round2SameRect">
            <a:avLst/>
          </a:prstGeom>
          <a:solidFill>
            <a:srgbClr val="167D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1321415" y="4535170"/>
            <a:ext cx="723900" cy="22053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>
              <a:lnSpc>
                <a:spcPct val="110000"/>
              </a:lnSpc>
            </a:pP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B5B5B5"/>
                </a:solidFill>
              </a:rPr>
              <a:t>  </a:t>
            </a:r>
            <a:r>
              <a:rPr lang="zh-CN" altLang="en-US" sz="1600">
                <a:solidFill>
                  <a:srgbClr val="B5B5B5"/>
                </a:solidFill>
              </a:rPr>
              <a:t>Design By</a:t>
            </a:r>
            <a:r>
              <a:rPr lang="en-US" altLang="zh-CN" sz="1600">
                <a:solidFill>
                  <a:srgbClr val="B5B5B5"/>
                </a:solidFill>
              </a:rPr>
              <a:t>   </a:t>
            </a:r>
            <a:r>
              <a:rPr lang="zh-CN" altLang="zh-CN" sz="1600">
                <a:solidFill>
                  <a:schemeClr val="bg1"/>
                </a:solidFill>
              </a:rPr>
              <a:t>福云社</a:t>
            </a:r>
            <a:r>
              <a:rPr lang="en-US" altLang="zh-CN" sz="1600">
                <a:solidFill>
                  <a:schemeClr val="bg1"/>
                </a:solidFill>
              </a:rPr>
              <a:t> </a:t>
            </a:r>
            <a:r>
              <a:rPr lang="en-US" altLang="zh-CN" sz="1600">
                <a:solidFill>
                  <a:srgbClr val="B5B5B5"/>
                </a:solidFill>
              </a:rPr>
              <a:t>  </a:t>
            </a:r>
            <a:endParaRPr lang="en-US" altLang="zh-CN" sz="1600">
              <a:solidFill>
                <a:srgbClr val="B5B5B5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1845" y="2889885"/>
            <a:ext cx="257429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注册模块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5" name="Group 114"/>
          <p:cNvGrpSpPr/>
          <p:nvPr/>
        </p:nvGrpSpPr>
        <p:grpSpPr>
          <a:xfrm>
            <a:off x="7733381" y="3154304"/>
            <a:ext cx="555625" cy="555625"/>
            <a:chOff x="654050" y="1917700"/>
            <a:chExt cx="555625" cy="555625"/>
          </a:xfrm>
          <a:solidFill>
            <a:schemeClr val="tx2">
              <a:lumMod val="75000"/>
            </a:schemeClr>
          </a:solidFill>
        </p:grpSpPr>
        <p:sp>
          <p:nvSpPr>
            <p:cNvPr id="36" name="Freeform 81"/>
            <p:cNvSpPr>
              <a:spLocks noEditPoints="1"/>
            </p:cNvSpPr>
            <p:nvPr/>
          </p:nvSpPr>
          <p:spPr bwMode="auto">
            <a:xfrm>
              <a:off x="654050" y="1917700"/>
              <a:ext cx="555625" cy="555625"/>
            </a:xfrm>
            <a:custGeom>
              <a:avLst/>
              <a:gdLst>
                <a:gd name="T0" fmla="*/ 181 w 3504"/>
                <a:gd name="T1" fmla="*/ 3034 h 3504"/>
                <a:gd name="T2" fmla="*/ 181 w 3504"/>
                <a:gd name="T3" fmla="*/ 3188 h 3504"/>
                <a:gd name="T4" fmla="*/ 286 w 3504"/>
                <a:gd name="T5" fmla="*/ 3310 h 3504"/>
                <a:gd name="T6" fmla="*/ 440 w 3504"/>
                <a:gd name="T7" fmla="*/ 3332 h 3504"/>
                <a:gd name="T8" fmla="*/ 963 w 3504"/>
                <a:gd name="T9" fmla="*/ 2862 h 3504"/>
                <a:gd name="T10" fmla="*/ 1219 w 3504"/>
                <a:gd name="T11" fmla="*/ 2604 h 3504"/>
                <a:gd name="T12" fmla="*/ 1999 w 3504"/>
                <a:gd name="T13" fmla="*/ 193 h 3504"/>
                <a:gd name="T14" fmla="*/ 1640 w 3504"/>
                <a:gd name="T15" fmla="*/ 342 h 3504"/>
                <a:gd name="T16" fmla="*/ 1351 w 3504"/>
                <a:gd name="T17" fmla="*/ 611 h 3504"/>
                <a:gd name="T18" fmla="*/ 1177 w 3504"/>
                <a:gd name="T19" fmla="*/ 959 h 3504"/>
                <a:gd name="T20" fmla="*/ 1135 w 3504"/>
                <a:gd name="T21" fmla="*/ 1349 h 3504"/>
                <a:gd name="T22" fmla="*/ 1232 w 3504"/>
                <a:gd name="T23" fmla="*/ 1728 h 3504"/>
                <a:gd name="T24" fmla="*/ 1455 w 3504"/>
                <a:gd name="T25" fmla="*/ 2049 h 3504"/>
                <a:gd name="T26" fmla="*/ 1776 w 3504"/>
                <a:gd name="T27" fmla="*/ 2272 h 3504"/>
                <a:gd name="T28" fmla="*/ 2155 w 3504"/>
                <a:gd name="T29" fmla="*/ 2369 h 3504"/>
                <a:gd name="T30" fmla="*/ 2545 w 3504"/>
                <a:gd name="T31" fmla="*/ 2327 h 3504"/>
                <a:gd name="T32" fmla="*/ 2893 w 3504"/>
                <a:gd name="T33" fmla="*/ 2153 h 3504"/>
                <a:gd name="T34" fmla="*/ 3159 w 3504"/>
                <a:gd name="T35" fmla="*/ 1868 h 3504"/>
                <a:gd name="T36" fmla="*/ 3306 w 3504"/>
                <a:gd name="T37" fmla="*/ 1526 h 3504"/>
                <a:gd name="T38" fmla="*/ 3330 w 3504"/>
                <a:gd name="T39" fmla="*/ 1160 h 3504"/>
                <a:gd name="T40" fmla="*/ 3232 w 3504"/>
                <a:gd name="T41" fmla="*/ 803 h 3504"/>
                <a:gd name="T42" fmla="*/ 3013 w 3504"/>
                <a:gd name="T43" fmla="*/ 491 h 3504"/>
                <a:gd name="T44" fmla="*/ 2692 w 3504"/>
                <a:gd name="T45" fmla="*/ 267 h 3504"/>
                <a:gd name="T46" fmla="*/ 2314 w 3504"/>
                <a:gd name="T47" fmla="*/ 171 h 3504"/>
                <a:gd name="T48" fmla="*/ 2484 w 3504"/>
                <a:gd name="T49" fmla="*/ 25 h 3504"/>
                <a:gd name="T50" fmla="*/ 2868 w 3504"/>
                <a:gd name="T51" fmla="*/ 170 h 3504"/>
                <a:gd name="T52" fmla="*/ 3189 w 3504"/>
                <a:gd name="T53" fmla="*/ 434 h 3504"/>
                <a:gd name="T54" fmla="*/ 3407 w 3504"/>
                <a:gd name="T55" fmla="*/ 784 h 3504"/>
                <a:gd name="T56" fmla="*/ 3500 w 3504"/>
                <a:gd name="T57" fmla="*/ 1185 h 3504"/>
                <a:gd name="T58" fmla="*/ 3460 w 3504"/>
                <a:gd name="T59" fmla="*/ 1600 h 3504"/>
                <a:gd name="T60" fmla="*/ 3291 w 3504"/>
                <a:gd name="T61" fmla="*/ 1973 h 3504"/>
                <a:gd name="T62" fmla="*/ 3006 w 3504"/>
                <a:gd name="T63" fmla="*/ 2278 h 3504"/>
                <a:gd name="T64" fmla="*/ 2643 w 3504"/>
                <a:gd name="T65" fmla="*/ 2472 h 3504"/>
                <a:gd name="T66" fmla="*/ 2235 w 3504"/>
                <a:gd name="T67" fmla="*/ 2539 h 3504"/>
                <a:gd name="T68" fmla="*/ 1825 w 3504"/>
                <a:gd name="T69" fmla="*/ 2471 h 3504"/>
                <a:gd name="T70" fmla="*/ 1463 w 3504"/>
                <a:gd name="T71" fmla="*/ 2278 h 3504"/>
                <a:gd name="T72" fmla="*/ 1417 w 3504"/>
                <a:gd name="T73" fmla="*/ 2578 h 3504"/>
                <a:gd name="T74" fmla="*/ 1397 w 3504"/>
                <a:gd name="T75" fmla="*/ 2664 h 3504"/>
                <a:gd name="T76" fmla="*/ 520 w 3504"/>
                <a:gd name="T77" fmla="*/ 3483 h 3504"/>
                <a:gd name="T78" fmla="*/ 307 w 3504"/>
                <a:gd name="T79" fmla="*/ 3494 h 3504"/>
                <a:gd name="T80" fmla="*/ 115 w 3504"/>
                <a:gd name="T81" fmla="*/ 3389 h 3504"/>
                <a:gd name="T82" fmla="*/ 10 w 3504"/>
                <a:gd name="T83" fmla="*/ 3197 h 3504"/>
                <a:gd name="T84" fmla="*/ 21 w 3504"/>
                <a:gd name="T85" fmla="*/ 2984 h 3504"/>
                <a:gd name="T86" fmla="*/ 840 w 3504"/>
                <a:gd name="T87" fmla="*/ 2107 h 3504"/>
                <a:gd name="T88" fmla="*/ 941 w 3504"/>
                <a:gd name="T89" fmla="*/ 2095 h 3504"/>
                <a:gd name="T90" fmla="*/ 1179 w 3504"/>
                <a:gd name="T91" fmla="*/ 1973 h 3504"/>
                <a:gd name="T92" fmla="*/ 1008 w 3504"/>
                <a:gd name="T93" fmla="*/ 1600 h 3504"/>
                <a:gd name="T94" fmla="*/ 968 w 3504"/>
                <a:gd name="T95" fmla="*/ 1185 h 3504"/>
                <a:gd name="T96" fmla="*/ 1062 w 3504"/>
                <a:gd name="T97" fmla="*/ 784 h 3504"/>
                <a:gd name="T98" fmla="*/ 1280 w 3504"/>
                <a:gd name="T99" fmla="*/ 434 h 3504"/>
                <a:gd name="T100" fmla="*/ 1601 w 3504"/>
                <a:gd name="T101" fmla="*/ 170 h 3504"/>
                <a:gd name="T102" fmla="*/ 1985 w 3504"/>
                <a:gd name="T103" fmla="*/ 25 h 3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04" h="3504">
                  <a:moveTo>
                    <a:pt x="642" y="2541"/>
                  </a:moveTo>
                  <a:lnTo>
                    <a:pt x="233" y="2951"/>
                  </a:lnTo>
                  <a:lnTo>
                    <a:pt x="212" y="2976"/>
                  </a:lnTo>
                  <a:lnTo>
                    <a:pt x="194" y="3004"/>
                  </a:lnTo>
                  <a:lnTo>
                    <a:pt x="181" y="3034"/>
                  </a:lnTo>
                  <a:lnTo>
                    <a:pt x="172" y="3064"/>
                  </a:lnTo>
                  <a:lnTo>
                    <a:pt x="168" y="3096"/>
                  </a:lnTo>
                  <a:lnTo>
                    <a:pt x="168" y="3126"/>
                  </a:lnTo>
                  <a:lnTo>
                    <a:pt x="172" y="3158"/>
                  </a:lnTo>
                  <a:lnTo>
                    <a:pt x="181" y="3188"/>
                  </a:lnTo>
                  <a:lnTo>
                    <a:pt x="194" y="3218"/>
                  </a:lnTo>
                  <a:lnTo>
                    <a:pt x="212" y="3246"/>
                  </a:lnTo>
                  <a:lnTo>
                    <a:pt x="233" y="3271"/>
                  </a:lnTo>
                  <a:lnTo>
                    <a:pt x="258" y="3292"/>
                  </a:lnTo>
                  <a:lnTo>
                    <a:pt x="286" y="3310"/>
                  </a:lnTo>
                  <a:lnTo>
                    <a:pt x="316" y="3323"/>
                  </a:lnTo>
                  <a:lnTo>
                    <a:pt x="346" y="3332"/>
                  </a:lnTo>
                  <a:lnTo>
                    <a:pt x="378" y="3336"/>
                  </a:lnTo>
                  <a:lnTo>
                    <a:pt x="408" y="3336"/>
                  </a:lnTo>
                  <a:lnTo>
                    <a:pt x="440" y="3332"/>
                  </a:lnTo>
                  <a:lnTo>
                    <a:pt x="470" y="3323"/>
                  </a:lnTo>
                  <a:lnTo>
                    <a:pt x="500" y="3310"/>
                  </a:lnTo>
                  <a:lnTo>
                    <a:pt x="528" y="3292"/>
                  </a:lnTo>
                  <a:lnTo>
                    <a:pt x="553" y="3271"/>
                  </a:lnTo>
                  <a:lnTo>
                    <a:pt x="963" y="2862"/>
                  </a:lnTo>
                  <a:lnTo>
                    <a:pt x="642" y="2541"/>
                  </a:lnTo>
                  <a:close/>
                  <a:moveTo>
                    <a:pt x="900" y="2285"/>
                  </a:moveTo>
                  <a:lnTo>
                    <a:pt x="762" y="2423"/>
                  </a:lnTo>
                  <a:lnTo>
                    <a:pt x="1081" y="2742"/>
                  </a:lnTo>
                  <a:lnTo>
                    <a:pt x="1219" y="2604"/>
                  </a:lnTo>
                  <a:lnTo>
                    <a:pt x="900" y="2285"/>
                  </a:lnTo>
                  <a:close/>
                  <a:moveTo>
                    <a:pt x="2235" y="168"/>
                  </a:moveTo>
                  <a:lnTo>
                    <a:pt x="2155" y="171"/>
                  </a:lnTo>
                  <a:lnTo>
                    <a:pt x="2076" y="179"/>
                  </a:lnTo>
                  <a:lnTo>
                    <a:pt x="1999" y="193"/>
                  </a:lnTo>
                  <a:lnTo>
                    <a:pt x="1923" y="213"/>
                  </a:lnTo>
                  <a:lnTo>
                    <a:pt x="1849" y="238"/>
                  </a:lnTo>
                  <a:lnTo>
                    <a:pt x="1776" y="267"/>
                  </a:lnTo>
                  <a:lnTo>
                    <a:pt x="1707" y="301"/>
                  </a:lnTo>
                  <a:lnTo>
                    <a:pt x="1640" y="342"/>
                  </a:lnTo>
                  <a:lnTo>
                    <a:pt x="1575" y="386"/>
                  </a:lnTo>
                  <a:lnTo>
                    <a:pt x="1514" y="436"/>
                  </a:lnTo>
                  <a:lnTo>
                    <a:pt x="1455" y="491"/>
                  </a:lnTo>
                  <a:lnTo>
                    <a:pt x="1401" y="549"/>
                  </a:lnTo>
                  <a:lnTo>
                    <a:pt x="1351" y="611"/>
                  </a:lnTo>
                  <a:lnTo>
                    <a:pt x="1306" y="676"/>
                  </a:lnTo>
                  <a:lnTo>
                    <a:pt x="1267" y="743"/>
                  </a:lnTo>
                  <a:lnTo>
                    <a:pt x="1232" y="812"/>
                  </a:lnTo>
                  <a:lnTo>
                    <a:pt x="1202" y="884"/>
                  </a:lnTo>
                  <a:lnTo>
                    <a:pt x="1177" y="959"/>
                  </a:lnTo>
                  <a:lnTo>
                    <a:pt x="1157" y="1034"/>
                  </a:lnTo>
                  <a:lnTo>
                    <a:pt x="1143" y="1112"/>
                  </a:lnTo>
                  <a:lnTo>
                    <a:pt x="1135" y="1190"/>
                  </a:lnTo>
                  <a:lnTo>
                    <a:pt x="1133" y="1269"/>
                  </a:lnTo>
                  <a:lnTo>
                    <a:pt x="1135" y="1349"/>
                  </a:lnTo>
                  <a:lnTo>
                    <a:pt x="1143" y="1428"/>
                  </a:lnTo>
                  <a:lnTo>
                    <a:pt x="1157" y="1505"/>
                  </a:lnTo>
                  <a:lnTo>
                    <a:pt x="1177" y="1581"/>
                  </a:lnTo>
                  <a:lnTo>
                    <a:pt x="1202" y="1655"/>
                  </a:lnTo>
                  <a:lnTo>
                    <a:pt x="1232" y="1728"/>
                  </a:lnTo>
                  <a:lnTo>
                    <a:pt x="1267" y="1797"/>
                  </a:lnTo>
                  <a:lnTo>
                    <a:pt x="1306" y="1864"/>
                  </a:lnTo>
                  <a:lnTo>
                    <a:pt x="1351" y="1929"/>
                  </a:lnTo>
                  <a:lnTo>
                    <a:pt x="1401" y="1990"/>
                  </a:lnTo>
                  <a:lnTo>
                    <a:pt x="1455" y="2049"/>
                  </a:lnTo>
                  <a:lnTo>
                    <a:pt x="1514" y="2103"/>
                  </a:lnTo>
                  <a:lnTo>
                    <a:pt x="1575" y="2153"/>
                  </a:lnTo>
                  <a:lnTo>
                    <a:pt x="1640" y="2198"/>
                  </a:lnTo>
                  <a:lnTo>
                    <a:pt x="1707" y="2237"/>
                  </a:lnTo>
                  <a:lnTo>
                    <a:pt x="1776" y="2272"/>
                  </a:lnTo>
                  <a:lnTo>
                    <a:pt x="1849" y="2302"/>
                  </a:lnTo>
                  <a:lnTo>
                    <a:pt x="1923" y="2327"/>
                  </a:lnTo>
                  <a:lnTo>
                    <a:pt x="1999" y="2347"/>
                  </a:lnTo>
                  <a:lnTo>
                    <a:pt x="2076" y="2361"/>
                  </a:lnTo>
                  <a:lnTo>
                    <a:pt x="2155" y="2369"/>
                  </a:lnTo>
                  <a:lnTo>
                    <a:pt x="2235" y="2371"/>
                  </a:lnTo>
                  <a:lnTo>
                    <a:pt x="2314" y="2369"/>
                  </a:lnTo>
                  <a:lnTo>
                    <a:pt x="2392" y="2361"/>
                  </a:lnTo>
                  <a:lnTo>
                    <a:pt x="2470" y="2347"/>
                  </a:lnTo>
                  <a:lnTo>
                    <a:pt x="2545" y="2327"/>
                  </a:lnTo>
                  <a:lnTo>
                    <a:pt x="2620" y="2302"/>
                  </a:lnTo>
                  <a:lnTo>
                    <a:pt x="2692" y="2272"/>
                  </a:lnTo>
                  <a:lnTo>
                    <a:pt x="2761" y="2237"/>
                  </a:lnTo>
                  <a:lnTo>
                    <a:pt x="2828" y="2198"/>
                  </a:lnTo>
                  <a:lnTo>
                    <a:pt x="2893" y="2153"/>
                  </a:lnTo>
                  <a:lnTo>
                    <a:pt x="2955" y="2103"/>
                  </a:lnTo>
                  <a:lnTo>
                    <a:pt x="3013" y="2049"/>
                  </a:lnTo>
                  <a:lnTo>
                    <a:pt x="3066" y="1992"/>
                  </a:lnTo>
                  <a:lnTo>
                    <a:pt x="3115" y="1931"/>
                  </a:lnTo>
                  <a:lnTo>
                    <a:pt x="3159" y="1868"/>
                  </a:lnTo>
                  <a:lnTo>
                    <a:pt x="3198" y="1803"/>
                  </a:lnTo>
                  <a:lnTo>
                    <a:pt x="3232" y="1736"/>
                  </a:lnTo>
                  <a:lnTo>
                    <a:pt x="3262" y="1667"/>
                  </a:lnTo>
                  <a:lnTo>
                    <a:pt x="3286" y="1597"/>
                  </a:lnTo>
                  <a:lnTo>
                    <a:pt x="3306" y="1526"/>
                  </a:lnTo>
                  <a:lnTo>
                    <a:pt x="3320" y="1453"/>
                  </a:lnTo>
                  <a:lnTo>
                    <a:pt x="3330" y="1380"/>
                  </a:lnTo>
                  <a:lnTo>
                    <a:pt x="3335" y="1307"/>
                  </a:lnTo>
                  <a:lnTo>
                    <a:pt x="3335" y="1233"/>
                  </a:lnTo>
                  <a:lnTo>
                    <a:pt x="3330" y="1160"/>
                  </a:lnTo>
                  <a:lnTo>
                    <a:pt x="3320" y="1086"/>
                  </a:lnTo>
                  <a:lnTo>
                    <a:pt x="3306" y="1014"/>
                  </a:lnTo>
                  <a:lnTo>
                    <a:pt x="3286" y="943"/>
                  </a:lnTo>
                  <a:lnTo>
                    <a:pt x="3262" y="873"/>
                  </a:lnTo>
                  <a:lnTo>
                    <a:pt x="3232" y="803"/>
                  </a:lnTo>
                  <a:lnTo>
                    <a:pt x="3198" y="736"/>
                  </a:lnTo>
                  <a:lnTo>
                    <a:pt x="3159" y="672"/>
                  </a:lnTo>
                  <a:lnTo>
                    <a:pt x="3115" y="609"/>
                  </a:lnTo>
                  <a:lnTo>
                    <a:pt x="3066" y="548"/>
                  </a:lnTo>
                  <a:lnTo>
                    <a:pt x="3013" y="491"/>
                  </a:lnTo>
                  <a:lnTo>
                    <a:pt x="2955" y="436"/>
                  </a:lnTo>
                  <a:lnTo>
                    <a:pt x="2893" y="386"/>
                  </a:lnTo>
                  <a:lnTo>
                    <a:pt x="2828" y="342"/>
                  </a:lnTo>
                  <a:lnTo>
                    <a:pt x="2761" y="301"/>
                  </a:lnTo>
                  <a:lnTo>
                    <a:pt x="2692" y="267"/>
                  </a:lnTo>
                  <a:lnTo>
                    <a:pt x="2620" y="238"/>
                  </a:lnTo>
                  <a:lnTo>
                    <a:pt x="2545" y="213"/>
                  </a:lnTo>
                  <a:lnTo>
                    <a:pt x="2470" y="193"/>
                  </a:lnTo>
                  <a:lnTo>
                    <a:pt x="2392" y="179"/>
                  </a:lnTo>
                  <a:lnTo>
                    <a:pt x="2314" y="171"/>
                  </a:lnTo>
                  <a:lnTo>
                    <a:pt x="2235" y="168"/>
                  </a:lnTo>
                  <a:close/>
                  <a:moveTo>
                    <a:pt x="2235" y="0"/>
                  </a:moveTo>
                  <a:lnTo>
                    <a:pt x="2319" y="4"/>
                  </a:lnTo>
                  <a:lnTo>
                    <a:pt x="2402" y="12"/>
                  </a:lnTo>
                  <a:lnTo>
                    <a:pt x="2484" y="25"/>
                  </a:lnTo>
                  <a:lnTo>
                    <a:pt x="2564" y="44"/>
                  </a:lnTo>
                  <a:lnTo>
                    <a:pt x="2643" y="67"/>
                  </a:lnTo>
                  <a:lnTo>
                    <a:pt x="2720" y="97"/>
                  </a:lnTo>
                  <a:lnTo>
                    <a:pt x="2795" y="131"/>
                  </a:lnTo>
                  <a:lnTo>
                    <a:pt x="2868" y="170"/>
                  </a:lnTo>
                  <a:lnTo>
                    <a:pt x="2938" y="213"/>
                  </a:lnTo>
                  <a:lnTo>
                    <a:pt x="3006" y="262"/>
                  </a:lnTo>
                  <a:lnTo>
                    <a:pt x="3070" y="315"/>
                  </a:lnTo>
                  <a:lnTo>
                    <a:pt x="3131" y="373"/>
                  </a:lnTo>
                  <a:lnTo>
                    <a:pt x="3189" y="434"/>
                  </a:lnTo>
                  <a:lnTo>
                    <a:pt x="3242" y="498"/>
                  </a:lnTo>
                  <a:lnTo>
                    <a:pt x="3291" y="566"/>
                  </a:lnTo>
                  <a:lnTo>
                    <a:pt x="3335" y="636"/>
                  </a:lnTo>
                  <a:lnTo>
                    <a:pt x="3373" y="709"/>
                  </a:lnTo>
                  <a:lnTo>
                    <a:pt x="3407" y="784"/>
                  </a:lnTo>
                  <a:lnTo>
                    <a:pt x="3437" y="861"/>
                  </a:lnTo>
                  <a:lnTo>
                    <a:pt x="3460" y="940"/>
                  </a:lnTo>
                  <a:lnTo>
                    <a:pt x="3479" y="1020"/>
                  </a:lnTo>
                  <a:lnTo>
                    <a:pt x="3492" y="1102"/>
                  </a:lnTo>
                  <a:lnTo>
                    <a:pt x="3500" y="1185"/>
                  </a:lnTo>
                  <a:lnTo>
                    <a:pt x="3504" y="1269"/>
                  </a:lnTo>
                  <a:lnTo>
                    <a:pt x="3500" y="1354"/>
                  </a:lnTo>
                  <a:lnTo>
                    <a:pt x="3492" y="1437"/>
                  </a:lnTo>
                  <a:lnTo>
                    <a:pt x="3479" y="1519"/>
                  </a:lnTo>
                  <a:lnTo>
                    <a:pt x="3460" y="1600"/>
                  </a:lnTo>
                  <a:lnTo>
                    <a:pt x="3437" y="1679"/>
                  </a:lnTo>
                  <a:lnTo>
                    <a:pt x="3407" y="1755"/>
                  </a:lnTo>
                  <a:lnTo>
                    <a:pt x="3373" y="1831"/>
                  </a:lnTo>
                  <a:lnTo>
                    <a:pt x="3335" y="1903"/>
                  </a:lnTo>
                  <a:lnTo>
                    <a:pt x="3291" y="1973"/>
                  </a:lnTo>
                  <a:lnTo>
                    <a:pt x="3242" y="2040"/>
                  </a:lnTo>
                  <a:lnTo>
                    <a:pt x="3189" y="2105"/>
                  </a:lnTo>
                  <a:lnTo>
                    <a:pt x="3131" y="2167"/>
                  </a:lnTo>
                  <a:lnTo>
                    <a:pt x="3070" y="2224"/>
                  </a:lnTo>
                  <a:lnTo>
                    <a:pt x="3006" y="2278"/>
                  </a:lnTo>
                  <a:lnTo>
                    <a:pt x="2938" y="2327"/>
                  </a:lnTo>
                  <a:lnTo>
                    <a:pt x="2868" y="2370"/>
                  </a:lnTo>
                  <a:lnTo>
                    <a:pt x="2795" y="2408"/>
                  </a:lnTo>
                  <a:lnTo>
                    <a:pt x="2720" y="2442"/>
                  </a:lnTo>
                  <a:lnTo>
                    <a:pt x="2643" y="2472"/>
                  </a:lnTo>
                  <a:lnTo>
                    <a:pt x="2564" y="2496"/>
                  </a:lnTo>
                  <a:lnTo>
                    <a:pt x="2484" y="2515"/>
                  </a:lnTo>
                  <a:lnTo>
                    <a:pt x="2402" y="2528"/>
                  </a:lnTo>
                  <a:lnTo>
                    <a:pt x="2319" y="2536"/>
                  </a:lnTo>
                  <a:lnTo>
                    <a:pt x="2235" y="2539"/>
                  </a:lnTo>
                  <a:lnTo>
                    <a:pt x="2150" y="2536"/>
                  </a:lnTo>
                  <a:lnTo>
                    <a:pt x="2067" y="2528"/>
                  </a:lnTo>
                  <a:lnTo>
                    <a:pt x="1985" y="2515"/>
                  </a:lnTo>
                  <a:lnTo>
                    <a:pt x="1904" y="2496"/>
                  </a:lnTo>
                  <a:lnTo>
                    <a:pt x="1825" y="2471"/>
                  </a:lnTo>
                  <a:lnTo>
                    <a:pt x="1748" y="2442"/>
                  </a:lnTo>
                  <a:lnTo>
                    <a:pt x="1673" y="2408"/>
                  </a:lnTo>
                  <a:lnTo>
                    <a:pt x="1601" y="2370"/>
                  </a:lnTo>
                  <a:lnTo>
                    <a:pt x="1531" y="2325"/>
                  </a:lnTo>
                  <a:lnTo>
                    <a:pt x="1463" y="2278"/>
                  </a:lnTo>
                  <a:lnTo>
                    <a:pt x="1398" y="2224"/>
                  </a:lnTo>
                  <a:lnTo>
                    <a:pt x="1237" y="2386"/>
                  </a:lnTo>
                  <a:lnTo>
                    <a:pt x="1397" y="2546"/>
                  </a:lnTo>
                  <a:lnTo>
                    <a:pt x="1408" y="2561"/>
                  </a:lnTo>
                  <a:lnTo>
                    <a:pt x="1417" y="2578"/>
                  </a:lnTo>
                  <a:lnTo>
                    <a:pt x="1420" y="2596"/>
                  </a:lnTo>
                  <a:lnTo>
                    <a:pt x="1420" y="2614"/>
                  </a:lnTo>
                  <a:lnTo>
                    <a:pt x="1417" y="2632"/>
                  </a:lnTo>
                  <a:lnTo>
                    <a:pt x="1408" y="2649"/>
                  </a:lnTo>
                  <a:lnTo>
                    <a:pt x="1397" y="2664"/>
                  </a:lnTo>
                  <a:lnTo>
                    <a:pt x="671" y="3389"/>
                  </a:lnTo>
                  <a:lnTo>
                    <a:pt x="637" y="3420"/>
                  </a:lnTo>
                  <a:lnTo>
                    <a:pt x="600" y="3446"/>
                  </a:lnTo>
                  <a:lnTo>
                    <a:pt x="561" y="3467"/>
                  </a:lnTo>
                  <a:lnTo>
                    <a:pt x="520" y="3483"/>
                  </a:lnTo>
                  <a:lnTo>
                    <a:pt x="479" y="3494"/>
                  </a:lnTo>
                  <a:lnTo>
                    <a:pt x="436" y="3502"/>
                  </a:lnTo>
                  <a:lnTo>
                    <a:pt x="392" y="3504"/>
                  </a:lnTo>
                  <a:lnTo>
                    <a:pt x="350" y="3502"/>
                  </a:lnTo>
                  <a:lnTo>
                    <a:pt x="307" y="3494"/>
                  </a:lnTo>
                  <a:lnTo>
                    <a:pt x="266" y="3483"/>
                  </a:lnTo>
                  <a:lnTo>
                    <a:pt x="224" y="3467"/>
                  </a:lnTo>
                  <a:lnTo>
                    <a:pt x="186" y="3446"/>
                  </a:lnTo>
                  <a:lnTo>
                    <a:pt x="149" y="3420"/>
                  </a:lnTo>
                  <a:lnTo>
                    <a:pt x="115" y="3389"/>
                  </a:lnTo>
                  <a:lnTo>
                    <a:pt x="84" y="3355"/>
                  </a:lnTo>
                  <a:lnTo>
                    <a:pt x="59" y="3318"/>
                  </a:lnTo>
                  <a:lnTo>
                    <a:pt x="37" y="3280"/>
                  </a:lnTo>
                  <a:lnTo>
                    <a:pt x="21" y="3238"/>
                  </a:lnTo>
                  <a:lnTo>
                    <a:pt x="10" y="3197"/>
                  </a:lnTo>
                  <a:lnTo>
                    <a:pt x="2" y="3154"/>
                  </a:lnTo>
                  <a:lnTo>
                    <a:pt x="0" y="3112"/>
                  </a:lnTo>
                  <a:lnTo>
                    <a:pt x="2" y="3068"/>
                  </a:lnTo>
                  <a:lnTo>
                    <a:pt x="10" y="3025"/>
                  </a:lnTo>
                  <a:lnTo>
                    <a:pt x="21" y="2984"/>
                  </a:lnTo>
                  <a:lnTo>
                    <a:pt x="37" y="2943"/>
                  </a:lnTo>
                  <a:lnTo>
                    <a:pt x="59" y="2904"/>
                  </a:lnTo>
                  <a:lnTo>
                    <a:pt x="84" y="2867"/>
                  </a:lnTo>
                  <a:lnTo>
                    <a:pt x="115" y="2833"/>
                  </a:lnTo>
                  <a:lnTo>
                    <a:pt x="840" y="2107"/>
                  </a:lnTo>
                  <a:lnTo>
                    <a:pt x="857" y="2095"/>
                  </a:lnTo>
                  <a:lnTo>
                    <a:pt x="878" y="2086"/>
                  </a:lnTo>
                  <a:lnTo>
                    <a:pt x="900" y="2083"/>
                  </a:lnTo>
                  <a:lnTo>
                    <a:pt x="921" y="2086"/>
                  </a:lnTo>
                  <a:lnTo>
                    <a:pt x="941" y="2095"/>
                  </a:lnTo>
                  <a:lnTo>
                    <a:pt x="958" y="2107"/>
                  </a:lnTo>
                  <a:lnTo>
                    <a:pt x="1118" y="2267"/>
                  </a:lnTo>
                  <a:lnTo>
                    <a:pt x="1280" y="2106"/>
                  </a:lnTo>
                  <a:lnTo>
                    <a:pt x="1226" y="2042"/>
                  </a:lnTo>
                  <a:lnTo>
                    <a:pt x="1179" y="1973"/>
                  </a:lnTo>
                  <a:lnTo>
                    <a:pt x="1134" y="1903"/>
                  </a:lnTo>
                  <a:lnTo>
                    <a:pt x="1096" y="1831"/>
                  </a:lnTo>
                  <a:lnTo>
                    <a:pt x="1062" y="1756"/>
                  </a:lnTo>
                  <a:lnTo>
                    <a:pt x="1033" y="1679"/>
                  </a:lnTo>
                  <a:lnTo>
                    <a:pt x="1008" y="1600"/>
                  </a:lnTo>
                  <a:lnTo>
                    <a:pt x="989" y="1519"/>
                  </a:lnTo>
                  <a:lnTo>
                    <a:pt x="976" y="1437"/>
                  </a:lnTo>
                  <a:lnTo>
                    <a:pt x="968" y="1354"/>
                  </a:lnTo>
                  <a:lnTo>
                    <a:pt x="965" y="1269"/>
                  </a:lnTo>
                  <a:lnTo>
                    <a:pt x="968" y="1185"/>
                  </a:lnTo>
                  <a:lnTo>
                    <a:pt x="976" y="1102"/>
                  </a:lnTo>
                  <a:lnTo>
                    <a:pt x="989" y="1020"/>
                  </a:lnTo>
                  <a:lnTo>
                    <a:pt x="1008" y="940"/>
                  </a:lnTo>
                  <a:lnTo>
                    <a:pt x="1032" y="861"/>
                  </a:lnTo>
                  <a:lnTo>
                    <a:pt x="1062" y="784"/>
                  </a:lnTo>
                  <a:lnTo>
                    <a:pt x="1096" y="709"/>
                  </a:lnTo>
                  <a:lnTo>
                    <a:pt x="1134" y="636"/>
                  </a:lnTo>
                  <a:lnTo>
                    <a:pt x="1177" y="566"/>
                  </a:lnTo>
                  <a:lnTo>
                    <a:pt x="1226" y="498"/>
                  </a:lnTo>
                  <a:lnTo>
                    <a:pt x="1280" y="434"/>
                  </a:lnTo>
                  <a:lnTo>
                    <a:pt x="1337" y="373"/>
                  </a:lnTo>
                  <a:lnTo>
                    <a:pt x="1399" y="315"/>
                  </a:lnTo>
                  <a:lnTo>
                    <a:pt x="1464" y="262"/>
                  </a:lnTo>
                  <a:lnTo>
                    <a:pt x="1531" y="213"/>
                  </a:lnTo>
                  <a:lnTo>
                    <a:pt x="1601" y="170"/>
                  </a:lnTo>
                  <a:lnTo>
                    <a:pt x="1673" y="131"/>
                  </a:lnTo>
                  <a:lnTo>
                    <a:pt x="1749" y="97"/>
                  </a:lnTo>
                  <a:lnTo>
                    <a:pt x="1825" y="67"/>
                  </a:lnTo>
                  <a:lnTo>
                    <a:pt x="1904" y="44"/>
                  </a:lnTo>
                  <a:lnTo>
                    <a:pt x="1985" y="25"/>
                  </a:lnTo>
                  <a:lnTo>
                    <a:pt x="2067" y="12"/>
                  </a:lnTo>
                  <a:lnTo>
                    <a:pt x="2150" y="4"/>
                  </a:lnTo>
                  <a:lnTo>
                    <a:pt x="22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Freeform 82"/>
            <p:cNvSpPr>
              <a:spLocks noEditPoints="1"/>
            </p:cNvSpPr>
            <p:nvPr/>
          </p:nvSpPr>
          <p:spPr bwMode="auto">
            <a:xfrm>
              <a:off x="869950" y="1979613"/>
              <a:ext cx="277813" cy="277812"/>
            </a:xfrm>
            <a:custGeom>
              <a:avLst/>
              <a:gdLst>
                <a:gd name="T0" fmla="*/ 756 w 1754"/>
                <a:gd name="T1" fmla="*/ 177 h 1753"/>
                <a:gd name="T2" fmla="*/ 582 w 1754"/>
                <a:gd name="T3" fmla="*/ 232 h 1753"/>
                <a:gd name="T4" fmla="*/ 424 w 1754"/>
                <a:gd name="T5" fmla="*/ 332 h 1753"/>
                <a:gd name="T6" fmla="*/ 295 w 1754"/>
                <a:gd name="T7" fmla="*/ 471 h 1753"/>
                <a:gd name="T8" fmla="*/ 210 w 1754"/>
                <a:gd name="T9" fmla="*/ 634 h 1753"/>
                <a:gd name="T10" fmla="*/ 170 w 1754"/>
                <a:gd name="T11" fmla="*/ 815 h 1753"/>
                <a:gd name="T12" fmla="*/ 179 w 1754"/>
                <a:gd name="T13" fmla="*/ 1001 h 1753"/>
                <a:gd name="T14" fmla="*/ 233 w 1754"/>
                <a:gd name="T15" fmla="*/ 1176 h 1753"/>
                <a:gd name="T16" fmla="*/ 333 w 1754"/>
                <a:gd name="T17" fmla="*/ 1333 h 1753"/>
                <a:gd name="T18" fmla="*/ 474 w 1754"/>
                <a:gd name="T19" fmla="*/ 1460 h 1753"/>
                <a:gd name="T20" fmla="*/ 638 w 1754"/>
                <a:gd name="T21" fmla="*/ 1545 h 1753"/>
                <a:gd name="T22" fmla="*/ 817 w 1754"/>
                <a:gd name="T23" fmla="*/ 1584 h 1753"/>
                <a:gd name="T24" fmla="*/ 998 w 1754"/>
                <a:gd name="T25" fmla="*/ 1576 h 1753"/>
                <a:gd name="T26" fmla="*/ 1172 w 1754"/>
                <a:gd name="T27" fmla="*/ 1522 h 1753"/>
                <a:gd name="T28" fmla="*/ 1331 w 1754"/>
                <a:gd name="T29" fmla="*/ 1422 h 1753"/>
                <a:gd name="T30" fmla="*/ 1460 w 1754"/>
                <a:gd name="T31" fmla="*/ 1283 h 1753"/>
                <a:gd name="T32" fmla="*/ 1545 w 1754"/>
                <a:gd name="T33" fmla="*/ 1120 h 1753"/>
                <a:gd name="T34" fmla="*/ 1584 w 1754"/>
                <a:gd name="T35" fmla="*/ 939 h 1753"/>
                <a:gd name="T36" fmla="*/ 1575 w 1754"/>
                <a:gd name="T37" fmla="*/ 753 h 1753"/>
                <a:gd name="T38" fmla="*/ 1521 w 1754"/>
                <a:gd name="T39" fmla="*/ 577 h 1753"/>
                <a:gd name="T40" fmla="*/ 1421 w 1754"/>
                <a:gd name="T41" fmla="*/ 421 h 1753"/>
                <a:gd name="T42" fmla="*/ 1281 w 1754"/>
                <a:gd name="T43" fmla="*/ 293 h 1753"/>
                <a:gd name="T44" fmla="*/ 1116 w 1754"/>
                <a:gd name="T45" fmla="*/ 208 h 1753"/>
                <a:gd name="T46" fmla="*/ 937 w 1754"/>
                <a:gd name="T47" fmla="*/ 170 h 1753"/>
                <a:gd name="T48" fmla="*/ 945 w 1754"/>
                <a:gd name="T49" fmla="*/ 3 h 1753"/>
                <a:gd name="T50" fmla="*/ 1144 w 1754"/>
                <a:gd name="T51" fmla="*/ 41 h 1753"/>
                <a:gd name="T52" fmla="*/ 1331 w 1754"/>
                <a:gd name="T53" fmla="*/ 126 h 1753"/>
                <a:gd name="T54" fmla="*/ 1497 w 1754"/>
                <a:gd name="T55" fmla="*/ 257 h 1753"/>
                <a:gd name="T56" fmla="*/ 1625 w 1754"/>
                <a:gd name="T57" fmla="*/ 420 h 1753"/>
                <a:gd name="T58" fmla="*/ 1712 w 1754"/>
                <a:gd name="T59" fmla="*/ 605 h 1753"/>
                <a:gd name="T60" fmla="*/ 1751 w 1754"/>
                <a:gd name="T61" fmla="*/ 807 h 1753"/>
                <a:gd name="T62" fmla="*/ 1744 w 1754"/>
                <a:gd name="T63" fmla="*/ 1016 h 1753"/>
                <a:gd name="T64" fmla="*/ 1688 w 1754"/>
                <a:gd name="T65" fmla="*/ 1212 h 1753"/>
                <a:gd name="T66" fmla="*/ 1587 w 1754"/>
                <a:gd name="T67" fmla="*/ 1391 h 1753"/>
                <a:gd name="T68" fmla="*/ 1445 w 1754"/>
                <a:gd name="T69" fmla="*/ 1545 h 1753"/>
                <a:gd name="T70" fmla="*/ 1270 w 1754"/>
                <a:gd name="T71" fmla="*/ 1661 h 1753"/>
                <a:gd name="T72" fmla="*/ 1078 w 1754"/>
                <a:gd name="T73" fmla="*/ 1730 h 1753"/>
                <a:gd name="T74" fmla="*/ 878 w 1754"/>
                <a:gd name="T75" fmla="*/ 1753 h 1753"/>
                <a:gd name="T76" fmla="*/ 677 w 1754"/>
                <a:gd name="T77" fmla="*/ 1730 h 1753"/>
                <a:gd name="T78" fmla="*/ 484 w 1754"/>
                <a:gd name="T79" fmla="*/ 1661 h 1753"/>
                <a:gd name="T80" fmla="*/ 310 w 1754"/>
                <a:gd name="T81" fmla="*/ 1545 h 1753"/>
                <a:gd name="T82" fmla="*/ 167 w 1754"/>
                <a:gd name="T83" fmla="*/ 1391 h 1753"/>
                <a:gd name="T84" fmla="*/ 66 w 1754"/>
                <a:gd name="T85" fmla="*/ 1212 h 1753"/>
                <a:gd name="T86" fmla="*/ 11 w 1754"/>
                <a:gd name="T87" fmla="*/ 1016 h 1753"/>
                <a:gd name="T88" fmla="*/ 3 w 1754"/>
                <a:gd name="T89" fmla="*/ 807 h 1753"/>
                <a:gd name="T90" fmla="*/ 43 w 1754"/>
                <a:gd name="T91" fmla="*/ 605 h 1753"/>
                <a:gd name="T92" fmla="*/ 129 w 1754"/>
                <a:gd name="T93" fmla="*/ 420 h 1753"/>
                <a:gd name="T94" fmla="*/ 258 w 1754"/>
                <a:gd name="T95" fmla="*/ 257 h 1753"/>
                <a:gd name="T96" fmla="*/ 424 w 1754"/>
                <a:gd name="T97" fmla="*/ 126 h 1753"/>
                <a:gd name="T98" fmla="*/ 611 w 1754"/>
                <a:gd name="T99" fmla="*/ 41 h 1753"/>
                <a:gd name="T100" fmla="*/ 810 w 1754"/>
                <a:gd name="T101" fmla="*/ 3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54" h="1753">
                  <a:moveTo>
                    <a:pt x="878" y="168"/>
                  </a:moveTo>
                  <a:lnTo>
                    <a:pt x="817" y="170"/>
                  </a:lnTo>
                  <a:lnTo>
                    <a:pt x="756" y="177"/>
                  </a:lnTo>
                  <a:lnTo>
                    <a:pt x="697" y="190"/>
                  </a:lnTo>
                  <a:lnTo>
                    <a:pt x="638" y="208"/>
                  </a:lnTo>
                  <a:lnTo>
                    <a:pt x="582" y="232"/>
                  </a:lnTo>
                  <a:lnTo>
                    <a:pt x="527" y="259"/>
                  </a:lnTo>
                  <a:lnTo>
                    <a:pt x="474" y="293"/>
                  </a:lnTo>
                  <a:lnTo>
                    <a:pt x="424" y="332"/>
                  </a:lnTo>
                  <a:lnTo>
                    <a:pt x="376" y="375"/>
                  </a:lnTo>
                  <a:lnTo>
                    <a:pt x="333" y="421"/>
                  </a:lnTo>
                  <a:lnTo>
                    <a:pt x="295" y="471"/>
                  </a:lnTo>
                  <a:lnTo>
                    <a:pt x="262" y="522"/>
                  </a:lnTo>
                  <a:lnTo>
                    <a:pt x="233" y="577"/>
                  </a:lnTo>
                  <a:lnTo>
                    <a:pt x="210" y="634"/>
                  </a:lnTo>
                  <a:lnTo>
                    <a:pt x="192" y="692"/>
                  </a:lnTo>
                  <a:lnTo>
                    <a:pt x="179" y="753"/>
                  </a:lnTo>
                  <a:lnTo>
                    <a:pt x="170" y="815"/>
                  </a:lnTo>
                  <a:lnTo>
                    <a:pt x="167" y="876"/>
                  </a:lnTo>
                  <a:lnTo>
                    <a:pt x="170" y="939"/>
                  </a:lnTo>
                  <a:lnTo>
                    <a:pt x="179" y="1001"/>
                  </a:lnTo>
                  <a:lnTo>
                    <a:pt x="192" y="1061"/>
                  </a:lnTo>
                  <a:lnTo>
                    <a:pt x="210" y="1120"/>
                  </a:lnTo>
                  <a:lnTo>
                    <a:pt x="233" y="1176"/>
                  </a:lnTo>
                  <a:lnTo>
                    <a:pt x="262" y="1230"/>
                  </a:lnTo>
                  <a:lnTo>
                    <a:pt x="295" y="1283"/>
                  </a:lnTo>
                  <a:lnTo>
                    <a:pt x="333" y="1333"/>
                  </a:lnTo>
                  <a:lnTo>
                    <a:pt x="376" y="1378"/>
                  </a:lnTo>
                  <a:lnTo>
                    <a:pt x="424" y="1422"/>
                  </a:lnTo>
                  <a:lnTo>
                    <a:pt x="474" y="1460"/>
                  </a:lnTo>
                  <a:lnTo>
                    <a:pt x="527" y="1494"/>
                  </a:lnTo>
                  <a:lnTo>
                    <a:pt x="582" y="1522"/>
                  </a:lnTo>
                  <a:lnTo>
                    <a:pt x="638" y="1545"/>
                  </a:lnTo>
                  <a:lnTo>
                    <a:pt x="697" y="1563"/>
                  </a:lnTo>
                  <a:lnTo>
                    <a:pt x="756" y="1576"/>
                  </a:lnTo>
                  <a:lnTo>
                    <a:pt x="817" y="1584"/>
                  </a:lnTo>
                  <a:lnTo>
                    <a:pt x="878" y="1586"/>
                  </a:lnTo>
                  <a:lnTo>
                    <a:pt x="937" y="1584"/>
                  </a:lnTo>
                  <a:lnTo>
                    <a:pt x="998" y="1576"/>
                  </a:lnTo>
                  <a:lnTo>
                    <a:pt x="1057" y="1563"/>
                  </a:lnTo>
                  <a:lnTo>
                    <a:pt x="1116" y="1545"/>
                  </a:lnTo>
                  <a:lnTo>
                    <a:pt x="1172" y="1522"/>
                  </a:lnTo>
                  <a:lnTo>
                    <a:pt x="1228" y="1494"/>
                  </a:lnTo>
                  <a:lnTo>
                    <a:pt x="1281" y="1460"/>
                  </a:lnTo>
                  <a:lnTo>
                    <a:pt x="1331" y="1422"/>
                  </a:lnTo>
                  <a:lnTo>
                    <a:pt x="1379" y="1378"/>
                  </a:lnTo>
                  <a:lnTo>
                    <a:pt x="1421" y="1333"/>
                  </a:lnTo>
                  <a:lnTo>
                    <a:pt x="1460" y="1283"/>
                  </a:lnTo>
                  <a:lnTo>
                    <a:pt x="1492" y="1230"/>
                  </a:lnTo>
                  <a:lnTo>
                    <a:pt x="1521" y="1176"/>
                  </a:lnTo>
                  <a:lnTo>
                    <a:pt x="1545" y="1120"/>
                  </a:lnTo>
                  <a:lnTo>
                    <a:pt x="1563" y="1061"/>
                  </a:lnTo>
                  <a:lnTo>
                    <a:pt x="1575" y="1001"/>
                  </a:lnTo>
                  <a:lnTo>
                    <a:pt x="1584" y="939"/>
                  </a:lnTo>
                  <a:lnTo>
                    <a:pt x="1587" y="876"/>
                  </a:lnTo>
                  <a:lnTo>
                    <a:pt x="1584" y="815"/>
                  </a:lnTo>
                  <a:lnTo>
                    <a:pt x="1575" y="753"/>
                  </a:lnTo>
                  <a:lnTo>
                    <a:pt x="1563" y="692"/>
                  </a:lnTo>
                  <a:lnTo>
                    <a:pt x="1545" y="634"/>
                  </a:lnTo>
                  <a:lnTo>
                    <a:pt x="1521" y="577"/>
                  </a:lnTo>
                  <a:lnTo>
                    <a:pt x="1492" y="522"/>
                  </a:lnTo>
                  <a:lnTo>
                    <a:pt x="1460" y="471"/>
                  </a:lnTo>
                  <a:lnTo>
                    <a:pt x="1421" y="421"/>
                  </a:lnTo>
                  <a:lnTo>
                    <a:pt x="1379" y="375"/>
                  </a:lnTo>
                  <a:lnTo>
                    <a:pt x="1331" y="332"/>
                  </a:lnTo>
                  <a:lnTo>
                    <a:pt x="1281" y="293"/>
                  </a:lnTo>
                  <a:lnTo>
                    <a:pt x="1228" y="259"/>
                  </a:lnTo>
                  <a:lnTo>
                    <a:pt x="1172" y="232"/>
                  </a:lnTo>
                  <a:lnTo>
                    <a:pt x="1116" y="208"/>
                  </a:lnTo>
                  <a:lnTo>
                    <a:pt x="1057" y="190"/>
                  </a:lnTo>
                  <a:lnTo>
                    <a:pt x="998" y="177"/>
                  </a:lnTo>
                  <a:lnTo>
                    <a:pt x="937" y="170"/>
                  </a:lnTo>
                  <a:lnTo>
                    <a:pt x="878" y="168"/>
                  </a:lnTo>
                  <a:close/>
                  <a:moveTo>
                    <a:pt x="878" y="0"/>
                  </a:moveTo>
                  <a:lnTo>
                    <a:pt x="945" y="3"/>
                  </a:lnTo>
                  <a:lnTo>
                    <a:pt x="1012" y="11"/>
                  </a:lnTo>
                  <a:lnTo>
                    <a:pt x="1078" y="23"/>
                  </a:lnTo>
                  <a:lnTo>
                    <a:pt x="1144" y="41"/>
                  </a:lnTo>
                  <a:lnTo>
                    <a:pt x="1207" y="65"/>
                  </a:lnTo>
                  <a:lnTo>
                    <a:pt x="1270" y="92"/>
                  </a:lnTo>
                  <a:lnTo>
                    <a:pt x="1331" y="126"/>
                  </a:lnTo>
                  <a:lnTo>
                    <a:pt x="1388" y="165"/>
                  </a:lnTo>
                  <a:lnTo>
                    <a:pt x="1445" y="208"/>
                  </a:lnTo>
                  <a:lnTo>
                    <a:pt x="1497" y="257"/>
                  </a:lnTo>
                  <a:lnTo>
                    <a:pt x="1545" y="308"/>
                  </a:lnTo>
                  <a:lnTo>
                    <a:pt x="1587" y="363"/>
                  </a:lnTo>
                  <a:lnTo>
                    <a:pt x="1625" y="420"/>
                  </a:lnTo>
                  <a:lnTo>
                    <a:pt x="1659" y="480"/>
                  </a:lnTo>
                  <a:lnTo>
                    <a:pt x="1688" y="541"/>
                  </a:lnTo>
                  <a:lnTo>
                    <a:pt x="1712" y="605"/>
                  </a:lnTo>
                  <a:lnTo>
                    <a:pt x="1730" y="671"/>
                  </a:lnTo>
                  <a:lnTo>
                    <a:pt x="1744" y="738"/>
                  </a:lnTo>
                  <a:lnTo>
                    <a:pt x="1751" y="807"/>
                  </a:lnTo>
                  <a:lnTo>
                    <a:pt x="1754" y="876"/>
                  </a:lnTo>
                  <a:lnTo>
                    <a:pt x="1751" y="947"/>
                  </a:lnTo>
                  <a:lnTo>
                    <a:pt x="1744" y="1016"/>
                  </a:lnTo>
                  <a:lnTo>
                    <a:pt x="1730" y="1083"/>
                  </a:lnTo>
                  <a:lnTo>
                    <a:pt x="1712" y="1149"/>
                  </a:lnTo>
                  <a:lnTo>
                    <a:pt x="1688" y="1212"/>
                  </a:lnTo>
                  <a:lnTo>
                    <a:pt x="1659" y="1274"/>
                  </a:lnTo>
                  <a:lnTo>
                    <a:pt x="1625" y="1334"/>
                  </a:lnTo>
                  <a:lnTo>
                    <a:pt x="1587" y="1391"/>
                  </a:lnTo>
                  <a:lnTo>
                    <a:pt x="1545" y="1445"/>
                  </a:lnTo>
                  <a:lnTo>
                    <a:pt x="1497" y="1496"/>
                  </a:lnTo>
                  <a:lnTo>
                    <a:pt x="1445" y="1545"/>
                  </a:lnTo>
                  <a:lnTo>
                    <a:pt x="1388" y="1589"/>
                  </a:lnTo>
                  <a:lnTo>
                    <a:pt x="1331" y="1627"/>
                  </a:lnTo>
                  <a:lnTo>
                    <a:pt x="1270" y="1661"/>
                  </a:lnTo>
                  <a:lnTo>
                    <a:pt x="1207" y="1689"/>
                  </a:lnTo>
                  <a:lnTo>
                    <a:pt x="1144" y="1712"/>
                  </a:lnTo>
                  <a:lnTo>
                    <a:pt x="1078" y="1730"/>
                  </a:lnTo>
                  <a:lnTo>
                    <a:pt x="1012" y="1743"/>
                  </a:lnTo>
                  <a:lnTo>
                    <a:pt x="945" y="1751"/>
                  </a:lnTo>
                  <a:lnTo>
                    <a:pt x="878" y="1753"/>
                  </a:lnTo>
                  <a:lnTo>
                    <a:pt x="810" y="1751"/>
                  </a:lnTo>
                  <a:lnTo>
                    <a:pt x="743" y="1743"/>
                  </a:lnTo>
                  <a:lnTo>
                    <a:pt x="677" y="1730"/>
                  </a:lnTo>
                  <a:lnTo>
                    <a:pt x="611" y="1712"/>
                  </a:lnTo>
                  <a:lnTo>
                    <a:pt x="547" y="1689"/>
                  </a:lnTo>
                  <a:lnTo>
                    <a:pt x="484" y="1661"/>
                  </a:lnTo>
                  <a:lnTo>
                    <a:pt x="424" y="1627"/>
                  </a:lnTo>
                  <a:lnTo>
                    <a:pt x="366" y="1589"/>
                  </a:lnTo>
                  <a:lnTo>
                    <a:pt x="310" y="1545"/>
                  </a:lnTo>
                  <a:lnTo>
                    <a:pt x="258" y="1496"/>
                  </a:lnTo>
                  <a:lnTo>
                    <a:pt x="210" y="1445"/>
                  </a:lnTo>
                  <a:lnTo>
                    <a:pt x="167" y="1391"/>
                  </a:lnTo>
                  <a:lnTo>
                    <a:pt x="129" y="1334"/>
                  </a:lnTo>
                  <a:lnTo>
                    <a:pt x="95" y="1274"/>
                  </a:lnTo>
                  <a:lnTo>
                    <a:pt x="66" y="1212"/>
                  </a:lnTo>
                  <a:lnTo>
                    <a:pt x="43" y="1149"/>
                  </a:lnTo>
                  <a:lnTo>
                    <a:pt x="25" y="1083"/>
                  </a:lnTo>
                  <a:lnTo>
                    <a:pt x="11" y="1016"/>
                  </a:lnTo>
                  <a:lnTo>
                    <a:pt x="3" y="947"/>
                  </a:lnTo>
                  <a:lnTo>
                    <a:pt x="0" y="876"/>
                  </a:lnTo>
                  <a:lnTo>
                    <a:pt x="3" y="807"/>
                  </a:lnTo>
                  <a:lnTo>
                    <a:pt x="11" y="738"/>
                  </a:lnTo>
                  <a:lnTo>
                    <a:pt x="25" y="671"/>
                  </a:lnTo>
                  <a:lnTo>
                    <a:pt x="43" y="605"/>
                  </a:lnTo>
                  <a:lnTo>
                    <a:pt x="66" y="541"/>
                  </a:lnTo>
                  <a:lnTo>
                    <a:pt x="95" y="480"/>
                  </a:lnTo>
                  <a:lnTo>
                    <a:pt x="129" y="420"/>
                  </a:lnTo>
                  <a:lnTo>
                    <a:pt x="167" y="363"/>
                  </a:lnTo>
                  <a:lnTo>
                    <a:pt x="210" y="308"/>
                  </a:lnTo>
                  <a:lnTo>
                    <a:pt x="258" y="257"/>
                  </a:lnTo>
                  <a:lnTo>
                    <a:pt x="310" y="208"/>
                  </a:lnTo>
                  <a:lnTo>
                    <a:pt x="366" y="165"/>
                  </a:lnTo>
                  <a:lnTo>
                    <a:pt x="424" y="126"/>
                  </a:lnTo>
                  <a:lnTo>
                    <a:pt x="484" y="92"/>
                  </a:lnTo>
                  <a:lnTo>
                    <a:pt x="547" y="65"/>
                  </a:lnTo>
                  <a:lnTo>
                    <a:pt x="611" y="41"/>
                  </a:lnTo>
                  <a:lnTo>
                    <a:pt x="677" y="23"/>
                  </a:lnTo>
                  <a:lnTo>
                    <a:pt x="743" y="11"/>
                  </a:lnTo>
                  <a:lnTo>
                    <a:pt x="810" y="3"/>
                  </a:lnTo>
                  <a:lnTo>
                    <a:pt x="8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Freeform 83"/>
            <p:cNvSpPr/>
            <p:nvPr/>
          </p:nvSpPr>
          <p:spPr bwMode="auto">
            <a:xfrm>
              <a:off x="952500" y="2105025"/>
              <a:ext cx="112713" cy="26987"/>
            </a:xfrm>
            <a:custGeom>
              <a:avLst/>
              <a:gdLst>
                <a:gd name="T0" fmla="*/ 84 w 714"/>
                <a:gd name="T1" fmla="*/ 0 h 167"/>
                <a:gd name="T2" fmla="*/ 630 w 714"/>
                <a:gd name="T3" fmla="*/ 0 h 167"/>
                <a:gd name="T4" fmla="*/ 652 w 714"/>
                <a:gd name="T5" fmla="*/ 4 h 167"/>
                <a:gd name="T6" fmla="*/ 673 w 714"/>
                <a:gd name="T7" fmla="*/ 12 h 167"/>
                <a:gd name="T8" fmla="*/ 690 w 714"/>
                <a:gd name="T9" fmla="*/ 25 h 167"/>
                <a:gd name="T10" fmla="*/ 702 w 714"/>
                <a:gd name="T11" fmla="*/ 42 h 167"/>
                <a:gd name="T12" fmla="*/ 711 w 714"/>
                <a:gd name="T13" fmla="*/ 62 h 167"/>
                <a:gd name="T14" fmla="*/ 714 w 714"/>
                <a:gd name="T15" fmla="*/ 83 h 167"/>
                <a:gd name="T16" fmla="*/ 711 w 714"/>
                <a:gd name="T17" fmla="*/ 106 h 167"/>
                <a:gd name="T18" fmla="*/ 702 w 714"/>
                <a:gd name="T19" fmla="*/ 126 h 167"/>
                <a:gd name="T20" fmla="*/ 690 w 714"/>
                <a:gd name="T21" fmla="*/ 143 h 167"/>
                <a:gd name="T22" fmla="*/ 673 w 714"/>
                <a:gd name="T23" fmla="*/ 156 h 167"/>
                <a:gd name="T24" fmla="*/ 652 w 714"/>
                <a:gd name="T25" fmla="*/ 164 h 167"/>
                <a:gd name="T26" fmla="*/ 630 w 714"/>
                <a:gd name="T27" fmla="*/ 167 h 167"/>
                <a:gd name="T28" fmla="*/ 84 w 714"/>
                <a:gd name="T29" fmla="*/ 167 h 167"/>
                <a:gd name="T30" fmla="*/ 62 w 714"/>
                <a:gd name="T31" fmla="*/ 164 h 167"/>
                <a:gd name="T32" fmla="*/ 42 w 714"/>
                <a:gd name="T33" fmla="*/ 156 h 167"/>
                <a:gd name="T34" fmla="*/ 25 w 714"/>
                <a:gd name="T35" fmla="*/ 143 h 167"/>
                <a:gd name="T36" fmla="*/ 12 w 714"/>
                <a:gd name="T37" fmla="*/ 126 h 167"/>
                <a:gd name="T38" fmla="*/ 4 w 714"/>
                <a:gd name="T39" fmla="*/ 106 h 167"/>
                <a:gd name="T40" fmla="*/ 0 w 714"/>
                <a:gd name="T41" fmla="*/ 83 h 167"/>
                <a:gd name="T42" fmla="*/ 4 w 714"/>
                <a:gd name="T43" fmla="*/ 62 h 167"/>
                <a:gd name="T44" fmla="*/ 12 w 714"/>
                <a:gd name="T45" fmla="*/ 42 h 167"/>
                <a:gd name="T46" fmla="*/ 25 w 714"/>
                <a:gd name="T47" fmla="*/ 25 h 167"/>
                <a:gd name="T48" fmla="*/ 42 w 714"/>
                <a:gd name="T49" fmla="*/ 12 h 167"/>
                <a:gd name="T50" fmla="*/ 62 w 714"/>
                <a:gd name="T51" fmla="*/ 4 h 167"/>
                <a:gd name="T52" fmla="*/ 84 w 714"/>
                <a:gd name="T5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4" h="167">
                  <a:moveTo>
                    <a:pt x="84" y="0"/>
                  </a:moveTo>
                  <a:lnTo>
                    <a:pt x="630" y="0"/>
                  </a:lnTo>
                  <a:lnTo>
                    <a:pt x="652" y="4"/>
                  </a:lnTo>
                  <a:lnTo>
                    <a:pt x="673" y="12"/>
                  </a:lnTo>
                  <a:lnTo>
                    <a:pt x="690" y="25"/>
                  </a:lnTo>
                  <a:lnTo>
                    <a:pt x="702" y="42"/>
                  </a:lnTo>
                  <a:lnTo>
                    <a:pt x="711" y="62"/>
                  </a:lnTo>
                  <a:lnTo>
                    <a:pt x="714" y="83"/>
                  </a:lnTo>
                  <a:lnTo>
                    <a:pt x="711" y="106"/>
                  </a:lnTo>
                  <a:lnTo>
                    <a:pt x="702" y="126"/>
                  </a:lnTo>
                  <a:lnTo>
                    <a:pt x="690" y="143"/>
                  </a:lnTo>
                  <a:lnTo>
                    <a:pt x="673" y="156"/>
                  </a:lnTo>
                  <a:lnTo>
                    <a:pt x="652" y="164"/>
                  </a:lnTo>
                  <a:lnTo>
                    <a:pt x="630" y="167"/>
                  </a:lnTo>
                  <a:lnTo>
                    <a:pt x="84" y="167"/>
                  </a:lnTo>
                  <a:lnTo>
                    <a:pt x="62" y="164"/>
                  </a:lnTo>
                  <a:lnTo>
                    <a:pt x="42" y="156"/>
                  </a:lnTo>
                  <a:lnTo>
                    <a:pt x="25" y="143"/>
                  </a:lnTo>
                  <a:lnTo>
                    <a:pt x="12" y="126"/>
                  </a:lnTo>
                  <a:lnTo>
                    <a:pt x="4" y="106"/>
                  </a:lnTo>
                  <a:lnTo>
                    <a:pt x="0" y="83"/>
                  </a:lnTo>
                  <a:lnTo>
                    <a:pt x="4" y="62"/>
                  </a:lnTo>
                  <a:lnTo>
                    <a:pt x="12" y="42"/>
                  </a:lnTo>
                  <a:lnTo>
                    <a:pt x="25" y="25"/>
                  </a:lnTo>
                  <a:lnTo>
                    <a:pt x="42" y="12"/>
                  </a:lnTo>
                  <a:lnTo>
                    <a:pt x="62" y="4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4109672" y="571862"/>
            <a:ext cx="3839873" cy="316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44510" y="546100"/>
            <a:ext cx="84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70%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464435" y="546100"/>
            <a:ext cx="164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个人功能相关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109720" y="571500"/>
            <a:ext cx="2601595" cy="31623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rgbClr val="44546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423545" y="1259840"/>
            <a:ext cx="7169785" cy="5459095"/>
            <a:chOff x="1174752" y="2094775"/>
            <a:chExt cx="4294140" cy="3422418"/>
          </a:xfrm>
        </p:grpSpPr>
        <p:pic>
          <p:nvPicPr>
            <p:cNvPr id="18" name="Picture 5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1174752" y="2094775"/>
              <a:ext cx="4294140" cy="3422418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1397399" y="2301989"/>
              <a:ext cx="3842449" cy="2176369"/>
            </a:xfrm>
            <a:prstGeom prst="rect">
              <a:avLst/>
            </a:prstGeom>
            <a:blipFill rotWithShape="1">
              <a:blip r:embed="rId2" cstate="screen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44546A"/>
                </a:solidFill>
                <a:cs typeface="+mn-ea"/>
                <a:sym typeface="+mn-lt"/>
              </a:endParaRPr>
            </a:p>
          </p:txBody>
        </p:sp>
        <p:sp>
          <p:nvSpPr>
            <p:cNvPr id="20" name="透明"/>
            <p:cNvSpPr/>
            <p:nvPr/>
          </p:nvSpPr>
          <p:spPr bwMode="auto">
            <a:xfrm>
              <a:off x="3259976" y="2301989"/>
              <a:ext cx="1979872" cy="2176456"/>
            </a:xfrm>
            <a:custGeom>
              <a:avLst/>
              <a:gdLst>
                <a:gd name="T0" fmla="*/ 1682 w 1682"/>
                <a:gd name="T1" fmla="*/ 0 h 2069"/>
                <a:gd name="T2" fmla="*/ 789 w 1682"/>
                <a:gd name="T3" fmla="*/ 0 h 2069"/>
                <a:gd name="T4" fmla="*/ 0 w 1682"/>
                <a:gd name="T5" fmla="*/ 2069 h 2069"/>
                <a:gd name="T6" fmla="*/ 1682 w 1682"/>
                <a:gd name="T7" fmla="*/ 2069 h 2069"/>
                <a:gd name="T8" fmla="*/ 1682 w 1682"/>
                <a:gd name="T9" fmla="*/ 0 h 2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2" h="2069">
                  <a:moveTo>
                    <a:pt x="1682" y="0"/>
                  </a:moveTo>
                  <a:lnTo>
                    <a:pt x="789" y="0"/>
                  </a:lnTo>
                  <a:lnTo>
                    <a:pt x="0" y="2069"/>
                  </a:lnTo>
                  <a:lnTo>
                    <a:pt x="1682" y="2069"/>
                  </a:lnTo>
                  <a:lnTo>
                    <a:pt x="168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2300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81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44546A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1071860" y="0"/>
            <a:ext cx="1134745" cy="6853555"/>
          </a:xfrm>
          <a:prstGeom prst="rect">
            <a:avLst/>
          </a:prstGeom>
          <a:solidFill>
            <a:srgbClr val="3636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0708640" y="361950"/>
            <a:ext cx="1322070" cy="470027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愿乘冷风去，直出福云间</a:t>
            </a: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© 2022福云社 ALL RIGHTS RESERVED</a:t>
            </a:r>
            <a:endParaRPr lang="zh-CN" altLang="en-US" sz="1600">
              <a:solidFill>
                <a:srgbClr val="B5B5B5"/>
              </a:solidFill>
            </a:endParaRPr>
          </a:p>
        </p:txBody>
      </p:sp>
      <p:sp>
        <p:nvSpPr>
          <p:cNvPr id="44" name="同侧圆角矩形 43"/>
          <p:cNvSpPr/>
          <p:nvPr/>
        </p:nvSpPr>
        <p:spPr>
          <a:xfrm rot="10800000">
            <a:off x="11325225" y="5768975"/>
            <a:ext cx="369570" cy="772160"/>
          </a:xfrm>
          <a:prstGeom prst="round2SameRect">
            <a:avLst/>
          </a:prstGeom>
          <a:solidFill>
            <a:srgbClr val="167D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1321415" y="4535170"/>
            <a:ext cx="723900" cy="22053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>
              <a:lnSpc>
                <a:spcPct val="110000"/>
              </a:lnSpc>
            </a:pP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B5B5B5"/>
                </a:solidFill>
              </a:rPr>
              <a:t>  </a:t>
            </a:r>
            <a:r>
              <a:rPr lang="zh-CN" altLang="en-US" sz="1600">
                <a:solidFill>
                  <a:srgbClr val="B5B5B5"/>
                </a:solidFill>
              </a:rPr>
              <a:t>Design By</a:t>
            </a:r>
            <a:r>
              <a:rPr lang="en-US" altLang="zh-CN" sz="1600">
                <a:solidFill>
                  <a:srgbClr val="B5B5B5"/>
                </a:solidFill>
              </a:rPr>
              <a:t>   </a:t>
            </a:r>
            <a:r>
              <a:rPr lang="zh-CN" altLang="zh-CN" sz="1600">
                <a:solidFill>
                  <a:schemeClr val="bg1"/>
                </a:solidFill>
              </a:rPr>
              <a:t>福云社</a:t>
            </a:r>
            <a:r>
              <a:rPr lang="en-US" altLang="zh-CN" sz="1600">
                <a:solidFill>
                  <a:schemeClr val="bg1"/>
                </a:solidFill>
              </a:rPr>
              <a:t> </a:t>
            </a:r>
            <a:r>
              <a:rPr lang="en-US" altLang="zh-CN" sz="1600">
                <a:solidFill>
                  <a:srgbClr val="B5B5B5"/>
                </a:solidFill>
              </a:rPr>
              <a:t>  </a:t>
            </a:r>
            <a:endParaRPr lang="en-US" altLang="zh-CN" sz="1600">
              <a:solidFill>
                <a:srgbClr val="B5B5B5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1845" y="2889885"/>
            <a:ext cx="2574290" cy="1014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发帖功能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（采用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markdown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标记语言）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5" name="Group 114"/>
          <p:cNvGrpSpPr/>
          <p:nvPr/>
        </p:nvGrpSpPr>
        <p:grpSpPr>
          <a:xfrm>
            <a:off x="7733381" y="3154304"/>
            <a:ext cx="555625" cy="555625"/>
            <a:chOff x="654050" y="1917700"/>
            <a:chExt cx="555625" cy="555625"/>
          </a:xfrm>
          <a:solidFill>
            <a:schemeClr val="tx2">
              <a:lumMod val="75000"/>
            </a:schemeClr>
          </a:solidFill>
        </p:grpSpPr>
        <p:sp>
          <p:nvSpPr>
            <p:cNvPr id="36" name="Freeform 81"/>
            <p:cNvSpPr>
              <a:spLocks noEditPoints="1"/>
            </p:cNvSpPr>
            <p:nvPr/>
          </p:nvSpPr>
          <p:spPr bwMode="auto">
            <a:xfrm>
              <a:off x="654050" y="1917700"/>
              <a:ext cx="555625" cy="555625"/>
            </a:xfrm>
            <a:custGeom>
              <a:avLst/>
              <a:gdLst>
                <a:gd name="T0" fmla="*/ 181 w 3504"/>
                <a:gd name="T1" fmla="*/ 3034 h 3504"/>
                <a:gd name="T2" fmla="*/ 181 w 3504"/>
                <a:gd name="T3" fmla="*/ 3188 h 3504"/>
                <a:gd name="T4" fmla="*/ 286 w 3504"/>
                <a:gd name="T5" fmla="*/ 3310 h 3504"/>
                <a:gd name="T6" fmla="*/ 440 w 3504"/>
                <a:gd name="T7" fmla="*/ 3332 h 3504"/>
                <a:gd name="T8" fmla="*/ 963 w 3504"/>
                <a:gd name="T9" fmla="*/ 2862 h 3504"/>
                <a:gd name="T10" fmla="*/ 1219 w 3504"/>
                <a:gd name="T11" fmla="*/ 2604 h 3504"/>
                <a:gd name="T12" fmla="*/ 1999 w 3504"/>
                <a:gd name="T13" fmla="*/ 193 h 3504"/>
                <a:gd name="T14" fmla="*/ 1640 w 3504"/>
                <a:gd name="T15" fmla="*/ 342 h 3504"/>
                <a:gd name="T16" fmla="*/ 1351 w 3504"/>
                <a:gd name="T17" fmla="*/ 611 h 3504"/>
                <a:gd name="T18" fmla="*/ 1177 w 3504"/>
                <a:gd name="T19" fmla="*/ 959 h 3504"/>
                <a:gd name="T20" fmla="*/ 1135 w 3504"/>
                <a:gd name="T21" fmla="*/ 1349 h 3504"/>
                <a:gd name="T22" fmla="*/ 1232 w 3504"/>
                <a:gd name="T23" fmla="*/ 1728 h 3504"/>
                <a:gd name="T24" fmla="*/ 1455 w 3504"/>
                <a:gd name="T25" fmla="*/ 2049 h 3504"/>
                <a:gd name="T26" fmla="*/ 1776 w 3504"/>
                <a:gd name="T27" fmla="*/ 2272 h 3504"/>
                <a:gd name="T28" fmla="*/ 2155 w 3504"/>
                <a:gd name="T29" fmla="*/ 2369 h 3504"/>
                <a:gd name="T30" fmla="*/ 2545 w 3504"/>
                <a:gd name="T31" fmla="*/ 2327 h 3504"/>
                <a:gd name="T32" fmla="*/ 2893 w 3504"/>
                <a:gd name="T33" fmla="*/ 2153 h 3504"/>
                <a:gd name="T34" fmla="*/ 3159 w 3504"/>
                <a:gd name="T35" fmla="*/ 1868 h 3504"/>
                <a:gd name="T36" fmla="*/ 3306 w 3504"/>
                <a:gd name="T37" fmla="*/ 1526 h 3504"/>
                <a:gd name="T38" fmla="*/ 3330 w 3504"/>
                <a:gd name="T39" fmla="*/ 1160 h 3504"/>
                <a:gd name="T40" fmla="*/ 3232 w 3504"/>
                <a:gd name="T41" fmla="*/ 803 h 3504"/>
                <a:gd name="T42" fmla="*/ 3013 w 3504"/>
                <a:gd name="T43" fmla="*/ 491 h 3504"/>
                <a:gd name="T44" fmla="*/ 2692 w 3504"/>
                <a:gd name="T45" fmla="*/ 267 h 3504"/>
                <a:gd name="T46" fmla="*/ 2314 w 3504"/>
                <a:gd name="T47" fmla="*/ 171 h 3504"/>
                <a:gd name="T48" fmla="*/ 2484 w 3504"/>
                <a:gd name="T49" fmla="*/ 25 h 3504"/>
                <a:gd name="T50" fmla="*/ 2868 w 3504"/>
                <a:gd name="T51" fmla="*/ 170 h 3504"/>
                <a:gd name="T52" fmla="*/ 3189 w 3504"/>
                <a:gd name="T53" fmla="*/ 434 h 3504"/>
                <a:gd name="T54" fmla="*/ 3407 w 3504"/>
                <a:gd name="T55" fmla="*/ 784 h 3504"/>
                <a:gd name="T56" fmla="*/ 3500 w 3504"/>
                <a:gd name="T57" fmla="*/ 1185 h 3504"/>
                <a:gd name="T58" fmla="*/ 3460 w 3504"/>
                <a:gd name="T59" fmla="*/ 1600 h 3504"/>
                <a:gd name="T60" fmla="*/ 3291 w 3504"/>
                <a:gd name="T61" fmla="*/ 1973 h 3504"/>
                <a:gd name="T62" fmla="*/ 3006 w 3504"/>
                <a:gd name="T63" fmla="*/ 2278 h 3504"/>
                <a:gd name="T64" fmla="*/ 2643 w 3504"/>
                <a:gd name="T65" fmla="*/ 2472 h 3504"/>
                <a:gd name="T66" fmla="*/ 2235 w 3504"/>
                <a:gd name="T67" fmla="*/ 2539 h 3504"/>
                <a:gd name="T68" fmla="*/ 1825 w 3504"/>
                <a:gd name="T69" fmla="*/ 2471 h 3504"/>
                <a:gd name="T70" fmla="*/ 1463 w 3504"/>
                <a:gd name="T71" fmla="*/ 2278 h 3504"/>
                <a:gd name="T72" fmla="*/ 1417 w 3504"/>
                <a:gd name="T73" fmla="*/ 2578 h 3504"/>
                <a:gd name="T74" fmla="*/ 1397 w 3504"/>
                <a:gd name="T75" fmla="*/ 2664 h 3504"/>
                <a:gd name="T76" fmla="*/ 520 w 3504"/>
                <a:gd name="T77" fmla="*/ 3483 h 3504"/>
                <a:gd name="T78" fmla="*/ 307 w 3504"/>
                <a:gd name="T79" fmla="*/ 3494 h 3504"/>
                <a:gd name="T80" fmla="*/ 115 w 3504"/>
                <a:gd name="T81" fmla="*/ 3389 h 3504"/>
                <a:gd name="T82" fmla="*/ 10 w 3504"/>
                <a:gd name="T83" fmla="*/ 3197 h 3504"/>
                <a:gd name="T84" fmla="*/ 21 w 3504"/>
                <a:gd name="T85" fmla="*/ 2984 h 3504"/>
                <a:gd name="T86" fmla="*/ 840 w 3504"/>
                <a:gd name="T87" fmla="*/ 2107 h 3504"/>
                <a:gd name="T88" fmla="*/ 941 w 3504"/>
                <a:gd name="T89" fmla="*/ 2095 h 3504"/>
                <a:gd name="T90" fmla="*/ 1179 w 3504"/>
                <a:gd name="T91" fmla="*/ 1973 h 3504"/>
                <a:gd name="T92" fmla="*/ 1008 w 3504"/>
                <a:gd name="T93" fmla="*/ 1600 h 3504"/>
                <a:gd name="T94" fmla="*/ 968 w 3504"/>
                <a:gd name="T95" fmla="*/ 1185 h 3504"/>
                <a:gd name="T96" fmla="*/ 1062 w 3504"/>
                <a:gd name="T97" fmla="*/ 784 h 3504"/>
                <a:gd name="T98" fmla="*/ 1280 w 3504"/>
                <a:gd name="T99" fmla="*/ 434 h 3504"/>
                <a:gd name="T100" fmla="*/ 1601 w 3504"/>
                <a:gd name="T101" fmla="*/ 170 h 3504"/>
                <a:gd name="T102" fmla="*/ 1985 w 3504"/>
                <a:gd name="T103" fmla="*/ 25 h 3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04" h="3504">
                  <a:moveTo>
                    <a:pt x="642" y="2541"/>
                  </a:moveTo>
                  <a:lnTo>
                    <a:pt x="233" y="2951"/>
                  </a:lnTo>
                  <a:lnTo>
                    <a:pt x="212" y="2976"/>
                  </a:lnTo>
                  <a:lnTo>
                    <a:pt x="194" y="3004"/>
                  </a:lnTo>
                  <a:lnTo>
                    <a:pt x="181" y="3034"/>
                  </a:lnTo>
                  <a:lnTo>
                    <a:pt x="172" y="3064"/>
                  </a:lnTo>
                  <a:lnTo>
                    <a:pt x="168" y="3096"/>
                  </a:lnTo>
                  <a:lnTo>
                    <a:pt x="168" y="3126"/>
                  </a:lnTo>
                  <a:lnTo>
                    <a:pt x="172" y="3158"/>
                  </a:lnTo>
                  <a:lnTo>
                    <a:pt x="181" y="3188"/>
                  </a:lnTo>
                  <a:lnTo>
                    <a:pt x="194" y="3218"/>
                  </a:lnTo>
                  <a:lnTo>
                    <a:pt x="212" y="3246"/>
                  </a:lnTo>
                  <a:lnTo>
                    <a:pt x="233" y="3271"/>
                  </a:lnTo>
                  <a:lnTo>
                    <a:pt x="258" y="3292"/>
                  </a:lnTo>
                  <a:lnTo>
                    <a:pt x="286" y="3310"/>
                  </a:lnTo>
                  <a:lnTo>
                    <a:pt x="316" y="3323"/>
                  </a:lnTo>
                  <a:lnTo>
                    <a:pt x="346" y="3332"/>
                  </a:lnTo>
                  <a:lnTo>
                    <a:pt x="378" y="3336"/>
                  </a:lnTo>
                  <a:lnTo>
                    <a:pt x="408" y="3336"/>
                  </a:lnTo>
                  <a:lnTo>
                    <a:pt x="440" y="3332"/>
                  </a:lnTo>
                  <a:lnTo>
                    <a:pt x="470" y="3323"/>
                  </a:lnTo>
                  <a:lnTo>
                    <a:pt x="500" y="3310"/>
                  </a:lnTo>
                  <a:lnTo>
                    <a:pt x="528" y="3292"/>
                  </a:lnTo>
                  <a:lnTo>
                    <a:pt x="553" y="3271"/>
                  </a:lnTo>
                  <a:lnTo>
                    <a:pt x="963" y="2862"/>
                  </a:lnTo>
                  <a:lnTo>
                    <a:pt x="642" y="2541"/>
                  </a:lnTo>
                  <a:close/>
                  <a:moveTo>
                    <a:pt x="900" y="2285"/>
                  </a:moveTo>
                  <a:lnTo>
                    <a:pt x="762" y="2423"/>
                  </a:lnTo>
                  <a:lnTo>
                    <a:pt x="1081" y="2742"/>
                  </a:lnTo>
                  <a:lnTo>
                    <a:pt x="1219" y="2604"/>
                  </a:lnTo>
                  <a:lnTo>
                    <a:pt x="900" y="2285"/>
                  </a:lnTo>
                  <a:close/>
                  <a:moveTo>
                    <a:pt x="2235" y="168"/>
                  </a:moveTo>
                  <a:lnTo>
                    <a:pt x="2155" y="171"/>
                  </a:lnTo>
                  <a:lnTo>
                    <a:pt x="2076" y="179"/>
                  </a:lnTo>
                  <a:lnTo>
                    <a:pt x="1999" y="193"/>
                  </a:lnTo>
                  <a:lnTo>
                    <a:pt x="1923" y="213"/>
                  </a:lnTo>
                  <a:lnTo>
                    <a:pt x="1849" y="238"/>
                  </a:lnTo>
                  <a:lnTo>
                    <a:pt x="1776" y="267"/>
                  </a:lnTo>
                  <a:lnTo>
                    <a:pt x="1707" y="301"/>
                  </a:lnTo>
                  <a:lnTo>
                    <a:pt x="1640" y="342"/>
                  </a:lnTo>
                  <a:lnTo>
                    <a:pt x="1575" y="386"/>
                  </a:lnTo>
                  <a:lnTo>
                    <a:pt x="1514" y="436"/>
                  </a:lnTo>
                  <a:lnTo>
                    <a:pt x="1455" y="491"/>
                  </a:lnTo>
                  <a:lnTo>
                    <a:pt x="1401" y="549"/>
                  </a:lnTo>
                  <a:lnTo>
                    <a:pt x="1351" y="611"/>
                  </a:lnTo>
                  <a:lnTo>
                    <a:pt x="1306" y="676"/>
                  </a:lnTo>
                  <a:lnTo>
                    <a:pt x="1267" y="743"/>
                  </a:lnTo>
                  <a:lnTo>
                    <a:pt x="1232" y="812"/>
                  </a:lnTo>
                  <a:lnTo>
                    <a:pt x="1202" y="884"/>
                  </a:lnTo>
                  <a:lnTo>
                    <a:pt x="1177" y="959"/>
                  </a:lnTo>
                  <a:lnTo>
                    <a:pt x="1157" y="1034"/>
                  </a:lnTo>
                  <a:lnTo>
                    <a:pt x="1143" y="1112"/>
                  </a:lnTo>
                  <a:lnTo>
                    <a:pt x="1135" y="1190"/>
                  </a:lnTo>
                  <a:lnTo>
                    <a:pt x="1133" y="1269"/>
                  </a:lnTo>
                  <a:lnTo>
                    <a:pt x="1135" y="1349"/>
                  </a:lnTo>
                  <a:lnTo>
                    <a:pt x="1143" y="1428"/>
                  </a:lnTo>
                  <a:lnTo>
                    <a:pt x="1157" y="1505"/>
                  </a:lnTo>
                  <a:lnTo>
                    <a:pt x="1177" y="1581"/>
                  </a:lnTo>
                  <a:lnTo>
                    <a:pt x="1202" y="1655"/>
                  </a:lnTo>
                  <a:lnTo>
                    <a:pt x="1232" y="1728"/>
                  </a:lnTo>
                  <a:lnTo>
                    <a:pt x="1267" y="1797"/>
                  </a:lnTo>
                  <a:lnTo>
                    <a:pt x="1306" y="1864"/>
                  </a:lnTo>
                  <a:lnTo>
                    <a:pt x="1351" y="1929"/>
                  </a:lnTo>
                  <a:lnTo>
                    <a:pt x="1401" y="1990"/>
                  </a:lnTo>
                  <a:lnTo>
                    <a:pt x="1455" y="2049"/>
                  </a:lnTo>
                  <a:lnTo>
                    <a:pt x="1514" y="2103"/>
                  </a:lnTo>
                  <a:lnTo>
                    <a:pt x="1575" y="2153"/>
                  </a:lnTo>
                  <a:lnTo>
                    <a:pt x="1640" y="2198"/>
                  </a:lnTo>
                  <a:lnTo>
                    <a:pt x="1707" y="2237"/>
                  </a:lnTo>
                  <a:lnTo>
                    <a:pt x="1776" y="2272"/>
                  </a:lnTo>
                  <a:lnTo>
                    <a:pt x="1849" y="2302"/>
                  </a:lnTo>
                  <a:lnTo>
                    <a:pt x="1923" y="2327"/>
                  </a:lnTo>
                  <a:lnTo>
                    <a:pt x="1999" y="2347"/>
                  </a:lnTo>
                  <a:lnTo>
                    <a:pt x="2076" y="2361"/>
                  </a:lnTo>
                  <a:lnTo>
                    <a:pt x="2155" y="2369"/>
                  </a:lnTo>
                  <a:lnTo>
                    <a:pt x="2235" y="2371"/>
                  </a:lnTo>
                  <a:lnTo>
                    <a:pt x="2314" y="2369"/>
                  </a:lnTo>
                  <a:lnTo>
                    <a:pt x="2392" y="2361"/>
                  </a:lnTo>
                  <a:lnTo>
                    <a:pt x="2470" y="2347"/>
                  </a:lnTo>
                  <a:lnTo>
                    <a:pt x="2545" y="2327"/>
                  </a:lnTo>
                  <a:lnTo>
                    <a:pt x="2620" y="2302"/>
                  </a:lnTo>
                  <a:lnTo>
                    <a:pt x="2692" y="2272"/>
                  </a:lnTo>
                  <a:lnTo>
                    <a:pt x="2761" y="2237"/>
                  </a:lnTo>
                  <a:lnTo>
                    <a:pt x="2828" y="2198"/>
                  </a:lnTo>
                  <a:lnTo>
                    <a:pt x="2893" y="2153"/>
                  </a:lnTo>
                  <a:lnTo>
                    <a:pt x="2955" y="2103"/>
                  </a:lnTo>
                  <a:lnTo>
                    <a:pt x="3013" y="2049"/>
                  </a:lnTo>
                  <a:lnTo>
                    <a:pt x="3066" y="1992"/>
                  </a:lnTo>
                  <a:lnTo>
                    <a:pt x="3115" y="1931"/>
                  </a:lnTo>
                  <a:lnTo>
                    <a:pt x="3159" y="1868"/>
                  </a:lnTo>
                  <a:lnTo>
                    <a:pt x="3198" y="1803"/>
                  </a:lnTo>
                  <a:lnTo>
                    <a:pt x="3232" y="1736"/>
                  </a:lnTo>
                  <a:lnTo>
                    <a:pt x="3262" y="1667"/>
                  </a:lnTo>
                  <a:lnTo>
                    <a:pt x="3286" y="1597"/>
                  </a:lnTo>
                  <a:lnTo>
                    <a:pt x="3306" y="1526"/>
                  </a:lnTo>
                  <a:lnTo>
                    <a:pt x="3320" y="1453"/>
                  </a:lnTo>
                  <a:lnTo>
                    <a:pt x="3330" y="1380"/>
                  </a:lnTo>
                  <a:lnTo>
                    <a:pt x="3335" y="1307"/>
                  </a:lnTo>
                  <a:lnTo>
                    <a:pt x="3335" y="1233"/>
                  </a:lnTo>
                  <a:lnTo>
                    <a:pt x="3330" y="1160"/>
                  </a:lnTo>
                  <a:lnTo>
                    <a:pt x="3320" y="1086"/>
                  </a:lnTo>
                  <a:lnTo>
                    <a:pt x="3306" y="1014"/>
                  </a:lnTo>
                  <a:lnTo>
                    <a:pt x="3286" y="943"/>
                  </a:lnTo>
                  <a:lnTo>
                    <a:pt x="3262" y="873"/>
                  </a:lnTo>
                  <a:lnTo>
                    <a:pt x="3232" y="803"/>
                  </a:lnTo>
                  <a:lnTo>
                    <a:pt x="3198" y="736"/>
                  </a:lnTo>
                  <a:lnTo>
                    <a:pt x="3159" y="672"/>
                  </a:lnTo>
                  <a:lnTo>
                    <a:pt x="3115" y="609"/>
                  </a:lnTo>
                  <a:lnTo>
                    <a:pt x="3066" y="548"/>
                  </a:lnTo>
                  <a:lnTo>
                    <a:pt x="3013" y="491"/>
                  </a:lnTo>
                  <a:lnTo>
                    <a:pt x="2955" y="436"/>
                  </a:lnTo>
                  <a:lnTo>
                    <a:pt x="2893" y="386"/>
                  </a:lnTo>
                  <a:lnTo>
                    <a:pt x="2828" y="342"/>
                  </a:lnTo>
                  <a:lnTo>
                    <a:pt x="2761" y="301"/>
                  </a:lnTo>
                  <a:lnTo>
                    <a:pt x="2692" y="267"/>
                  </a:lnTo>
                  <a:lnTo>
                    <a:pt x="2620" y="238"/>
                  </a:lnTo>
                  <a:lnTo>
                    <a:pt x="2545" y="213"/>
                  </a:lnTo>
                  <a:lnTo>
                    <a:pt x="2470" y="193"/>
                  </a:lnTo>
                  <a:lnTo>
                    <a:pt x="2392" y="179"/>
                  </a:lnTo>
                  <a:lnTo>
                    <a:pt x="2314" y="171"/>
                  </a:lnTo>
                  <a:lnTo>
                    <a:pt x="2235" y="168"/>
                  </a:lnTo>
                  <a:close/>
                  <a:moveTo>
                    <a:pt x="2235" y="0"/>
                  </a:moveTo>
                  <a:lnTo>
                    <a:pt x="2319" y="4"/>
                  </a:lnTo>
                  <a:lnTo>
                    <a:pt x="2402" y="12"/>
                  </a:lnTo>
                  <a:lnTo>
                    <a:pt x="2484" y="25"/>
                  </a:lnTo>
                  <a:lnTo>
                    <a:pt x="2564" y="44"/>
                  </a:lnTo>
                  <a:lnTo>
                    <a:pt x="2643" y="67"/>
                  </a:lnTo>
                  <a:lnTo>
                    <a:pt x="2720" y="97"/>
                  </a:lnTo>
                  <a:lnTo>
                    <a:pt x="2795" y="131"/>
                  </a:lnTo>
                  <a:lnTo>
                    <a:pt x="2868" y="170"/>
                  </a:lnTo>
                  <a:lnTo>
                    <a:pt x="2938" y="213"/>
                  </a:lnTo>
                  <a:lnTo>
                    <a:pt x="3006" y="262"/>
                  </a:lnTo>
                  <a:lnTo>
                    <a:pt x="3070" y="315"/>
                  </a:lnTo>
                  <a:lnTo>
                    <a:pt x="3131" y="373"/>
                  </a:lnTo>
                  <a:lnTo>
                    <a:pt x="3189" y="434"/>
                  </a:lnTo>
                  <a:lnTo>
                    <a:pt x="3242" y="498"/>
                  </a:lnTo>
                  <a:lnTo>
                    <a:pt x="3291" y="566"/>
                  </a:lnTo>
                  <a:lnTo>
                    <a:pt x="3335" y="636"/>
                  </a:lnTo>
                  <a:lnTo>
                    <a:pt x="3373" y="709"/>
                  </a:lnTo>
                  <a:lnTo>
                    <a:pt x="3407" y="784"/>
                  </a:lnTo>
                  <a:lnTo>
                    <a:pt x="3437" y="861"/>
                  </a:lnTo>
                  <a:lnTo>
                    <a:pt x="3460" y="940"/>
                  </a:lnTo>
                  <a:lnTo>
                    <a:pt x="3479" y="1020"/>
                  </a:lnTo>
                  <a:lnTo>
                    <a:pt x="3492" y="1102"/>
                  </a:lnTo>
                  <a:lnTo>
                    <a:pt x="3500" y="1185"/>
                  </a:lnTo>
                  <a:lnTo>
                    <a:pt x="3504" y="1269"/>
                  </a:lnTo>
                  <a:lnTo>
                    <a:pt x="3500" y="1354"/>
                  </a:lnTo>
                  <a:lnTo>
                    <a:pt x="3492" y="1437"/>
                  </a:lnTo>
                  <a:lnTo>
                    <a:pt x="3479" y="1519"/>
                  </a:lnTo>
                  <a:lnTo>
                    <a:pt x="3460" y="1600"/>
                  </a:lnTo>
                  <a:lnTo>
                    <a:pt x="3437" y="1679"/>
                  </a:lnTo>
                  <a:lnTo>
                    <a:pt x="3407" y="1755"/>
                  </a:lnTo>
                  <a:lnTo>
                    <a:pt x="3373" y="1831"/>
                  </a:lnTo>
                  <a:lnTo>
                    <a:pt x="3335" y="1903"/>
                  </a:lnTo>
                  <a:lnTo>
                    <a:pt x="3291" y="1973"/>
                  </a:lnTo>
                  <a:lnTo>
                    <a:pt x="3242" y="2040"/>
                  </a:lnTo>
                  <a:lnTo>
                    <a:pt x="3189" y="2105"/>
                  </a:lnTo>
                  <a:lnTo>
                    <a:pt x="3131" y="2167"/>
                  </a:lnTo>
                  <a:lnTo>
                    <a:pt x="3070" y="2224"/>
                  </a:lnTo>
                  <a:lnTo>
                    <a:pt x="3006" y="2278"/>
                  </a:lnTo>
                  <a:lnTo>
                    <a:pt x="2938" y="2327"/>
                  </a:lnTo>
                  <a:lnTo>
                    <a:pt x="2868" y="2370"/>
                  </a:lnTo>
                  <a:lnTo>
                    <a:pt x="2795" y="2408"/>
                  </a:lnTo>
                  <a:lnTo>
                    <a:pt x="2720" y="2442"/>
                  </a:lnTo>
                  <a:lnTo>
                    <a:pt x="2643" y="2472"/>
                  </a:lnTo>
                  <a:lnTo>
                    <a:pt x="2564" y="2496"/>
                  </a:lnTo>
                  <a:lnTo>
                    <a:pt x="2484" y="2515"/>
                  </a:lnTo>
                  <a:lnTo>
                    <a:pt x="2402" y="2528"/>
                  </a:lnTo>
                  <a:lnTo>
                    <a:pt x="2319" y="2536"/>
                  </a:lnTo>
                  <a:lnTo>
                    <a:pt x="2235" y="2539"/>
                  </a:lnTo>
                  <a:lnTo>
                    <a:pt x="2150" y="2536"/>
                  </a:lnTo>
                  <a:lnTo>
                    <a:pt x="2067" y="2528"/>
                  </a:lnTo>
                  <a:lnTo>
                    <a:pt x="1985" y="2515"/>
                  </a:lnTo>
                  <a:lnTo>
                    <a:pt x="1904" y="2496"/>
                  </a:lnTo>
                  <a:lnTo>
                    <a:pt x="1825" y="2471"/>
                  </a:lnTo>
                  <a:lnTo>
                    <a:pt x="1748" y="2442"/>
                  </a:lnTo>
                  <a:lnTo>
                    <a:pt x="1673" y="2408"/>
                  </a:lnTo>
                  <a:lnTo>
                    <a:pt x="1601" y="2370"/>
                  </a:lnTo>
                  <a:lnTo>
                    <a:pt x="1531" y="2325"/>
                  </a:lnTo>
                  <a:lnTo>
                    <a:pt x="1463" y="2278"/>
                  </a:lnTo>
                  <a:lnTo>
                    <a:pt x="1398" y="2224"/>
                  </a:lnTo>
                  <a:lnTo>
                    <a:pt x="1237" y="2386"/>
                  </a:lnTo>
                  <a:lnTo>
                    <a:pt x="1397" y="2546"/>
                  </a:lnTo>
                  <a:lnTo>
                    <a:pt x="1408" y="2561"/>
                  </a:lnTo>
                  <a:lnTo>
                    <a:pt x="1417" y="2578"/>
                  </a:lnTo>
                  <a:lnTo>
                    <a:pt x="1420" y="2596"/>
                  </a:lnTo>
                  <a:lnTo>
                    <a:pt x="1420" y="2614"/>
                  </a:lnTo>
                  <a:lnTo>
                    <a:pt x="1417" y="2632"/>
                  </a:lnTo>
                  <a:lnTo>
                    <a:pt x="1408" y="2649"/>
                  </a:lnTo>
                  <a:lnTo>
                    <a:pt x="1397" y="2664"/>
                  </a:lnTo>
                  <a:lnTo>
                    <a:pt x="671" y="3389"/>
                  </a:lnTo>
                  <a:lnTo>
                    <a:pt x="637" y="3420"/>
                  </a:lnTo>
                  <a:lnTo>
                    <a:pt x="600" y="3446"/>
                  </a:lnTo>
                  <a:lnTo>
                    <a:pt x="561" y="3467"/>
                  </a:lnTo>
                  <a:lnTo>
                    <a:pt x="520" y="3483"/>
                  </a:lnTo>
                  <a:lnTo>
                    <a:pt x="479" y="3494"/>
                  </a:lnTo>
                  <a:lnTo>
                    <a:pt x="436" y="3502"/>
                  </a:lnTo>
                  <a:lnTo>
                    <a:pt x="392" y="3504"/>
                  </a:lnTo>
                  <a:lnTo>
                    <a:pt x="350" y="3502"/>
                  </a:lnTo>
                  <a:lnTo>
                    <a:pt x="307" y="3494"/>
                  </a:lnTo>
                  <a:lnTo>
                    <a:pt x="266" y="3483"/>
                  </a:lnTo>
                  <a:lnTo>
                    <a:pt x="224" y="3467"/>
                  </a:lnTo>
                  <a:lnTo>
                    <a:pt x="186" y="3446"/>
                  </a:lnTo>
                  <a:lnTo>
                    <a:pt x="149" y="3420"/>
                  </a:lnTo>
                  <a:lnTo>
                    <a:pt x="115" y="3389"/>
                  </a:lnTo>
                  <a:lnTo>
                    <a:pt x="84" y="3355"/>
                  </a:lnTo>
                  <a:lnTo>
                    <a:pt x="59" y="3318"/>
                  </a:lnTo>
                  <a:lnTo>
                    <a:pt x="37" y="3280"/>
                  </a:lnTo>
                  <a:lnTo>
                    <a:pt x="21" y="3238"/>
                  </a:lnTo>
                  <a:lnTo>
                    <a:pt x="10" y="3197"/>
                  </a:lnTo>
                  <a:lnTo>
                    <a:pt x="2" y="3154"/>
                  </a:lnTo>
                  <a:lnTo>
                    <a:pt x="0" y="3112"/>
                  </a:lnTo>
                  <a:lnTo>
                    <a:pt x="2" y="3068"/>
                  </a:lnTo>
                  <a:lnTo>
                    <a:pt x="10" y="3025"/>
                  </a:lnTo>
                  <a:lnTo>
                    <a:pt x="21" y="2984"/>
                  </a:lnTo>
                  <a:lnTo>
                    <a:pt x="37" y="2943"/>
                  </a:lnTo>
                  <a:lnTo>
                    <a:pt x="59" y="2904"/>
                  </a:lnTo>
                  <a:lnTo>
                    <a:pt x="84" y="2867"/>
                  </a:lnTo>
                  <a:lnTo>
                    <a:pt x="115" y="2833"/>
                  </a:lnTo>
                  <a:lnTo>
                    <a:pt x="840" y="2107"/>
                  </a:lnTo>
                  <a:lnTo>
                    <a:pt x="857" y="2095"/>
                  </a:lnTo>
                  <a:lnTo>
                    <a:pt x="878" y="2086"/>
                  </a:lnTo>
                  <a:lnTo>
                    <a:pt x="900" y="2083"/>
                  </a:lnTo>
                  <a:lnTo>
                    <a:pt x="921" y="2086"/>
                  </a:lnTo>
                  <a:lnTo>
                    <a:pt x="941" y="2095"/>
                  </a:lnTo>
                  <a:lnTo>
                    <a:pt x="958" y="2107"/>
                  </a:lnTo>
                  <a:lnTo>
                    <a:pt x="1118" y="2267"/>
                  </a:lnTo>
                  <a:lnTo>
                    <a:pt x="1280" y="2106"/>
                  </a:lnTo>
                  <a:lnTo>
                    <a:pt x="1226" y="2042"/>
                  </a:lnTo>
                  <a:lnTo>
                    <a:pt x="1179" y="1973"/>
                  </a:lnTo>
                  <a:lnTo>
                    <a:pt x="1134" y="1903"/>
                  </a:lnTo>
                  <a:lnTo>
                    <a:pt x="1096" y="1831"/>
                  </a:lnTo>
                  <a:lnTo>
                    <a:pt x="1062" y="1756"/>
                  </a:lnTo>
                  <a:lnTo>
                    <a:pt x="1033" y="1679"/>
                  </a:lnTo>
                  <a:lnTo>
                    <a:pt x="1008" y="1600"/>
                  </a:lnTo>
                  <a:lnTo>
                    <a:pt x="989" y="1519"/>
                  </a:lnTo>
                  <a:lnTo>
                    <a:pt x="976" y="1437"/>
                  </a:lnTo>
                  <a:lnTo>
                    <a:pt x="968" y="1354"/>
                  </a:lnTo>
                  <a:lnTo>
                    <a:pt x="965" y="1269"/>
                  </a:lnTo>
                  <a:lnTo>
                    <a:pt x="968" y="1185"/>
                  </a:lnTo>
                  <a:lnTo>
                    <a:pt x="976" y="1102"/>
                  </a:lnTo>
                  <a:lnTo>
                    <a:pt x="989" y="1020"/>
                  </a:lnTo>
                  <a:lnTo>
                    <a:pt x="1008" y="940"/>
                  </a:lnTo>
                  <a:lnTo>
                    <a:pt x="1032" y="861"/>
                  </a:lnTo>
                  <a:lnTo>
                    <a:pt x="1062" y="784"/>
                  </a:lnTo>
                  <a:lnTo>
                    <a:pt x="1096" y="709"/>
                  </a:lnTo>
                  <a:lnTo>
                    <a:pt x="1134" y="636"/>
                  </a:lnTo>
                  <a:lnTo>
                    <a:pt x="1177" y="566"/>
                  </a:lnTo>
                  <a:lnTo>
                    <a:pt x="1226" y="498"/>
                  </a:lnTo>
                  <a:lnTo>
                    <a:pt x="1280" y="434"/>
                  </a:lnTo>
                  <a:lnTo>
                    <a:pt x="1337" y="373"/>
                  </a:lnTo>
                  <a:lnTo>
                    <a:pt x="1399" y="315"/>
                  </a:lnTo>
                  <a:lnTo>
                    <a:pt x="1464" y="262"/>
                  </a:lnTo>
                  <a:lnTo>
                    <a:pt x="1531" y="213"/>
                  </a:lnTo>
                  <a:lnTo>
                    <a:pt x="1601" y="170"/>
                  </a:lnTo>
                  <a:lnTo>
                    <a:pt x="1673" y="131"/>
                  </a:lnTo>
                  <a:lnTo>
                    <a:pt x="1749" y="97"/>
                  </a:lnTo>
                  <a:lnTo>
                    <a:pt x="1825" y="67"/>
                  </a:lnTo>
                  <a:lnTo>
                    <a:pt x="1904" y="44"/>
                  </a:lnTo>
                  <a:lnTo>
                    <a:pt x="1985" y="25"/>
                  </a:lnTo>
                  <a:lnTo>
                    <a:pt x="2067" y="12"/>
                  </a:lnTo>
                  <a:lnTo>
                    <a:pt x="2150" y="4"/>
                  </a:lnTo>
                  <a:lnTo>
                    <a:pt x="22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Freeform 82"/>
            <p:cNvSpPr>
              <a:spLocks noEditPoints="1"/>
            </p:cNvSpPr>
            <p:nvPr/>
          </p:nvSpPr>
          <p:spPr bwMode="auto">
            <a:xfrm>
              <a:off x="869950" y="1979613"/>
              <a:ext cx="277813" cy="277812"/>
            </a:xfrm>
            <a:custGeom>
              <a:avLst/>
              <a:gdLst>
                <a:gd name="T0" fmla="*/ 756 w 1754"/>
                <a:gd name="T1" fmla="*/ 177 h 1753"/>
                <a:gd name="T2" fmla="*/ 582 w 1754"/>
                <a:gd name="T3" fmla="*/ 232 h 1753"/>
                <a:gd name="T4" fmla="*/ 424 w 1754"/>
                <a:gd name="T5" fmla="*/ 332 h 1753"/>
                <a:gd name="T6" fmla="*/ 295 w 1754"/>
                <a:gd name="T7" fmla="*/ 471 h 1753"/>
                <a:gd name="T8" fmla="*/ 210 w 1754"/>
                <a:gd name="T9" fmla="*/ 634 h 1753"/>
                <a:gd name="T10" fmla="*/ 170 w 1754"/>
                <a:gd name="T11" fmla="*/ 815 h 1753"/>
                <a:gd name="T12" fmla="*/ 179 w 1754"/>
                <a:gd name="T13" fmla="*/ 1001 h 1753"/>
                <a:gd name="T14" fmla="*/ 233 w 1754"/>
                <a:gd name="T15" fmla="*/ 1176 h 1753"/>
                <a:gd name="T16" fmla="*/ 333 w 1754"/>
                <a:gd name="T17" fmla="*/ 1333 h 1753"/>
                <a:gd name="T18" fmla="*/ 474 w 1754"/>
                <a:gd name="T19" fmla="*/ 1460 h 1753"/>
                <a:gd name="T20" fmla="*/ 638 w 1754"/>
                <a:gd name="T21" fmla="*/ 1545 h 1753"/>
                <a:gd name="T22" fmla="*/ 817 w 1754"/>
                <a:gd name="T23" fmla="*/ 1584 h 1753"/>
                <a:gd name="T24" fmla="*/ 998 w 1754"/>
                <a:gd name="T25" fmla="*/ 1576 h 1753"/>
                <a:gd name="T26" fmla="*/ 1172 w 1754"/>
                <a:gd name="T27" fmla="*/ 1522 h 1753"/>
                <a:gd name="T28" fmla="*/ 1331 w 1754"/>
                <a:gd name="T29" fmla="*/ 1422 h 1753"/>
                <a:gd name="T30" fmla="*/ 1460 w 1754"/>
                <a:gd name="T31" fmla="*/ 1283 h 1753"/>
                <a:gd name="T32" fmla="*/ 1545 w 1754"/>
                <a:gd name="T33" fmla="*/ 1120 h 1753"/>
                <a:gd name="T34" fmla="*/ 1584 w 1754"/>
                <a:gd name="T35" fmla="*/ 939 h 1753"/>
                <a:gd name="T36" fmla="*/ 1575 w 1754"/>
                <a:gd name="T37" fmla="*/ 753 h 1753"/>
                <a:gd name="T38" fmla="*/ 1521 w 1754"/>
                <a:gd name="T39" fmla="*/ 577 h 1753"/>
                <a:gd name="T40" fmla="*/ 1421 w 1754"/>
                <a:gd name="T41" fmla="*/ 421 h 1753"/>
                <a:gd name="T42" fmla="*/ 1281 w 1754"/>
                <a:gd name="T43" fmla="*/ 293 h 1753"/>
                <a:gd name="T44" fmla="*/ 1116 w 1754"/>
                <a:gd name="T45" fmla="*/ 208 h 1753"/>
                <a:gd name="T46" fmla="*/ 937 w 1754"/>
                <a:gd name="T47" fmla="*/ 170 h 1753"/>
                <a:gd name="T48" fmla="*/ 945 w 1754"/>
                <a:gd name="T49" fmla="*/ 3 h 1753"/>
                <a:gd name="T50" fmla="*/ 1144 w 1754"/>
                <a:gd name="T51" fmla="*/ 41 h 1753"/>
                <a:gd name="T52" fmla="*/ 1331 w 1754"/>
                <a:gd name="T53" fmla="*/ 126 h 1753"/>
                <a:gd name="T54" fmla="*/ 1497 w 1754"/>
                <a:gd name="T55" fmla="*/ 257 h 1753"/>
                <a:gd name="T56" fmla="*/ 1625 w 1754"/>
                <a:gd name="T57" fmla="*/ 420 h 1753"/>
                <a:gd name="T58" fmla="*/ 1712 w 1754"/>
                <a:gd name="T59" fmla="*/ 605 h 1753"/>
                <a:gd name="T60" fmla="*/ 1751 w 1754"/>
                <a:gd name="T61" fmla="*/ 807 h 1753"/>
                <a:gd name="T62" fmla="*/ 1744 w 1754"/>
                <a:gd name="T63" fmla="*/ 1016 h 1753"/>
                <a:gd name="T64" fmla="*/ 1688 w 1754"/>
                <a:gd name="T65" fmla="*/ 1212 h 1753"/>
                <a:gd name="T66" fmla="*/ 1587 w 1754"/>
                <a:gd name="T67" fmla="*/ 1391 h 1753"/>
                <a:gd name="T68" fmla="*/ 1445 w 1754"/>
                <a:gd name="T69" fmla="*/ 1545 h 1753"/>
                <a:gd name="T70" fmla="*/ 1270 w 1754"/>
                <a:gd name="T71" fmla="*/ 1661 h 1753"/>
                <a:gd name="T72" fmla="*/ 1078 w 1754"/>
                <a:gd name="T73" fmla="*/ 1730 h 1753"/>
                <a:gd name="T74" fmla="*/ 878 w 1754"/>
                <a:gd name="T75" fmla="*/ 1753 h 1753"/>
                <a:gd name="T76" fmla="*/ 677 w 1754"/>
                <a:gd name="T77" fmla="*/ 1730 h 1753"/>
                <a:gd name="T78" fmla="*/ 484 w 1754"/>
                <a:gd name="T79" fmla="*/ 1661 h 1753"/>
                <a:gd name="T80" fmla="*/ 310 w 1754"/>
                <a:gd name="T81" fmla="*/ 1545 h 1753"/>
                <a:gd name="T82" fmla="*/ 167 w 1754"/>
                <a:gd name="T83" fmla="*/ 1391 h 1753"/>
                <a:gd name="T84" fmla="*/ 66 w 1754"/>
                <a:gd name="T85" fmla="*/ 1212 h 1753"/>
                <a:gd name="T86" fmla="*/ 11 w 1754"/>
                <a:gd name="T87" fmla="*/ 1016 h 1753"/>
                <a:gd name="T88" fmla="*/ 3 w 1754"/>
                <a:gd name="T89" fmla="*/ 807 h 1753"/>
                <a:gd name="T90" fmla="*/ 43 w 1754"/>
                <a:gd name="T91" fmla="*/ 605 h 1753"/>
                <a:gd name="T92" fmla="*/ 129 w 1754"/>
                <a:gd name="T93" fmla="*/ 420 h 1753"/>
                <a:gd name="T94" fmla="*/ 258 w 1754"/>
                <a:gd name="T95" fmla="*/ 257 h 1753"/>
                <a:gd name="T96" fmla="*/ 424 w 1754"/>
                <a:gd name="T97" fmla="*/ 126 h 1753"/>
                <a:gd name="T98" fmla="*/ 611 w 1754"/>
                <a:gd name="T99" fmla="*/ 41 h 1753"/>
                <a:gd name="T100" fmla="*/ 810 w 1754"/>
                <a:gd name="T101" fmla="*/ 3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54" h="1753">
                  <a:moveTo>
                    <a:pt x="878" y="168"/>
                  </a:moveTo>
                  <a:lnTo>
                    <a:pt x="817" y="170"/>
                  </a:lnTo>
                  <a:lnTo>
                    <a:pt x="756" y="177"/>
                  </a:lnTo>
                  <a:lnTo>
                    <a:pt x="697" y="190"/>
                  </a:lnTo>
                  <a:lnTo>
                    <a:pt x="638" y="208"/>
                  </a:lnTo>
                  <a:lnTo>
                    <a:pt x="582" y="232"/>
                  </a:lnTo>
                  <a:lnTo>
                    <a:pt x="527" y="259"/>
                  </a:lnTo>
                  <a:lnTo>
                    <a:pt x="474" y="293"/>
                  </a:lnTo>
                  <a:lnTo>
                    <a:pt x="424" y="332"/>
                  </a:lnTo>
                  <a:lnTo>
                    <a:pt x="376" y="375"/>
                  </a:lnTo>
                  <a:lnTo>
                    <a:pt x="333" y="421"/>
                  </a:lnTo>
                  <a:lnTo>
                    <a:pt x="295" y="471"/>
                  </a:lnTo>
                  <a:lnTo>
                    <a:pt x="262" y="522"/>
                  </a:lnTo>
                  <a:lnTo>
                    <a:pt x="233" y="577"/>
                  </a:lnTo>
                  <a:lnTo>
                    <a:pt x="210" y="634"/>
                  </a:lnTo>
                  <a:lnTo>
                    <a:pt x="192" y="692"/>
                  </a:lnTo>
                  <a:lnTo>
                    <a:pt x="179" y="753"/>
                  </a:lnTo>
                  <a:lnTo>
                    <a:pt x="170" y="815"/>
                  </a:lnTo>
                  <a:lnTo>
                    <a:pt x="167" y="876"/>
                  </a:lnTo>
                  <a:lnTo>
                    <a:pt x="170" y="939"/>
                  </a:lnTo>
                  <a:lnTo>
                    <a:pt x="179" y="1001"/>
                  </a:lnTo>
                  <a:lnTo>
                    <a:pt x="192" y="1061"/>
                  </a:lnTo>
                  <a:lnTo>
                    <a:pt x="210" y="1120"/>
                  </a:lnTo>
                  <a:lnTo>
                    <a:pt x="233" y="1176"/>
                  </a:lnTo>
                  <a:lnTo>
                    <a:pt x="262" y="1230"/>
                  </a:lnTo>
                  <a:lnTo>
                    <a:pt x="295" y="1283"/>
                  </a:lnTo>
                  <a:lnTo>
                    <a:pt x="333" y="1333"/>
                  </a:lnTo>
                  <a:lnTo>
                    <a:pt x="376" y="1378"/>
                  </a:lnTo>
                  <a:lnTo>
                    <a:pt x="424" y="1422"/>
                  </a:lnTo>
                  <a:lnTo>
                    <a:pt x="474" y="1460"/>
                  </a:lnTo>
                  <a:lnTo>
                    <a:pt x="527" y="1494"/>
                  </a:lnTo>
                  <a:lnTo>
                    <a:pt x="582" y="1522"/>
                  </a:lnTo>
                  <a:lnTo>
                    <a:pt x="638" y="1545"/>
                  </a:lnTo>
                  <a:lnTo>
                    <a:pt x="697" y="1563"/>
                  </a:lnTo>
                  <a:lnTo>
                    <a:pt x="756" y="1576"/>
                  </a:lnTo>
                  <a:lnTo>
                    <a:pt x="817" y="1584"/>
                  </a:lnTo>
                  <a:lnTo>
                    <a:pt x="878" y="1586"/>
                  </a:lnTo>
                  <a:lnTo>
                    <a:pt x="937" y="1584"/>
                  </a:lnTo>
                  <a:lnTo>
                    <a:pt x="998" y="1576"/>
                  </a:lnTo>
                  <a:lnTo>
                    <a:pt x="1057" y="1563"/>
                  </a:lnTo>
                  <a:lnTo>
                    <a:pt x="1116" y="1545"/>
                  </a:lnTo>
                  <a:lnTo>
                    <a:pt x="1172" y="1522"/>
                  </a:lnTo>
                  <a:lnTo>
                    <a:pt x="1228" y="1494"/>
                  </a:lnTo>
                  <a:lnTo>
                    <a:pt x="1281" y="1460"/>
                  </a:lnTo>
                  <a:lnTo>
                    <a:pt x="1331" y="1422"/>
                  </a:lnTo>
                  <a:lnTo>
                    <a:pt x="1379" y="1378"/>
                  </a:lnTo>
                  <a:lnTo>
                    <a:pt x="1421" y="1333"/>
                  </a:lnTo>
                  <a:lnTo>
                    <a:pt x="1460" y="1283"/>
                  </a:lnTo>
                  <a:lnTo>
                    <a:pt x="1492" y="1230"/>
                  </a:lnTo>
                  <a:lnTo>
                    <a:pt x="1521" y="1176"/>
                  </a:lnTo>
                  <a:lnTo>
                    <a:pt x="1545" y="1120"/>
                  </a:lnTo>
                  <a:lnTo>
                    <a:pt x="1563" y="1061"/>
                  </a:lnTo>
                  <a:lnTo>
                    <a:pt x="1575" y="1001"/>
                  </a:lnTo>
                  <a:lnTo>
                    <a:pt x="1584" y="939"/>
                  </a:lnTo>
                  <a:lnTo>
                    <a:pt x="1587" y="876"/>
                  </a:lnTo>
                  <a:lnTo>
                    <a:pt x="1584" y="815"/>
                  </a:lnTo>
                  <a:lnTo>
                    <a:pt x="1575" y="753"/>
                  </a:lnTo>
                  <a:lnTo>
                    <a:pt x="1563" y="692"/>
                  </a:lnTo>
                  <a:lnTo>
                    <a:pt x="1545" y="634"/>
                  </a:lnTo>
                  <a:lnTo>
                    <a:pt x="1521" y="577"/>
                  </a:lnTo>
                  <a:lnTo>
                    <a:pt x="1492" y="522"/>
                  </a:lnTo>
                  <a:lnTo>
                    <a:pt x="1460" y="471"/>
                  </a:lnTo>
                  <a:lnTo>
                    <a:pt x="1421" y="421"/>
                  </a:lnTo>
                  <a:lnTo>
                    <a:pt x="1379" y="375"/>
                  </a:lnTo>
                  <a:lnTo>
                    <a:pt x="1331" y="332"/>
                  </a:lnTo>
                  <a:lnTo>
                    <a:pt x="1281" y="293"/>
                  </a:lnTo>
                  <a:lnTo>
                    <a:pt x="1228" y="259"/>
                  </a:lnTo>
                  <a:lnTo>
                    <a:pt x="1172" y="232"/>
                  </a:lnTo>
                  <a:lnTo>
                    <a:pt x="1116" y="208"/>
                  </a:lnTo>
                  <a:lnTo>
                    <a:pt x="1057" y="190"/>
                  </a:lnTo>
                  <a:lnTo>
                    <a:pt x="998" y="177"/>
                  </a:lnTo>
                  <a:lnTo>
                    <a:pt x="937" y="170"/>
                  </a:lnTo>
                  <a:lnTo>
                    <a:pt x="878" y="168"/>
                  </a:lnTo>
                  <a:close/>
                  <a:moveTo>
                    <a:pt x="878" y="0"/>
                  </a:moveTo>
                  <a:lnTo>
                    <a:pt x="945" y="3"/>
                  </a:lnTo>
                  <a:lnTo>
                    <a:pt x="1012" y="11"/>
                  </a:lnTo>
                  <a:lnTo>
                    <a:pt x="1078" y="23"/>
                  </a:lnTo>
                  <a:lnTo>
                    <a:pt x="1144" y="41"/>
                  </a:lnTo>
                  <a:lnTo>
                    <a:pt x="1207" y="65"/>
                  </a:lnTo>
                  <a:lnTo>
                    <a:pt x="1270" y="92"/>
                  </a:lnTo>
                  <a:lnTo>
                    <a:pt x="1331" y="126"/>
                  </a:lnTo>
                  <a:lnTo>
                    <a:pt x="1388" y="165"/>
                  </a:lnTo>
                  <a:lnTo>
                    <a:pt x="1445" y="208"/>
                  </a:lnTo>
                  <a:lnTo>
                    <a:pt x="1497" y="257"/>
                  </a:lnTo>
                  <a:lnTo>
                    <a:pt x="1545" y="308"/>
                  </a:lnTo>
                  <a:lnTo>
                    <a:pt x="1587" y="363"/>
                  </a:lnTo>
                  <a:lnTo>
                    <a:pt x="1625" y="420"/>
                  </a:lnTo>
                  <a:lnTo>
                    <a:pt x="1659" y="480"/>
                  </a:lnTo>
                  <a:lnTo>
                    <a:pt x="1688" y="541"/>
                  </a:lnTo>
                  <a:lnTo>
                    <a:pt x="1712" y="605"/>
                  </a:lnTo>
                  <a:lnTo>
                    <a:pt x="1730" y="671"/>
                  </a:lnTo>
                  <a:lnTo>
                    <a:pt x="1744" y="738"/>
                  </a:lnTo>
                  <a:lnTo>
                    <a:pt x="1751" y="807"/>
                  </a:lnTo>
                  <a:lnTo>
                    <a:pt x="1754" y="876"/>
                  </a:lnTo>
                  <a:lnTo>
                    <a:pt x="1751" y="947"/>
                  </a:lnTo>
                  <a:lnTo>
                    <a:pt x="1744" y="1016"/>
                  </a:lnTo>
                  <a:lnTo>
                    <a:pt x="1730" y="1083"/>
                  </a:lnTo>
                  <a:lnTo>
                    <a:pt x="1712" y="1149"/>
                  </a:lnTo>
                  <a:lnTo>
                    <a:pt x="1688" y="1212"/>
                  </a:lnTo>
                  <a:lnTo>
                    <a:pt x="1659" y="1274"/>
                  </a:lnTo>
                  <a:lnTo>
                    <a:pt x="1625" y="1334"/>
                  </a:lnTo>
                  <a:lnTo>
                    <a:pt x="1587" y="1391"/>
                  </a:lnTo>
                  <a:lnTo>
                    <a:pt x="1545" y="1445"/>
                  </a:lnTo>
                  <a:lnTo>
                    <a:pt x="1497" y="1496"/>
                  </a:lnTo>
                  <a:lnTo>
                    <a:pt x="1445" y="1545"/>
                  </a:lnTo>
                  <a:lnTo>
                    <a:pt x="1388" y="1589"/>
                  </a:lnTo>
                  <a:lnTo>
                    <a:pt x="1331" y="1627"/>
                  </a:lnTo>
                  <a:lnTo>
                    <a:pt x="1270" y="1661"/>
                  </a:lnTo>
                  <a:lnTo>
                    <a:pt x="1207" y="1689"/>
                  </a:lnTo>
                  <a:lnTo>
                    <a:pt x="1144" y="1712"/>
                  </a:lnTo>
                  <a:lnTo>
                    <a:pt x="1078" y="1730"/>
                  </a:lnTo>
                  <a:lnTo>
                    <a:pt x="1012" y="1743"/>
                  </a:lnTo>
                  <a:lnTo>
                    <a:pt x="945" y="1751"/>
                  </a:lnTo>
                  <a:lnTo>
                    <a:pt x="878" y="1753"/>
                  </a:lnTo>
                  <a:lnTo>
                    <a:pt x="810" y="1751"/>
                  </a:lnTo>
                  <a:lnTo>
                    <a:pt x="743" y="1743"/>
                  </a:lnTo>
                  <a:lnTo>
                    <a:pt x="677" y="1730"/>
                  </a:lnTo>
                  <a:lnTo>
                    <a:pt x="611" y="1712"/>
                  </a:lnTo>
                  <a:lnTo>
                    <a:pt x="547" y="1689"/>
                  </a:lnTo>
                  <a:lnTo>
                    <a:pt x="484" y="1661"/>
                  </a:lnTo>
                  <a:lnTo>
                    <a:pt x="424" y="1627"/>
                  </a:lnTo>
                  <a:lnTo>
                    <a:pt x="366" y="1589"/>
                  </a:lnTo>
                  <a:lnTo>
                    <a:pt x="310" y="1545"/>
                  </a:lnTo>
                  <a:lnTo>
                    <a:pt x="258" y="1496"/>
                  </a:lnTo>
                  <a:lnTo>
                    <a:pt x="210" y="1445"/>
                  </a:lnTo>
                  <a:lnTo>
                    <a:pt x="167" y="1391"/>
                  </a:lnTo>
                  <a:lnTo>
                    <a:pt x="129" y="1334"/>
                  </a:lnTo>
                  <a:lnTo>
                    <a:pt x="95" y="1274"/>
                  </a:lnTo>
                  <a:lnTo>
                    <a:pt x="66" y="1212"/>
                  </a:lnTo>
                  <a:lnTo>
                    <a:pt x="43" y="1149"/>
                  </a:lnTo>
                  <a:lnTo>
                    <a:pt x="25" y="1083"/>
                  </a:lnTo>
                  <a:lnTo>
                    <a:pt x="11" y="1016"/>
                  </a:lnTo>
                  <a:lnTo>
                    <a:pt x="3" y="947"/>
                  </a:lnTo>
                  <a:lnTo>
                    <a:pt x="0" y="876"/>
                  </a:lnTo>
                  <a:lnTo>
                    <a:pt x="3" y="807"/>
                  </a:lnTo>
                  <a:lnTo>
                    <a:pt x="11" y="738"/>
                  </a:lnTo>
                  <a:lnTo>
                    <a:pt x="25" y="671"/>
                  </a:lnTo>
                  <a:lnTo>
                    <a:pt x="43" y="605"/>
                  </a:lnTo>
                  <a:lnTo>
                    <a:pt x="66" y="541"/>
                  </a:lnTo>
                  <a:lnTo>
                    <a:pt x="95" y="480"/>
                  </a:lnTo>
                  <a:lnTo>
                    <a:pt x="129" y="420"/>
                  </a:lnTo>
                  <a:lnTo>
                    <a:pt x="167" y="363"/>
                  </a:lnTo>
                  <a:lnTo>
                    <a:pt x="210" y="308"/>
                  </a:lnTo>
                  <a:lnTo>
                    <a:pt x="258" y="257"/>
                  </a:lnTo>
                  <a:lnTo>
                    <a:pt x="310" y="208"/>
                  </a:lnTo>
                  <a:lnTo>
                    <a:pt x="366" y="165"/>
                  </a:lnTo>
                  <a:lnTo>
                    <a:pt x="424" y="126"/>
                  </a:lnTo>
                  <a:lnTo>
                    <a:pt x="484" y="92"/>
                  </a:lnTo>
                  <a:lnTo>
                    <a:pt x="547" y="65"/>
                  </a:lnTo>
                  <a:lnTo>
                    <a:pt x="611" y="41"/>
                  </a:lnTo>
                  <a:lnTo>
                    <a:pt x="677" y="23"/>
                  </a:lnTo>
                  <a:lnTo>
                    <a:pt x="743" y="11"/>
                  </a:lnTo>
                  <a:lnTo>
                    <a:pt x="810" y="3"/>
                  </a:lnTo>
                  <a:lnTo>
                    <a:pt x="8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Freeform 83"/>
            <p:cNvSpPr/>
            <p:nvPr/>
          </p:nvSpPr>
          <p:spPr bwMode="auto">
            <a:xfrm>
              <a:off x="952500" y="2105025"/>
              <a:ext cx="112713" cy="26987"/>
            </a:xfrm>
            <a:custGeom>
              <a:avLst/>
              <a:gdLst>
                <a:gd name="T0" fmla="*/ 84 w 714"/>
                <a:gd name="T1" fmla="*/ 0 h 167"/>
                <a:gd name="T2" fmla="*/ 630 w 714"/>
                <a:gd name="T3" fmla="*/ 0 h 167"/>
                <a:gd name="T4" fmla="*/ 652 w 714"/>
                <a:gd name="T5" fmla="*/ 4 h 167"/>
                <a:gd name="T6" fmla="*/ 673 w 714"/>
                <a:gd name="T7" fmla="*/ 12 h 167"/>
                <a:gd name="T8" fmla="*/ 690 w 714"/>
                <a:gd name="T9" fmla="*/ 25 h 167"/>
                <a:gd name="T10" fmla="*/ 702 w 714"/>
                <a:gd name="T11" fmla="*/ 42 h 167"/>
                <a:gd name="T12" fmla="*/ 711 w 714"/>
                <a:gd name="T13" fmla="*/ 62 h 167"/>
                <a:gd name="T14" fmla="*/ 714 w 714"/>
                <a:gd name="T15" fmla="*/ 83 h 167"/>
                <a:gd name="T16" fmla="*/ 711 w 714"/>
                <a:gd name="T17" fmla="*/ 106 h 167"/>
                <a:gd name="T18" fmla="*/ 702 w 714"/>
                <a:gd name="T19" fmla="*/ 126 h 167"/>
                <a:gd name="T20" fmla="*/ 690 w 714"/>
                <a:gd name="T21" fmla="*/ 143 h 167"/>
                <a:gd name="T22" fmla="*/ 673 w 714"/>
                <a:gd name="T23" fmla="*/ 156 h 167"/>
                <a:gd name="T24" fmla="*/ 652 w 714"/>
                <a:gd name="T25" fmla="*/ 164 h 167"/>
                <a:gd name="T26" fmla="*/ 630 w 714"/>
                <a:gd name="T27" fmla="*/ 167 h 167"/>
                <a:gd name="T28" fmla="*/ 84 w 714"/>
                <a:gd name="T29" fmla="*/ 167 h 167"/>
                <a:gd name="T30" fmla="*/ 62 w 714"/>
                <a:gd name="T31" fmla="*/ 164 h 167"/>
                <a:gd name="T32" fmla="*/ 42 w 714"/>
                <a:gd name="T33" fmla="*/ 156 h 167"/>
                <a:gd name="T34" fmla="*/ 25 w 714"/>
                <a:gd name="T35" fmla="*/ 143 h 167"/>
                <a:gd name="T36" fmla="*/ 12 w 714"/>
                <a:gd name="T37" fmla="*/ 126 h 167"/>
                <a:gd name="T38" fmla="*/ 4 w 714"/>
                <a:gd name="T39" fmla="*/ 106 h 167"/>
                <a:gd name="T40" fmla="*/ 0 w 714"/>
                <a:gd name="T41" fmla="*/ 83 h 167"/>
                <a:gd name="T42" fmla="*/ 4 w 714"/>
                <a:gd name="T43" fmla="*/ 62 h 167"/>
                <a:gd name="T44" fmla="*/ 12 w 714"/>
                <a:gd name="T45" fmla="*/ 42 h 167"/>
                <a:gd name="T46" fmla="*/ 25 w 714"/>
                <a:gd name="T47" fmla="*/ 25 h 167"/>
                <a:gd name="T48" fmla="*/ 42 w 714"/>
                <a:gd name="T49" fmla="*/ 12 h 167"/>
                <a:gd name="T50" fmla="*/ 62 w 714"/>
                <a:gd name="T51" fmla="*/ 4 h 167"/>
                <a:gd name="T52" fmla="*/ 84 w 714"/>
                <a:gd name="T5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4" h="167">
                  <a:moveTo>
                    <a:pt x="84" y="0"/>
                  </a:moveTo>
                  <a:lnTo>
                    <a:pt x="630" y="0"/>
                  </a:lnTo>
                  <a:lnTo>
                    <a:pt x="652" y="4"/>
                  </a:lnTo>
                  <a:lnTo>
                    <a:pt x="673" y="12"/>
                  </a:lnTo>
                  <a:lnTo>
                    <a:pt x="690" y="25"/>
                  </a:lnTo>
                  <a:lnTo>
                    <a:pt x="702" y="42"/>
                  </a:lnTo>
                  <a:lnTo>
                    <a:pt x="711" y="62"/>
                  </a:lnTo>
                  <a:lnTo>
                    <a:pt x="714" y="83"/>
                  </a:lnTo>
                  <a:lnTo>
                    <a:pt x="711" y="106"/>
                  </a:lnTo>
                  <a:lnTo>
                    <a:pt x="702" y="126"/>
                  </a:lnTo>
                  <a:lnTo>
                    <a:pt x="690" y="143"/>
                  </a:lnTo>
                  <a:lnTo>
                    <a:pt x="673" y="156"/>
                  </a:lnTo>
                  <a:lnTo>
                    <a:pt x="652" y="164"/>
                  </a:lnTo>
                  <a:lnTo>
                    <a:pt x="630" y="167"/>
                  </a:lnTo>
                  <a:lnTo>
                    <a:pt x="84" y="167"/>
                  </a:lnTo>
                  <a:lnTo>
                    <a:pt x="62" y="164"/>
                  </a:lnTo>
                  <a:lnTo>
                    <a:pt x="42" y="156"/>
                  </a:lnTo>
                  <a:lnTo>
                    <a:pt x="25" y="143"/>
                  </a:lnTo>
                  <a:lnTo>
                    <a:pt x="12" y="126"/>
                  </a:lnTo>
                  <a:lnTo>
                    <a:pt x="4" y="106"/>
                  </a:lnTo>
                  <a:lnTo>
                    <a:pt x="0" y="83"/>
                  </a:lnTo>
                  <a:lnTo>
                    <a:pt x="4" y="62"/>
                  </a:lnTo>
                  <a:lnTo>
                    <a:pt x="12" y="42"/>
                  </a:lnTo>
                  <a:lnTo>
                    <a:pt x="25" y="25"/>
                  </a:lnTo>
                  <a:lnTo>
                    <a:pt x="42" y="12"/>
                  </a:lnTo>
                  <a:lnTo>
                    <a:pt x="62" y="4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4109672" y="571862"/>
            <a:ext cx="3839873" cy="316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109720" y="571500"/>
            <a:ext cx="2601595" cy="31623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44510" y="546100"/>
            <a:ext cx="84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70%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464435" y="546100"/>
            <a:ext cx="1341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发帖功能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109720" y="571500"/>
            <a:ext cx="1225550" cy="31623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rgbClr val="44546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423545" y="1259840"/>
            <a:ext cx="7169785" cy="5459095"/>
            <a:chOff x="1174752" y="2094775"/>
            <a:chExt cx="4294140" cy="3422418"/>
          </a:xfrm>
        </p:grpSpPr>
        <p:pic>
          <p:nvPicPr>
            <p:cNvPr id="18" name="Picture 5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1174752" y="2094775"/>
              <a:ext cx="4294140" cy="3422418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1397236" y="2302182"/>
              <a:ext cx="1939988" cy="2176382"/>
            </a:xfrm>
            <a:prstGeom prst="rect">
              <a:avLst/>
            </a:prstGeom>
            <a:blipFill rotWithShape="1">
              <a:blip r:embed="rId2" cstate="screen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44546A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1071860" y="0"/>
            <a:ext cx="1134745" cy="6853555"/>
          </a:xfrm>
          <a:prstGeom prst="rect">
            <a:avLst/>
          </a:prstGeom>
          <a:solidFill>
            <a:srgbClr val="3636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0708640" y="361950"/>
            <a:ext cx="1322070" cy="470027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愿乘冷风去，直出福云间</a:t>
            </a: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© 2022福云社 ALL RIGHTS RESERVED</a:t>
            </a:r>
            <a:endParaRPr lang="zh-CN" altLang="en-US" sz="1600">
              <a:solidFill>
                <a:srgbClr val="B5B5B5"/>
              </a:solidFill>
            </a:endParaRPr>
          </a:p>
        </p:txBody>
      </p:sp>
      <p:sp>
        <p:nvSpPr>
          <p:cNvPr id="44" name="同侧圆角矩形 43"/>
          <p:cNvSpPr/>
          <p:nvPr/>
        </p:nvSpPr>
        <p:spPr>
          <a:xfrm rot="10800000">
            <a:off x="11325225" y="5768975"/>
            <a:ext cx="369570" cy="772160"/>
          </a:xfrm>
          <a:prstGeom prst="round2SameRect">
            <a:avLst/>
          </a:prstGeom>
          <a:solidFill>
            <a:srgbClr val="167D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1321415" y="4535170"/>
            <a:ext cx="723900" cy="22053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>
              <a:lnSpc>
                <a:spcPct val="110000"/>
              </a:lnSpc>
            </a:pP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B5B5B5"/>
                </a:solidFill>
              </a:rPr>
              <a:t>  </a:t>
            </a:r>
            <a:r>
              <a:rPr lang="zh-CN" altLang="en-US" sz="1600">
                <a:solidFill>
                  <a:srgbClr val="B5B5B5"/>
                </a:solidFill>
              </a:rPr>
              <a:t>Design By</a:t>
            </a:r>
            <a:r>
              <a:rPr lang="en-US" altLang="zh-CN" sz="1600">
                <a:solidFill>
                  <a:srgbClr val="B5B5B5"/>
                </a:solidFill>
              </a:rPr>
              <a:t>   </a:t>
            </a:r>
            <a:r>
              <a:rPr lang="zh-CN" altLang="zh-CN" sz="1600">
                <a:solidFill>
                  <a:schemeClr val="bg1"/>
                </a:solidFill>
              </a:rPr>
              <a:t>福云社</a:t>
            </a:r>
            <a:r>
              <a:rPr lang="en-US" altLang="zh-CN" sz="1600">
                <a:solidFill>
                  <a:schemeClr val="bg1"/>
                </a:solidFill>
              </a:rPr>
              <a:t> </a:t>
            </a:r>
            <a:r>
              <a:rPr lang="en-US" altLang="zh-CN" sz="1600">
                <a:solidFill>
                  <a:srgbClr val="B5B5B5"/>
                </a:solidFill>
              </a:rPr>
              <a:t>  </a:t>
            </a:r>
            <a:endParaRPr lang="en-US" altLang="zh-CN" sz="1600">
              <a:solidFill>
                <a:srgbClr val="B5B5B5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1845" y="2889885"/>
            <a:ext cx="2574290" cy="1863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可以切换编辑模式，同时有多种代码块主题与内容主题可供选择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5" name="Group 114"/>
          <p:cNvGrpSpPr/>
          <p:nvPr/>
        </p:nvGrpSpPr>
        <p:grpSpPr>
          <a:xfrm>
            <a:off x="7733381" y="3154304"/>
            <a:ext cx="555625" cy="555625"/>
            <a:chOff x="654050" y="1917700"/>
            <a:chExt cx="555625" cy="555625"/>
          </a:xfrm>
          <a:solidFill>
            <a:schemeClr val="tx2">
              <a:lumMod val="75000"/>
            </a:schemeClr>
          </a:solidFill>
        </p:grpSpPr>
        <p:sp>
          <p:nvSpPr>
            <p:cNvPr id="36" name="Freeform 81"/>
            <p:cNvSpPr>
              <a:spLocks noEditPoints="1"/>
            </p:cNvSpPr>
            <p:nvPr/>
          </p:nvSpPr>
          <p:spPr bwMode="auto">
            <a:xfrm>
              <a:off x="654050" y="1917700"/>
              <a:ext cx="555625" cy="555625"/>
            </a:xfrm>
            <a:custGeom>
              <a:avLst/>
              <a:gdLst>
                <a:gd name="T0" fmla="*/ 181 w 3504"/>
                <a:gd name="T1" fmla="*/ 3034 h 3504"/>
                <a:gd name="T2" fmla="*/ 181 w 3504"/>
                <a:gd name="T3" fmla="*/ 3188 h 3504"/>
                <a:gd name="T4" fmla="*/ 286 w 3504"/>
                <a:gd name="T5" fmla="*/ 3310 h 3504"/>
                <a:gd name="T6" fmla="*/ 440 w 3504"/>
                <a:gd name="T7" fmla="*/ 3332 h 3504"/>
                <a:gd name="T8" fmla="*/ 963 w 3504"/>
                <a:gd name="T9" fmla="*/ 2862 h 3504"/>
                <a:gd name="T10" fmla="*/ 1219 w 3504"/>
                <a:gd name="T11" fmla="*/ 2604 h 3504"/>
                <a:gd name="T12" fmla="*/ 1999 w 3504"/>
                <a:gd name="T13" fmla="*/ 193 h 3504"/>
                <a:gd name="T14" fmla="*/ 1640 w 3504"/>
                <a:gd name="T15" fmla="*/ 342 h 3504"/>
                <a:gd name="T16" fmla="*/ 1351 w 3504"/>
                <a:gd name="T17" fmla="*/ 611 h 3504"/>
                <a:gd name="T18" fmla="*/ 1177 w 3504"/>
                <a:gd name="T19" fmla="*/ 959 h 3504"/>
                <a:gd name="T20" fmla="*/ 1135 w 3504"/>
                <a:gd name="T21" fmla="*/ 1349 h 3504"/>
                <a:gd name="T22" fmla="*/ 1232 w 3504"/>
                <a:gd name="T23" fmla="*/ 1728 h 3504"/>
                <a:gd name="T24" fmla="*/ 1455 w 3504"/>
                <a:gd name="T25" fmla="*/ 2049 h 3504"/>
                <a:gd name="T26" fmla="*/ 1776 w 3504"/>
                <a:gd name="T27" fmla="*/ 2272 h 3504"/>
                <a:gd name="T28" fmla="*/ 2155 w 3504"/>
                <a:gd name="T29" fmla="*/ 2369 h 3504"/>
                <a:gd name="T30" fmla="*/ 2545 w 3504"/>
                <a:gd name="T31" fmla="*/ 2327 h 3504"/>
                <a:gd name="T32" fmla="*/ 2893 w 3504"/>
                <a:gd name="T33" fmla="*/ 2153 h 3504"/>
                <a:gd name="T34" fmla="*/ 3159 w 3504"/>
                <a:gd name="T35" fmla="*/ 1868 h 3504"/>
                <a:gd name="T36" fmla="*/ 3306 w 3504"/>
                <a:gd name="T37" fmla="*/ 1526 h 3504"/>
                <a:gd name="T38" fmla="*/ 3330 w 3504"/>
                <a:gd name="T39" fmla="*/ 1160 h 3504"/>
                <a:gd name="T40" fmla="*/ 3232 w 3504"/>
                <a:gd name="T41" fmla="*/ 803 h 3504"/>
                <a:gd name="T42" fmla="*/ 3013 w 3504"/>
                <a:gd name="T43" fmla="*/ 491 h 3504"/>
                <a:gd name="T44" fmla="*/ 2692 w 3504"/>
                <a:gd name="T45" fmla="*/ 267 h 3504"/>
                <a:gd name="T46" fmla="*/ 2314 w 3504"/>
                <a:gd name="T47" fmla="*/ 171 h 3504"/>
                <a:gd name="T48" fmla="*/ 2484 w 3504"/>
                <a:gd name="T49" fmla="*/ 25 h 3504"/>
                <a:gd name="T50" fmla="*/ 2868 w 3504"/>
                <a:gd name="T51" fmla="*/ 170 h 3504"/>
                <a:gd name="T52" fmla="*/ 3189 w 3504"/>
                <a:gd name="T53" fmla="*/ 434 h 3504"/>
                <a:gd name="T54" fmla="*/ 3407 w 3504"/>
                <a:gd name="T55" fmla="*/ 784 h 3504"/>
                <a:gd name="T56" fmla="*/ 3500 w 3504"/>
                <a:gd name="T57" fmla="*/ 1185 h 3504"/>
                <a:gd name="T58" fmla="*/ 3460 w 3504"/>
                <a:gd name="T59" fmla="*/ 1600 h 3504"/>
                <a:gd name="T60" fmla="*/ 3291 w 3504"/>
                <a:gd name="T61" fmla="*/ 1973 h 3504"/>
                <a:gd name="T62" fmla="*/ 3006 w 3504"/>
                <a:gd name="T63" fmla="*/ 2278 h 3504"/>
                <a:gd name="T64" fmla="*/ 2643 w 3504"/>
                <a:gd name="T65" fmla="*/ 2472 h 3504"/>
                <a:gd name="T66" fmla="*/ 2235 w 3504"/>
                <a:gd name="T67" fmla="*/ 2539 h 3504"/>
                <a:gd name="T68" fmla="*/ 1825 w 3504"/>
                <a:gd name="T69" fmla="*/ 2471 h 3504"/>
                <a:gd name="T70" fmla="*/ 1463 w 3504"/>
                <a:gd name="T71" fmla="*/ 2278 h 3504"/>
                <a:gd name="T72" fmla="*/ 1417 w 3504"/>
                <a:gd name="T73" fmla="*/ 2578 h 3504"/>
                <a:gd name="T74" fmla="*/ 1397 w 3504"/>
                <a:gd name="T75" fmla="*/ 2664 h 3504"/>
                <a:gd name="T76" fmla="*/ 520 w 3504"/>
                <a:gd name="T77" fmla="*/ 3483 h 3504"/>
                <a:gd name="T78" fmla="*/ 307 w 3504"/>
                <a:gd name="T79" fmla="*/ 3494 h 3504"/>
                <a:gd name="T80" fmla="*/ 115 w 3504"/>
                <a:gd name="T81" fmla="*/ 3389 h 3504"/>
                <a:gd name="T82" fmla="*/ 10 w 3504"/>
                <a:gd name="T83" fmla="*/ 3197 h 3504"/>
                <a:gd name="T84" fmla="*/ 21 w 3504"/>
                <a:gd name="T85" fmla="*/ 2984 h 3504"/>
                <a:gd name="T86" fmla="*/ 840 w 3504"/>
                <a:gd name="T87" fmla="*/ 2107 h 3504"/>
                <a:gd name="T88" fmla="*/ 941 w 3504"/>
                <a:gd name="T89" fmla="*/ 2095 h 3504"/>
                <a:gd name="T90" fmla="*/ 1179 w 3504"/>
                <a:gd name="T91" fmla="*/ 1973 h 3504"/>
                <a:gd name="T92" fmla="*/ 1008 w 3504"/>
                <a:gd name="T93" fmla="*/ 1600 h 3504"/>
                <a:gd name="T94" fmla="*/ 968 w 3504"/>
                <a:gd name="T95" fmla="*/ 1185 h 3504"/>
                <a:gd name="T96" fmla="*/ 1062 w 3504"/>
                <a:gd name="T97" fmla="*/ 784 h 3504"/>
                <a:gd name="T98" fmla="*/ 1280 w 3504"/>
                <a:gd name="T99" fmla="*/ 434 h 3504"/>
                <a:gd name="T100" fmla="*/ 1601 w 3504"/>
                <a:gd name="T101" fmla="*/ 170 h 3504"/>
                <a:gd name="T102" fmla="*/ 1985 w 3504"/>
                <a:gd name="T103" fmla="*/ 25 h 3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04" h="3504">
                  <a:moveTo>
                    <a:pt x="642" y="2541"/>
                  </a:moveTo>
                  <a:lnTo>
                    <a:pt x="233" y="2951"/>
                  </a:lnTo>
                  <a:lnTo>
                    <a:pt x="212" y="2976"/>
                  </a:lnTo>
                  <a:lnTo>
                    <a:pt x="194" y="3004"/>
                  </a:lnTo>
                  <a:lnTo>
                    <a:pt x="181" y="3034"/>
                  </a:lnTo>
                  <a:lnTo>
                    <a:pt x="172" y="3064"/>
                  </a:lnTo>
                  <a:lnTo>
                    <a:pt x="168" y="3096"/>
                  </a:lnTo>
                  <a:lnTo>
                    <a:pt x="168" y="3126"/>
                  </a:lnTo>
                  <a:lnTo>
                    <a:pt x="172" y="3158"/>
                  </a:lnTo>
                  <a:lnTo>
                    <a:pt x="181" y="3188"/>
                  </a:lnTo>
                  <a:lnTo>
                    <a:pt x="194" y="3218"/>
                  </a:lnTo>
                  <a:lnTo>
                    <a:pt x="212" y="3246"/>
                  </a:lnTo>
                  <a:lnTo>
                    <a:pt x="233" y="3271"/>
                  </a:lnTo>
                  <a:lnTo>
                    <a:pt x="258" y="3292"/>
                  </a:lnTo>
                  <a:lnTo>
                    <a:pt x="286" y="3310"/>
                  </a:lnTo>
                  <a:lnTo>
                    <a:pt x="316" y="3323"/>
                  </a:lnTo>
                  <a:lnTo>
                    <a:pt x="346" y="3332"/>
                  </a:lnTo>
                  <a:lnTo>
                    <a:pt x="378" y="3336"/>
                  </a:lnTo>
                  <a:lnTo>
                    <a:pt x="408" y="3336"/>
                  </a:lnTo>
                  <a:lnTo>
                    <a:pt x="440" y="3332"/>
                  </a:lnTo>
                  <a:lnTo>
                    <a:pt x="470" y="3323"/>
                  </a:lnTo>
                  <a:lnTo>
                    <a:pt x="500" y="3310"/>
                  </a:lnTo>
                  <a:lnTo>
                    <a:pt x="528" y="3292"/>
                  </a:lnTo>
                  <a:lnTo>
                    <a:pt x="553" y="3271"/>
                  </a:lnTo>
                  <a:lnTo>
                    <a:pt x="963" y="2862"/>
                  </a:lnTo>
                  <a:lnTo>
                    <a:pt x="642" y="2541"/>
                  </a:lnTo>
                  <a:close/>
                  <a:moveTo>
                    <a:pt x="900" y="2285"/>
                  </a:moveTo>
                  <a:lnTo>
                    <a:pt x="762" y="2423"/>
                  </a:lnTo>
                  <a:lnTo>
                    <a:pt x="1081" y="2742"/>
                  </a:lnTo>
                  <a:lnTo>
                    <a:pt x="1219" y="2604"/>
                  </a:lnTo>
                  <a:lnTo>
                    <a:pt x="900" y="2285"/>
                  </a:lnTo>
                  <a:close/>
                  <a:moveTo>
                    <a:pt x="2235" y="168"/>
                  </a:moveTo>
                  <a:lnTo>
                    <a:pt x="2155" y="171"/>
                  </a:lnTo>
                  <a:lnTo>
                    <a:pt x="2076" y="179"/>
                  </a:lnTo>
                  <a:lnTo>
                    <a:pt x="1999" y="193"/>
                  </a:lnTo>
                  <a:lnTo>
                    <a:pt x="1923" y="213"/>
                  </a:lnTo>
                  <a:lnTo>
                    <a:pt x="1849" y="238"/>
                  </a:lnTo>
                  <a:lnTo>
                    <a:pt x="1776" y="267"/>
                  </a:lnTo>
                  <a:lnTo>
                    <a:pt x="1707" y="301"/>
                  </a:lnTo>
                  <a:lnTo>
                    <a:pt x="1640" y="342"/>
                  </a:lnTo>
                  <a:lnTo>
                    <a:pt x="1575" y="386"/>
                  </a:lnTo>
                  <a:lnTo>
                    <a:pt x="1514" y="436"/>
                  </a:lnTo>
                  <a:lnTo>
                    <a:pt x="1455" y="491"/>
                  </a:lnTo>
                  <a:lnTo>
                    <a:pt x="1401" y="549"/>
                  </a:lnTo>
                  <a:lnTo>
                    <a:pt x="1351" y="611"/>
                  </a:lnTo>
                  <a:lnTo>
                    <a:pt x="1306" y="676"/>
                  </a:lnTo>
                  <a:lnTo>
                    <a:pt x="1267" y="743"/>
                  </a:lnTo>
                  <a:lnTo>
                    <a:pt x="1232" y="812"/>
                  </a:lnTo>
                  <a:lnTo>
                    <a:pt x="1202" y="884"/>
                  </a:lnTo>
                  <a:lnTo>
                    <a:pt x="1177" y="959"/>
                  </a:lnTo>
                  <a:lnTo>
                    <a:pt x="1157" y="1034"/>
                  </a:lnTo>
                  <a:lnTo>
                    <a:pt x="1143" y="1112"/>
                  </a:lnTo>
                  <a:lnTo>
                    <a:pt x="1135" y="1190"/>
                  </a:lnTo>
                  <a:lnTo>
                    <a:pt x="1133" y="1269"/>
                  </a:lnTo>
                  <a:lnTo>
                    <a:pt x="1135" y="1349"/>
                  </a:lnTo>
                  <a:lnTo>
                    <a:pt x="1143" y="1428"/>
                  </a:lnTo>
                  <a:lnTo>
                    <a:pt x="1157" y="1505"/>
                  </a:lnTo>
                  <a:lnTo>
                    <a:pt x="1177" y="1581"/>
                  </a:lnTo>
                  <a:lnTo>
                    <a:pt x="1202" y="1655"/>
                  </a:lnTo>
                  <a:lnTo>
                    <a:pt x="1232" y="1728"/>
                  </a:lnTo>
                  <a:lnTo>
                    <a:pt x="1267" y="1797"/>
                  </a:lnTo>
                  <a:lnTo>
                    <a:pt x="1306" y="1864"/>
                  </a:lnTo>
                  <a:lnTo>
                    <a:pt x="1351" y="1929"/>
                  </a:lnTo>
                  <a:lnTo>
                    <a:pt x="1401" y="1990"/>
                  </a:lnTo>
                  <a:lnTo>
                    <a:pt x="1455" y="2049"/>
                  </a:lnTo>
                  <a:lnTo>
                    <a:pt x="1514" y="2103"/>
                  </a:lnTo>
                  <a:lnTo>
                    <a:pt x="1575" y="2153"/>
                  </a:lnTo>
                  <a:lnTo>
                    <a:pt x="1640" y="2198"/>
                  </a:lnTo>
                  <a:lnTo>
                    <a:pt x="1707" y="2237"/>
                  </a:lnTo>
                  <a:lnTo>
                    <a:pt x="1776" y="2272"/>
                  </a:lnTo>
                  <a:lnTo>
                    <a:pt x="1849" y="2302"/>
                  </a:lnTo>
                  <a:lnTo>
                    <a:pt x="1923" y="2327"/>
                  </a:lnTo>
                  <a:lnTo>
                    <a:pt x="1999" y="2347"/>
                  </a:lnTo>
                  <a:lnTo>
                    <a:pt x="2076" y="2361"/>
                  </a:lnTo>
                  <a:lnTo>
                    <a:pt x="2155" y="2369"/>
                  </a:lnTo>
                  <a:lnTo>
                    <a:pt x="2235" y="2371"/>
                  </a:lnTo>
                  <a:lnTo>
                    <a:pt x="2314" y="2369"/>
                  </a:lnTo>
                  <a:lnTo>
                    <a:pt x="2392" y="2361"/>
                  </a:lnTo>
                  <a:lnTo>
                    <a:pt x="2470" y="2347"/>
                  </a:lnTo>
                  <a:lnTo>
                    <a:pt x="2545" y="2327"/>
                  </a:lnTo>
                  <a:lnTo>
                    <a:pt x="2620" y="2302"/>
                  </a:lnTo>
                  <a:lnTo>
                    <a:pt x="2692" y="2272"/>
                  </a:lnTo>
                  <a:lnTo>
                    <a:pt x="2761" y="2237"/>
                  </a:lnTo>
                  <a:lnTo>
                    <a:pt x="2828" y="2198"/>
                  </a:lnTo>
                  <a:lnTo>
                    <a:pt x="2893" y="2153"/>
                  </a:lnTo>
                  <a:lnTo>
                    <a:pt x="2955" y="2103"/>
                  </a:lnTo>
                  <a:lnTo>
                    <a:pt x="3013" y="2049"/>
                  </a:lnTo>
                  <a:lnTo>
                    <a:pt x="3066" y="1992"/>
                  </a:lnTo>
                  <a:lnTo>
                    <a:pt x="3115" y="1931"/>
                  </a:lnTo>
                  <a:lnTo>
                    <a:pt x="3159" y="1868"/>
                  </a:lnTo>
                  <a:lnTo>
                    <a:pt x="3198" y="1803"/>
                  </a:lnTo>
                  <a:lnTo>
                    <a:pt x="3232" y="1736"/>
                  </a:lnTo>
                  <a:lnTo>
                    <a:pt x="3262" y="1667"/>
                  </a:lnTo>
                  <a:lnTo>
                    <a:pt x="3286" y="1597"/>
                  </a:lnTo>
                  <a:lnTo>
                    <a:pt x="3306" y="1526"/>
                  </a:lnTo>
                  <a:lnTo>
                    <a:pt x="3320" y="1453"/>
                  </a:lnTo>
                  <a:lnTo>
                    <a:pt x="3330" y="1380"/>
                  </a:lnTo>
                  <a:lnTo>
                    <a:pt x="3335" y="1307"/>
                  </a:lnTo>
                  <a:lnTo>
                    <a:pt x="3335" y="1233"/>
                  </a:lnTo>
                  <a:lnTo>
                    <a:pt x="3330" y="1160"/>
                  </a:lnTo>
                  <a:lnTo>
                    <a:pt x="3320" y="1086"/>
                  </a:lnTo>
                  <a:lnTo>
                    <a:pt x="3306" y="1014"/>
                  </a:lnTo>
                  <a:lnTo>
                    <a:pt x="3286" y="943"/>
                  </a:lnTo>
                  <a:lnTo>
                    <a:pt x="3262" y="873"/>
                  </a:lnTo>
                  <a:lnTo>
                    <a:pt x="3232" y="803"/>
                  </a:lnTo>
                  <a:lnTo>
                    <a:pt x="3198" y="736"/>
                  </a:lnTo>
                  <a:lnTo>
                    <a:pt x="3159" y="672"/>
                  </a:lnTo>
                  <a:lnTo>
                    <a:pt x="3115" y="609"/>
                  </a:lnTo>
                  <a:lnTo>
                    <a:pt x="3066" y="548"/>
                  </a:lnTo>
                  <a:lnTo>
                    <a:pt x="3013" y="491"/>
                  </a:lnTo>
                  <a:lnTo>
                    <a:pt x="2955" y="436"/>
                  </a:lnTo>
                  <a:lnTo>
                    <a:pt x="2893" y="386"/>
                  </a:lnTo>
                  <a:lnTo>
                    <a:pt x="2828" y="342"/>
                  </a:lnTo>
                  <a:lnTo>
                    <a:pt x="2761" y="301"/>
                  </a:lnTo>
                  <a:lnTo>
                    <a:pt x="2692" y="267"/>
                  </a:lnTo>
                  <a:lnTo>
                    <a:pt x="2620" y="238"/>
                  </a:lnTo>
                  <a:lnTo>
                    <a:pt x="2545" y="213"/>
                  </a:lnTo>
                  <a:lnTo>
                    <a:pt x="2470" y="193"/>
                  </a:lnTo>
                  <a:lnTo>
                    <a:pt x="2392" y="179"/>
                  </a:lnTo>
                  <a:lnTo>
                    <a:pt x="2314" y="171"/>
                  </a:lnTo>
                  <a:lnTo>
                    <a:pt x="2235" y="168"/>
                  </a:lnTo>
                  <a:close/>
                  <a:moveTo>
                    <a:pt x="2235" y="0"/>
                  </a:moveTo>
                  <a:lnTo>
                    <a:pt x="2319" y="4"/>
                  </a:lnTo>
                  <a:lnTo>
                    <a:pt x="2402" y="12"/>
                  </a:lnTo>
                  <a:lnTo>
                    <a:pt x="2484" y="25"/>
                  </a:lnTo>
                  <a:lnTo>
                    <a:pt x="2564" y="44"/>
                  </a:lnTo>
                  <a:lnTo>
                    <a:pt x="2643" y="67"/>
                  </a:lnTo>
                  <a:lnTo>
                    <a:pt x="2720" y="97"/>
                  </a:lnTo>
                  <a:lnTo>
                    <a:pt x="2795" y="131"/>
                  </a:lnTo>
                  <a:lnTo>
                    <a:pt x="2868" y="170"/>
                  </a:lnTo>
                  <a:lnTo>
                    <a:pt x="2938" y="213"/>
                  </a:lnTo>
                  <a:lnTo>
                    <a:pt x="3006" y="262"/>
                  </a:lnTo>
                  <a:lnTo>
                    <a:pt x="3070" y="315"/>
                  </a:lnTo>
                  <a:lnTo>
                    <a:pt x="3131" y="373"/>
                  </a:lnTo>
                  <a:lnTo>
                    <a:pt x="3189" y="434"/>
                  </a:lnTo>
                  <a:lnTo>
                    <a:pt x="3242" y="498"/>
                  </a:lnTo>
                  <a:lnTo>
                    <a:pt x="3291" y="566"/>
                  </a:lnTo>
                  <a:lnTo>
                    <a:pt x="3335" y="636"/>
                  </a:lnTo>
                  <a:lnTo>
                    <a:pt x="3373" y="709"/>
                  </a:lnTo>
                  <a:lnTo>
                    <a:pt x="3407" y="784"/>
                  </a:lnTo>
                  <a:lnTo>
                    <a:pt x="3437" y="861"/>
                  </a:lnTo>
                  <a:lnTo>
                    <a:pt x="3460" y="940"/>
                  </a:lnTo>
                  <a:lnTo>
                    <a:pt x="3479" y="1020"/>
                  </a:lnTo>
                  <a:lnTo>
                    <a:pt x="3492" y="1102"/>
                  </a:lnTo>
                  <a:lnTo>
                    <a:pt x="3500" y="1185"/>
                  </a:lnTo>
                  <a:lnTo>
                    <a:pt x="3504" y="1269"/>
                  </a:lnTo>
                  <a:lnTo>
                    <a:pt x="3500" y="1354"/>
                  </a:lnTo>
                  <a:lnTo>
                    <a:pt x="3492" y="1437"/>
                  </a:lnTo>
                  <a:lnTo>
                    <a:pt x="3479" y="1519"/>
                  </a:lnTo>
                  <a:lnTo>
                    <a:pt x="3460" y="1600"/>
                  </a:lnTo>
                  <a:lnTo>
                    <a:pt x="3437" y="1679"/>
                  </a:lnTo>
                  <a:lnTo>
                    <a:pt x="3407" y="1755"/>
                  </a:lnTo>
                  <a:lnTo>
                    <a:pt x="3373" y="1831"/>
                  </a:lnTo>
                  <a:lnTo>
                    <a:pt x="3335" y="1903"/>
                  </a:lnTo>
                  <a:lnTo>
                    <a:pt x="3291" y="1973"/>
                  </a:lnTo>
                  <a:lnTo>
                    <a:pt x="3242" y="2040"/>
                  </a:lnTo>
                  <a:lnTo>
                    <a:pt x="3189" y="2105"/>
                  </a:lnTo>
                  <a:lnTo>
                    <a:pt x="3131" y="2167"/>
                  </a:lnTo>
                  <a:lnTo>
                    <a:pt x="3070" y="2224"/>
                  </a:lnTo>
                  <a:lnTo>
                    <a:pt x="3006" y="2278"/>
                  </a:lnTo>
                  <a:lnTo>
                    <a:pt x="2938" y="2327"/>
                  </a:lnTo>
                  <a:lnTo>
                    <a:pt x="2868" y="2370"/>
                  </a:lnTo>
                  <a:lnTo>
                    <a:pt x="2795" y="2408"/>
                  </a:lnTo>
                  <a:lnTo>
                    <a:pt x="2720" y="2442"/>
                  </a:lnTo>
                  <a:lnTo>
                    <a:pt x="2643" y="2472"/>
                  </a:lnTo>
                  <a:lnTo>
                    <a:pt x="2564" y="2496"/>
                  </a:lnTo>
                  <a:lnTo>
                    <a:pt x="2484" y="2515"/>
                  </a:lnTo>
                  <a:lnTo>
                    <a:pt x="2402" y="2528"/>
                  </a:lnTo>
                  <a:lnTo>
                    <a:pt x="2319" y="2536"/>
                  </a:lnTo>
                  <a:lnTo>
                    <a:pt x="2235" y="2539"/>
                  </a:lnTo>
                  <a:lnTo>
                    <a:pt x="2150" y="2536"/>
                  </a:lnTo>
                  <a:lnTo>
                    <a:pt x="2067" y="2528"/>
                  </a:lnTo>
                  <a:lnTo>
                    <a:pt x="1985" y="2515"/>
                  </a:lnTo>
                  <a:lnTo>
                    <a:pt x="1904" y="2496"/>
                  </a:lnTo>
                  <a:lnTo>
                    <a:pt x="1825" y="2471"/>
                  </a:lnTo>
                  <a:lnTo>
                    <a:pt x="1748" y="2442"/>
                  </a:lnTo>
                  <a:lnTo>
                    <a:pt x="1673" y="2408"/>
                  </a:lnTo>
                  <a:lnTo>
                    <a:pt x="1601" y="2370"/>
                  </a:lnTo>
                  <a:lnTo>
                    <a:pt x="1531" y="2325"/>
                  </a:lnTo>
                  <a:lnTo>
                    <a:pt x="1463" y="2278"/>
                  </a:lnTo>
                  <a:lnTo>
                    <a:pt x="1398" y="2224"/>
                  </a:lnTo>
                  <a:lnTo>
                    <a:pt x="1237" y="2386"/>
                  </a:lnTo>
                  <a:lnTo>
                    <a:pt x="1397" y="2546"/>
                  </a:lnTo>
                  <a:lnTo>
                    <a:pt x="1408" y="2561"/>
                  </a:lnTo>
                  <a:lnTo>
                    <a:pt x="1417" y="2578"/>
                  </a:lnTo>
                  <a:lnTo>
                    <a:pt x="1420" y="2596"/>
                  </a:lnTo>
                  <a:lnTo>
                    <a:pt x="1420" y="2614"/>
                  </a:lnTo>
                  <a:lnTo>
                    <a:pt x="1417" y="2632"/>
                  </a:lnTo>
                  <a:lnTo>
                    <a:pt x="1408" y="2649"/>
                  </a:lnTo>
                  <a:lnTo>
                    <a:pt x="1397" y="2664"/>
                  </a:lnTo>
                  <a:lnTo>
                    <a:pt x="671" y="3389"/>
                  </a:lnTo>
                  <a:lnTo>
                    <a:pt x="637" y="3420"/>
                  </a:lnTo>
                  <a:lnTo>
                    <a:pt x="600" y="3446"/>
                  </a:lnTo>
                  <a:lnTo>
                    <a:pt x="561" y="3467"/>
                  </a:lnTo>
                  <a:lnTo>
                    <a:pt x="520" y="3483"/>
                  </a:lnTo>
                  <a:lnTo>
                    <a:pt x="479" y="3494"/>
                  </a:lnTo>
                  <a:lnTo>
                    <a:pt x="436" y="3502"/>
                  </a:lnTo>
                  <a:lnTo>
                    <a:pt x="392" y="3504"/>
                  </a:lnTo>
                  <a:lnTo>
                    <a:pt x="350" y="3502"/>
                  </a:lnTo>
                  <a:lnTo>
                    <a:pt x="307" y="3494"/>
                  </a:lnTo>
                  <a:lnTo>
                    <a:pt x="266" y="3483"/>
                  </a:lnTo>
                  <a:lnTo>
                    <a:pt x="224" y="3467"/>
                  </a:lnTo>
                  <a:lnTo>
                    <a:pt x="186" y="3446"/>
                  </a:lnTo>
                  <a:lnTo>
                    <a:pt x="149" y="3420"/>
                  </a:lnTo>
                  <a:lnTo>
                    <a:pt x="115" y="3389"/>
                  </a:lnTo>
                  <a:lnTo>
                    <a:pt x="84" y="3355"/>
                  </a:lnTo>
                  <a:lnTo>
                    <a:pt x="59" y="3318"/>
                  </a:lnTo>
                  <a:lnTo>
                    <a:pt x="37" y="3280"/>
                  </a:lnTo>
                  <a:lnTo>
                    <a:pt x="21" y="3238"/>
                  </a:lnTo>
                  <a:lnTo>
                    <a:pt x="10" y="3197"/>
                  </a:lnTo>
                  <a:lnTo>
                    <a:pt x="2" y="3154"/>
                  </a:lnTo>
                  <a:lnTo>
                    <a:pt x="0" y="3112"/>
                  </a:lnTo>
                  <a:lnTo>
                    <a:pt x="2" y="3068"/>
                  </a:lnTo>
                  <a:lnTo>
                    <a:pt x="10" y="3025"/>
                  </a:lnTo>
                  <a:lnTo>
                    <a:pt x="21" y="2984"/>
                  </a:lnTo>
                  <a:lnTo>
                    <a:pt x="37" y="2943"/>
                  </a:lnTo>
                  <a:lnTo>
                    <a:pt x="59" y="2904"/>
                  </a:lnTo>
                  <a:lnTo>
                    <a:pt x="84" y="2867"/>
                  </a:lnTo>
                  <a:lnTo>
                    <a:pt x="115" y="2833"/>
                  </a:lnTo>
                  <a:lnTo>
                    <a:pt x="840" y="2107"/>
                  </a:lnTo>
                  <a:lnTo>
                    <a:pt x="857" y="2095"/>
                  </a:lnTo>
                  <a:lnTo>
                    <a:pt x="878" y="2086"/>
                  </a:lnTo>
                  <a:lnTo>
                    <a:pt x="900" y="2083"/>
                  </a:lnTo>
                  <a:lnTo>
                    <a:pt x="921" y="2086"/>
                  </a:lnTo>
                  <a:lnTo>
                    <a:pt x="941" y="2095"/>
                  </a:lnTo>
                  <a:lnTo>
                    <a:pt x="958" y="2107"/>
                  </a:lnTo>
                  <a:lnTo>
                    <a:pt x="1118" y="2267"/>
                  </a:lnTo>
                  <a:lnTo>
                    <a:pt x="1280" y="2106"/>
                  </a:lnTo>
                  <a:lnTo>
                    <a:pt x="1226" y="2042"/>
                  </a:lnTo>
                  <a:lnTo>
                    <a:pt x="1179" y="1973"/>
                  </a:lnTo>
                  <a:lnTo>
                    <a:pt x="1134" y="1903"/>
                  </a:lnTo>
                  <a:lnTo>
                    <a:pt x="1096" y="1831"/>
                  </a:lnTo>
                  <a:lnTo>
                    <a:pt x="1062" y="1756"/>
                  </a:lnTo>
                  <a:lnTo>
                    <a:pt x="1033" y="1679"/>
                  </a:lnTo>
                  <a:lnTo>
                    <a:pt x="1008" y="1600"/>
                  </a:lnTo>
                  <a:lnTo>
                    <a:pt x="989" y="1519"/>
                  </a:lnTo>
                  <a:lnTo>
                    <a:pt x="976" y="1437"/>
                  </a:lnTo>
                  <a:lnTo>
                    <a:pt x="968" y="1354"/>
                  </a:lnTo>
                  <a:lnTo>
                    <a:pt x="965" y="1269"/>
                  </a:lnTo>
                  <a:lnTo>
                    <a:pt x="968" y="1185"/>
                  </a:lnTo>
                  <a:lnTo>
                    <a:pt x="976" y="1102"/>
                  </a:lnTo>
                  <a:lnTo>
                    <a:pt x="989" y="1020"/>
                  </a:lnTo>
                  <a:lnTo>
                    <a:pt x="1008" y="940"/>
                  </a:lnTo>
                  <a:lnTo>
                    <a:pt x="1032" y="861"/>
                  </a:lnTo>
                  <a:lnTo>
                    <a:pt x="1062" y="784"/>
                  </a:lnTo>
                  <a:lnTo>
                    <a:pt x="1096" y="709"/>
                  </a:lnTo>
                  <a:lnTo>
                    <a:pt x="1134" y="636"/>
                  </a:lnTo>
                  <a:lnTo>
                    <a:pt x="1177" y="566"/>
                  </a:lnTo>
                  <a:lnTo>
                    <a:pt x="1226" y="498"/>
                  </a:lnTo>
                  <a:lnTo>
                    <a:pt x="1280" y="434"/>
                  </a:lnTo>
                  <a:lnTo>
                    <a:pt x="1337" y="373"/>
                  </a:lnTo>
                  <a:lnTo>
                    <a:pt x="1399" y="315"/>
                  </a:lnTo>
                  <a:lnTo>
                    <a:pt x="1464" y="262"/>
                  </a:lnTo>
                  <a:lnTo>
                    <a:pt x="1531" y="213"/>
                  </a:lnTo>
                  <a:lnTo>
                    <a:pt x="1601" y="170"/>
                  </a:lnTo>
                  <a:lnTo>
                    <a:pt x="1673" y="131"/>
                  </a:lnTo>
                  <a:lnTo>
                    <a:pt x="1749" y="97"/>
                  </a:lnTo>
                  <a:lnTo>
                    <a:pt x="1825" y="67"/>
                  </a:lnTo>
                  <a:lnTo>
                    <a:pt x="1904" y="44"/>
                  </a:lnTo>
                  <a:lnTo>
                    <a:pt x="1985" y="25"/>
                  </a:lnTo>
                  <a:lnTo>
                    <a:pt x="2067" y="12"/>
                  </a:lnTo>
                  <a:lnTo>
                    <a:pt x="2150" y="4"/>
                  </a:lnTo>
                  <a:lnTo>
                    <a:pt x="22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Freeform 82"/>
            <p:cNvSpPr>
              <a:spLocks noEditPoints="1"/>
            </p:cNvSpPr>
            <p:nvPr/>
          </p:nvSpPr>
          <p:spPr bwMode="auto">
            <a:xfrm>
              <a:off x="869950" y="1979613"/>
              <a:ext cx="277813" cy="277812"/>
            </a:xfrm>
            <a:custGeom>
              <a:avLst/>
              <a:gdLst>
                <a:gd name="T0" fmla="*/ 756 w 1754"/>
                <a:gd name="T1" fmla="*/ 177 h 1753"/>
                <a:gd name="T2" fmla="*/ 582 w 1754"/>
                <a:gd name="T3" fmla="*/ 232 h 1753"/>
                <a:gd name="T4" fmla="*/ 424 w 1754"/>
                <a:gd name="T5" fmla="*/ 332 h 1753"/>
                <a:gd name="T6" fmla="*/ 295 w 1754"/>
                <a:gd name="T7" fmla="*/ 471 h 1753"/>
                <a:gd name="T8" fmla="*/ 210 w 1754"/>
                <a:gd name="T9" fmla="*/ 634 h 1753"/>
                <a:gd name="T10" fmla="*/ 170 w 1754"/>
                <a:gd name="T11" fmla="*/ 815 h 1753"/>
                <a:gd name="T12" fmla="*/ 179 w 1754"/>
                <a:gd name="T13" fmla="*/ 1001 h 1753"/>
                <a:gd name="T14" fmla="*/ 233 w 1754"/>
                <a:gd name="T15" fmla="*/ 1176 h 1753"/>
                <a:gd name="T16" fmla="*/ 333 w 1754"/>
                <a:gd name="T17" fmla="*/ 1333 h 1753"/>
                <a:gd name="T18" fmla="*/ 474 w 1754"/>
                <a:gd name="T19" fmla="*/ 1460 h 1753"/>
                <a:gd name="T20" fmla="*/ 638 w 1754"/>
                <a:gd name="T21" fmla="*/ 1545 h 1753"/>
                <a:gd name="T22" fmla="*/ 817 w 1754"/>
                <a:gd name="T23" fmla="*/ 1584 h 1753"/>
                <a:gd name="T24" fmla="*/ 998 w 1754"/>
                <a:gd name="T25" fmla="*/ 1576 h 1753"/>
                <a:gd name="T26" fmla="*/ 1172 w 1754"/>
                <a:gd name="T27" fmla="*/ 1522 h 1753"/>
                <a:gd name="T28" fmla="*/ 1331 w 1754"/>
                <a:gd name="T29" fmla="*/ 1422 h 1753"/>
                <a:gd name="T30" fmla="*/ 1460 w 1754"/>
                <a:gd name="T31" fmla="*/ 1283 h 1753"/>
                <a:gd name="T32" fmla="*/ 1545 w 1754"/>
                <a:gd name="T33" fmla="*/ 1120 h 1753"/>
                <a:gd name="T34" fmla="*/ 1584 w 1754"/>
                <a:gd name="T35" fmla="*/ 939 h 1753"/>
                <a:gd name="T36" fmla="*/ 1575 w 1754"/>
                <a:gd name="T37" fmla="*/ 753 h 1753"/>
                <a:gd name="T38" fmla="*/ 1521 w 1754"/>
                <a:gd name="T39" fmla="*/ 577 h 1753"/>
                <a:gd name="T40" fmla="*/ 1421 w 1754"/>
                <a:gd name="T41" fmla="*/ 421 h 1753"/>
                <a:gd name="T42" fmla="*/ 1281 w 1754"/>
                <a:gd name="T43" fmla="*/ 293 h 1753"/>
                <a:gd name="T44" fmla="*/ 1116 w 1754"/>
                <a:gd name="T45" fmla="*/ 208 h 1753"/>
                <a:gd name="T46" fmla="*/ 937 w 1754"/>
                <a:gd name="T47" fmla="*/ 170 h 1753"/>
                <a:gd name="T48" fmla="*/ 945 w 1754"/>
                <a:gd name="T49" fmla="*/ 3 h 1753"/>
                <a:gd name="T50" fmla="*/ 1144 w 1754"/>
                <a:gd name="T51" fmla="*/ 41 h 1753"/>
                <a:gd name="T52" fmla="*/ 1331 w 1754"/>
                <a:gd name="T53" fmla="*/ 126 h 1753"/>
                <a:gd name="T54" fmla="*/ 1497 w 1754"/>
                <a:gd name="T55" fmla="*/ 257 h 1753"/>
                <a:gd name="T56" fmla="*/ 1625 w 1754"/>
                <a:gd name="T57" fmla="*/ 420 h 1753"/>
                <a:gd name="T58" fmla="*/ 1712 w 1754"/>
                <a:gd name="T59" fmla="*/ 605 h 1753"/>
                <a:gd name="T60" fmla="*/ 1751 w 1754"/>
                <a:gd name="T61" fmla="*/ 807 h 1753"/>
                <a:gd name="T62" fmla="*/ 1744 w 1754"/>
                <a:gd name="T63" fmla="*/ 1016 h 1753"/>
                <a:gd name="T64" fmla="*/ 1688 w 1754"/>
                <a:gd name="T65" fmla="*/ 1212 h 1753"/>
                <a:gd name="T66" fmla="*/ 1587 w 1754"/>
                <a:gd name="T67" fmla="*/ 1391 h 1753"/>
                <a:gd name="T68" fmla="*/ 1445 w 1754"/>
                <a:gd name="T69" fmla="*/ 1545 h 1753"/>
                <a:gd name="T70" fmla="*/ 1270 w 1754"/>
                <a:gd name="T71" fmla="*/ 1661 h 1753"/>
                <a:gd name="T72" fmla="*/ 1078 w 1754"/>
                <a:gd name="T73" fmla="*/ 1730 h 1753"/>
                <a:gd name="T74" fmla="*/ 878 w 1754"/>
                <a:gd name="T75" fmla="*/ 1753 h 1753"/>
                <a:gd name="T76" fmla="*/ 677 w 1754"/>
                <a:gd name="T77" fmla="*/ 1730 h 1753"/>
                <a:gd name="T78" fmla="*/ 484 w 1754"/>
                <a:gd name="T79" fmla="*/ 1661 h 1753"/>
                <a:gd name="T80" fmla="*/ 310 w 1754"/>
                <a:gd name="T81" fmla="*/ 1545 h 1753"/>
                <a:gd name="T82" fmla="*/ 167 w 1754"/>
                <a:gd name="T83" fmla="*/ 1391 h 1753"/>
                <a:gd name="T84" fmla="*/ 66 w 1754"/>
                <a:gd name="T85" fmla="*/ 1212 h 1753"/>
                <a:gd name="T86" fmla="*/ 11 w 1754"/>
                <a:gd name="T87" fmla="*/ 1016 h 1753"/>
                <a:gd name="T88" fmla="*/ 3 w 1754"/>
                <a:gd name="T89" fmla="*/ 807 h 1753"/>
                <a:gd name="T90" fmla="*/ 43 w 1754"/>
                <a:gd name="T91" fmla="*/ 605 h 1753"/>
                <a:gd name="T92" fmla="*/ 129 w 1754"/>
                <a:gd name="T93" fmla="*/ 420 h 1753"/>
                <a:gd name="T94" fmla="*/ 258 w 1754"/>
                <a:gd name="T95" fmla="*/ 257 h 1753"/>
                <a:gd name="T96" fmla="*/ 424 w 1754"/>
                <a:gd name="T97" fmla="*/ 126 h 1753"/>
                <a:gd name="T98" fmla="*/ 611 w 1754"/>
                <a:gd name="T99" fmla="*/ 41 h 1753"/>
                <a:gd name="T100" fmla="*/ 810 w 1754"/>
                <a:gd name="T101" fmla="*/ 3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54" h="1753">
                  <a:moveTo>
                    <a:pt x="878" y="168"/>
                  </a:moveTo>
                  <a:lnTo>
                    <a:pt x="817" y="170"/>
                  </a:lnTo>
                  <a:lnTo>
                    <a:pt x="756" y="177"/>
                  </a:lnTo>
                  <a:lnTo>
                    <a:pt x="697" y="190"/>
                  </a:lnTo>
                  <a:lnTo>
                    <a:pt x="638" y="208"/>
                  </a:lnTo>
                  <a:lnTo>
                    <a:pt x="582" y="232"/>
                  </a:lnTo>
                  <a:lnTo>
                    <a:pt x="527" y="259"/>
                  </a:lnTo>
                  <a:lnTo>
                    <a:pt x="474" y="293"/>
                  </a:lnTo>
                  <a:lnTo>
                    <a:pt x="424" y="332"/>
                  </a:lnTo>
                  <a:lnTo>
                    <a:pt x="376" y="375"/>
                  </a:lnTo>
                  <a:lnTo>
                    <a:pt x="333" y="421"/>
                  </a:lnTo>
                  <a:lnTo>
                    <a:pt x="295" y="471"/>
                  </a:lnTo>
                  <a:lnTo>
                    <a:pt x="262" y="522"/>
                  </a:lnTo>
                  <a:lnTo>
                    <a:pt x="233" y="577"/>
                  </a:lnTo>
                  <a:lnTo>
                    <a:pt x="210" y="634"/>
                  </a:lnTo>
                  <a:lnTo>
                    <a:pt x="192" y="692"/>
                  </a:lnTo>
                  <a:lnTo>
                    <a:pt x="179" y="753"/>
                  </a:lnTo>
                  <a:lnTo>
                    <a:pt x="170" y="815"/>
                  </a:lnTo>
                  <a:lnTo>
                    <a:pt x="167" y="876"/>
                  </a:lnTo>
                  <a:lnTo>
                    <a:pt x="170" y="939"/>
                  </a:lnTo>
                  <a:lnTo>
                    <a:pt x="179" y="1001"/>
                  </a:lnTo>
                  <a:lnTo>
                    <a:pt x="192" y="1061"/>
                  </a:lnTo>
                  <a:lnTo>
                    <a:pt x="210" y="1120"/>
                  </a:lnTo>
                  <a:lnTo>
                    <a:pt x="233" y="1176"/>
                  </a:lnTo>
                  <a:lnTo>
                    <a:pt x="262" y="1230"/>
                  </a:lnTo>
                  <a:lnTo>
                    <a:pt x="295" y="1283"/>
                  </a:lnTo>
                  <a:lnTo>
                    <a:pt x="333" y="1333"/>
                  </a:lnTo>
                  <a:lnTo>
                    <a:pt x="376" y="1378"/>
                  </a:lnTo>
                  <a:lnTo>
                    <a:pt x="424" y="1422"/>
                  </a:lnTo>
                  <a:lnTo>
                    <a:pt x="474" y="1460"/>
                  </a:lnTo>
                  <a:lnTo>
                    <a:pt x="527" y="1494"/>
                  </a:lnTo>
                  <a:lnTo>
                    <a:pt x="582" y="1522"/>
                  </a:lnTo>
                  <a:lnTo>
                    <a:pt x="638" y="1545"/>
                  </a:lnTo>
                  <a:lnTo>
                    <a:pt x="697" y="1563"/>
                  </a:lnTo>
                  <a:lnTo>
                    <a:pt x="756" y="1576"/>
                  </a:lnTo>
                  <a:lnTo>
                    <a:pt x="817" y="1584"/>
                  </a:lnTo>
                  <a:lnTo>
                    <a:pt x="878" y="1586"/>
                  </a:lnTo>
                  <a:lnTo>
                    <a:pt x="937" y="1584"/>
                  </a:lnTo>
                  <a:lnTo>
                    <a:pt x="998" y="1576"/>
                  </a:lnTo>
                  <a:lnTo>
                    <a:pt x="1057" y="1563"/>
                  </a:lnTo>
                  <a:lnTo>
                    <a:pt x="1116" y="1545"/>
                  </a:lnTo>
                  <a:lnTo>
                    <a:pt x="1172" y="1522"/>
                  </a:lnTo>
                  <a:lnTo>
                    <a:pt x="1228" y="1494"/>
                  </a:lnTo>
                  <a:lnTo>
                    <a:pt x="1281" y="1460"/>
                  </a:lnTo>
                  <a:lnTo>
                    <a:pt x="1331" y="1422"/>
                  </a:lnTo>
                  <a:lnTo>
                    <a:pt x="1379" y="1378"/>
                  </a:lnTo>
                  <a:lnTo>
                    <a:pt x="1421" y="1333"/>
                  </a:lnTo>
                  <a:lnTo>
                    <a:pt x="1460" y="1283"/>
                  </a:lnTo>
                  <a:lnTo>
                    <a:pt x="1492" y="1230"/>
                  </a:lnTo>
                  <a:lnTo>
                    <a:pt x="1521" y="1176"/>
                  </a:lnTo>
                  <a:lnTo>
                    <a:pt x="1545" y="1120"/>
                  </a:lnTo>
                  <a:lnTo>
                    <a:pt x="1563" y="1061"/>
                  </a:lnTo>
                  <a:lnTo>
                    <a:pt x="1575" y="1001"/>
                  </a:lnTo>
                  <a:lnTo>
                    <a:pt x="1584" y="939"/>
                  </a:lnTo>
                  <a:lnTo>
                    <a:pt x="1587" y="876"/>
                  </a:lnTo>
                  <a:lnTo>
                    <a:pt x="1584" y="815"/>
                  </a:lnTo>
                  <a:lnTo>
                    <a:pt x="1575" y="753"/>
                  </a:lnTo>
                  <a:lnTo>
                    <a:pt x="1563" y="692"/>
                  </a:lnTo>
                  <a:lnTo>
                    <a:pt x="1545" y="634"/>
                  </a:lnTo>
                  <a:lnTo>
                    <a:pt x="1521" y="577"/>
                  </a:lnTo>
                  <a:lnTo>
                    <a:pt x="1492" y="522"/>
                  </a:lnTo>
                  <a:lnTo>
                    <a:pt x="1460" y="471"/>
                  </a:lnTo>
                  <a:lnTo>
                    <a:pt x="1421" y="421"/>
                  </a:lnTo>
                  <a:lnTo>
                    <a:pt x="1379" y="375"/>
                  </a:lnTo>
                  <a:lnTo>
                    <a:pt x="1331" y="332"/>
                  </a:lnTo>
                  <a:lnTo>
                    <a:pt x="1281" y="293"/>
                  </a:lnTo>
                  <a:lnTo>
                    <a:pt x="1228" y="259"/>
                  </a:lnTo>
                  <a:lnTo>
                    <a:pt x="1172" y="232"/>
                  </a:lnTo>
                  <a:lnTo>
                    <a:pt x="1116" y="208"/>
                  </a:lnTo>
                  <a:lnTo>
                    <a:pt x="1057" y="190"/>
                  </a:lnTo>
                  <a:lnTo>
                    <a:pt x="998" y="177"/>
                  </a:lnTo>
                  <a:lnTo>
                    <a:pt x="937" y="170"/>
                  </a:lnTo>
                  <a:lnTo>
                    <a:pt x="878" y="168"/>
                  </a:lnTo>
                  <a:close/>
                  <a:moveTo>
                    <a:pt x="878" y="0"/>
                  </a:moveTo>
                  <a:lnTo>
                    <a:pt x="945" y="3"/>
                  </a:lnTo>
                  <a:lnTo>
                    <a:pt x="1012" y="11"/>
                  </a:lnTo>
                  <a:lnTo>
                    <a:pt x="1078" y="23"/>
                  </a:lnTo>
                  <a:lnTo>
                    <a:pt x="1144" y="41"/>
                  </a:lnTo>
                  <a:lnTo>
                    <a:pt x="1207" y="65"/>
                  </a:lnTo>
                  <a:lnTo>
                    <a:pt x="1270" y="92"/>
                  </a:lnTo>
                  <a:lnTo>
                    <a:pt x="1331" y="126"/>
                  </a:lnTo>
                  <a:lnTo>
                    <a:pt x="1388" y="165"/>
                  </a:lnTo>
                  <a:lnTo>
                    <a:pt x="1445" y="208"/>
                  </a:lnTo>
                  <a:lnTo>
                    <a:pt x="1497" y="257"/>
                  </a:lnTo>
                  <a:lnTo>
                    <a:pt x="1545" y="308"/>
                  </a:lnTo>
                  <a:lnTo>
                    <a:pt x="1587" y="363"/>
                  </a:lnTo>
                  <a:lnTo>
                    <a:pt x="1625" y="420"/>
                  </a:lnTo>
                  <a:lnTo>
                    <a:pt x="1659" y="480"/>
                  </a:lnTo>
                  <a:lnTo>
                    <a:pt x="1688" y="541"/>
                  </a:lnTo>
                  <a:lnTo>
                    <a:pt x="1712" y="605"/>
                  </a:lnTo>
                  <a:lnTo>
                    <a:pt x="1730" y="671"/>
                  </a:lnTo>
                  <a:lnTo>
                    <a:pt x="1744" y="738"/>
                  </a:lnTo>
                  <a:lnTo>
                    <a:pt x="1751" y="807"/>
                  </a:lnTo>
                  <a:lnTo>
                    <a:pt x="1754" y="876"/>
                  </a:lnTo>
                  <a:lnTo>
                    <a:pt x="1751" y="947"/>
                  </a:lnTo>
                  <a:lnTo>
                    <a:pt x="1744" y="1016"/>
                  </a:lnTo>
                  <a:lnTo>
                    <a:pt x="1730" y="1083"/>
                  </a:lnTo>
                  <a:lnTo>
                    <a:pt x="1712" y="1149"/>
                  </a:lnTo>
                  <a:lnTo>
                    <a:pt x="1688" y="1212"/>
                  </a:lnTo>
                  <a:lnTo>
                    <a:pt x="1659" y="1274"/>
                  </a:lnTo>
                  <a:lnTo>
                    <a:pt x="1625" y="1334"/>
                  </a:lnTo>
                  <a:lnTo>
                    <a:pt x="1587" y="1391"/>
                  </a:lnTo>
                  <a:lnTo>
                    <a:pt x="1545" y="1445"/>
                  </a:lnTo>
                  <a:lnTo>
                    <a:pt x="1497" y="1496"/>
                  </a:lnTo>
                  <a:lnTo>
                    <a:pt x="1445" y="1545"/>
                  </a:lnTo>
                  <a:lnTo>
                    <a:pt x="1388" y="1589"/>
                  </a:lnTo>
                  <a:lnTo>
                    <a:pt x="1331" y="1627"/>
                  </a:lnTo>
                  <a:lnTo>
                    <a:pt x="1270" y="1661"/>
                  </a:lnTo>
                  <a:lnTo>
                    <a:pt x="1207" y="1689"/>
                  </a:lnTo>
                  <a:lnTo>
                    <a:pt x="1144" y="1712"/>
                  </a:lnTo>
                  <a:lnTo>
                    <a:pt x="1078" y="1730"/>
                  </a:lnTo>
                  <a:lnTo>
                    <a:pt x="1012" y="1743"/>
                  </a:lnTo>
                  <a:lnTo>
                    <a:pt x="945" y="1751"/>
                  </a:lnTo>
                  <a:lnTo>
                    <a:pt x="878" y="1753"/>
                  </a:lnTo>
                  <a:lnTo>
                    <a:pt x="810" y="1751"/>
                  </a:lnTo>
                  <a:lnTo>
                    <a:pt x="743" y="1743"/>
                  </a:lnTo>
                  <a:lnTo>
                    <a:pt x="677" y="1730"/>
                  </a:lnTo>
                  <a:lnTo>
                    <a:pt x="611" y="1712"/>
                  </a:lnTo>
                  <a:lnTo>
                    <a:pt x="547" y="1689"/>
                  </a:lnTo>
                  <a:lnTo>
                    <a:pt x="484" y="1661"/>
                  </a:lnTo>
                  <a:lnTo>
                    <a:pt x="424" y="1627"/>
                  </a:lnTo>
                  <a:lnTo>
                    <a:pt x="366" y="1589"/>
                  </a:lnTo>
                  <a:lnTo>
                    <a:pt x="310" y="1545"/>
                  </a:lnTo>
                  <a:lnTo>
                    <a:pt x="258" y="1496"/>
                  </a:lnTo>
                  <a:lnTo>
                    <a:pt x="210" y="1445"/>
                  </a:lnTo>
                  <a:lnTo>
                    <a:pt x="167" y="1391"/>
                  </a:lnTo>
                  <a:lnTo>
                    <a:pt x="129" y="1334"/>
                  </a:lnTo>
                  <a:lnTo>
                    <a:pt x="95" y="1274"/>
                  </a:lnTo>
                  <a:lnTo>
                    <a:pt x="66" y="1212"/>
                  </a:lnTo>
                  <a:lnTo>
                    <a:pt x="43" y="1149"/>
                  </a:lnTo>
                  <a:lnTo>
                    <a:pt x="25" y="1083"/>
                  </a:lnTo>
                  <a:lnTo>
                    <a:pt x="11" y="1016"/>
                  </a:lnTo>
                  <a:lnTo>
                    <a:pt x="3" y="947"/>
                  </a:lnTo>
                  <a:lnTo>
                    <a:pt x="0" y="876"/>
                  </a:lnTo>
                  <a:lnTo>
                    <a:pt x="3" y="807"/>
                  </a:lnTo>
                  <a:lnTo>
                    <a:pt x="11" y="738"/>
                  </a:lnTo>
                  <a:lnTo>
                    <a:pt x="25" y="671"/>
                  </a:lnTo>
                  <a:lnTo>
                    <a:pt x="43" y="605"/>
                  </a:lnTo>
                  <a:lnTo>
                    <a:pt x="66" y="541"/>
                  </a:lnTo>
                  <a:lnTo>
                    <a:pt x="95" y="480"/>
                  </a:lnTo>
                  <a:lnTo>
                    <a:pt x="129" y="420"/>
                  </a:lnTo>
                  <a:lnTo>
                    <a:pt x="167" y="363"/>
                  </a:lnTo>
                  <a:lnTo>
                    <a:pt x="210" y="308"/>
                  </a:lnTo>
                  <a:lnTo>
                    <a:pt x="258" y="257"/>
                  </a:lnTo>
                  <a:lnTo>
                    <a:pt x="310" y="208"/>
                  </a:lnTo>
                  <a:lnTo>
                    <a:pt x="366" y="165"/>
                  </a:lnTo>
                  <a:lnTo>
                    <a:pt x="424" y="126"/>
                  </a:lnTo>
                  <a:lnTo>
                    <a:pt x="484" y="92"/>
                  </a:lnTo>
                  <a:lnTo>
                    <a:pt x="547" y="65"/>
                  </a:lnTo>
                  <a:lnTo>
                    <a:pt x="611" y="41"/>
                  </a:lnTo>
                  <a:lnTo>
                    <a:pt x="677" y="23"/>
                  </a:lnTo>
                  <a:lnTo>
                    <a:pt x="743" y="11"/>
                  </a:lnTo>
                  <a:lnTo>
                    <a:pt x="810" y="3"/>
                  </a:lnTo>
                  <a:lnTo>
                    <a:pt x="8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Freeform 83"/>
            <p:cNvSpPr/>
            <p:nvPr/>
          </p:nvSpPr>
          <p:spPr bwMode="auto">
            <a:xfrm>
              <a:off x="952500" y="2105025"/>
              <a:ext cx="112713" cy="26987"/>
            </a:xfrm>
            <a:custGeom>
              <a:avLst/>
              <a:gdLst>
                <a:gd name="T0" fmla="*/ 84 w 714"/>
                <a:gd name="T1" fmla="*/ 0 h 167"/>
                <a:gd name="T2" fmla="*/ 630 w 714"/>
                <a:gd name="T3" fmla="*/ 0 h 167"/>
                <a:gd name="T4" fmla="*/ 652 w 714"/>
                <a:gd name="T5" fmla="*/ 4 h 167"/>
                <a:gd name="T6" fmla="*/ 673 w 714"/>
                <a:gd name="T7" fmla="*/ 12 h 167"/>
                <a:gd name="T8" fmla="*/ 690 w 714"/>
                <a:gd name="T9" fmla="*/ 25 h 167"/>
                <a:gd name="T10" fmla="*/ 702 w 714"/>
                <a:gd name="T11" fmla="*/ 42 h 167"/>
                <a:gd name="T12" fmla="*/ 711 w 714"/>
                <a:gd name="T13" fmla="*/ 62 h 167"/>
                <a:gd name="T14" fmla="*/ 714 w 714"/>
                <a:gd name="T15" fmla="*/ 83 h 167"/>
                <a:gd name="T16" fmla="*/ 711 w 714"/>
                <a:gd name="T17" fmla="*/ 106 h 167"/>
                <a:gd name="T18" fmla="*/ 702 w 714"/>
                <a:gd name="T19" fmla="*/ 126 h 167"/>
                <a:gd name="T20" fmla="*/ 690 w 714"/>
                <a:gd name="T21" fmla="*/ 143 h 167"/>
                <a:gd name="T22" fmla="*/ 673 w 714"/>
                <a:gd name="T23" fmla="*/ 156 h 167"/>
                <a:gd name="T24" fmla="*/ 652 w 714"/>
                <a:gd name="T25" fmla="*/ 164 h 167"/>
                <a:gd name="T26" fmla="*/ 630 w 714"/>
                <a:gd name="T27" fmla="*/ 167 h 167"/>
                <a:gd name="T28" fmla="*/ 84 w 714"/>
                <a:gd name="T29" fmla="*/ 167 h 167"/>
                <a:gd name="T30" fmla="*/ 62 w 714"/>
                <a:gd name="T31" fmla="*/ 164 h 167"/>
                <a:gd name="T32" fmla="*/ 42 w 714"/>
                <a:gd name="T33" fmla="*/ 156 h 167"/>
                <a:gd name="T34" fmla="*/ 25 w 714"/>
                <a:gd name="T35" fmla="*/ 143 h 167"/>
                <a:gd name="T36" fmla="*/ 12 w 714"/>
                <a:gd name="T37" fmla="*/ 126 h 167"/>
                <a:gd name="T38" fmla="*/ 4 w 714"/>
                <a:gd name="T39" fmla="*/ 106 h 167"/>
                <a:gd name="T40" fmla="*/ 0 w 714"/>
                <a:gd name="T41" fmla="*/ 83 h 167"/>
                <a:gd name="T42" fmla="*/ 4 w 714"/>
                <a:gd name="T43" fmla="*/ 62 h 167"/>
                <a:gd name="T44" fmla="*/ 12 w 714"/>
                <a:gd name="T45" fmla="*/ 42 h 167"/>
                <a:gd name="T46" fmla="*/ 25 w 714"/>
                <a:gd name="T47" fmla="*/ 25 h 167"/>
                <a:gd name="T48" fmla="*/ 42 w 714"/>
                <a:gd name="T49" fmla="*/ 12 h 167"/>
                <a:gd name="T50" fmla="*/ 62 w 714"/>
                <a:gd name="T51" fmla="*/ 4 h 167"/>
                <a:gd name="T52" fmla="*/ 84 w 714"/>
                <a:gd name="T5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4" h="167">
                  <a:moveTo>
                    <a:pt x="84" y="0"/>
                  </a:moveTo>
                  <a:lnTo>
                    <a:pt x="630" y="0"/>
                  </a:lnTo>
                  <a:lnTo>
                    <a:pt x="652" y="4"/>
                  </a:lnTo>
                  <a:lnTo>
                    <a:pt x="673" y="12"/>
                  </a:lnTo>
                  <a:lnTo>
                    <a:pt x="690" y="25"/>
                  </a:lnTo>
                  <a:lnTo>
                    <a:pt x="702" y="42"/>
                  </a:lnTo>
                  <a:lnTo>
                    <a:pt x="711" y="62"/>
                  </a:lnTo>
                  <a:lnTo>
                    <a:pt x="714" y="83"/>
                  </a:lnTo>
                  <a:lnTo>
                    <a:pt x="711" y="106"/>
                  </a:lnTo>
                  <a:lnTo>
                    <a:pt x="702" y="126"/>
                  </a:lnTo>
                  <a:lnTo>
                    <a:pt x="690" y="143"/>
                  </a:lnTo>
                  <a:lnTo>
                    <a:pt x="673" y="156"/>
                  </a:lnTo>
                  <a:lnTo>
                    <a:pt x="652" y="164"/>
                  </a:lnTo>
                  <a:lnTo>
                    <a:pt x="630" y="167"/>
                  </a:lnTo>
                  <a:lnTo>
                    <a:pt x="84" y="167"/>
                  </a:lnTo>
                  <a:lnTo>
                    <a:pt x="62" y="164"/>
                  </a:lnTo>
                  <a:lnTo>
                    <a:pt x="42" y="156"/>
                  </a:lnTo>
                  <a:lnTo>
                    <a:pt x="25" y="143"/>
                  </a:lnTo>
                  <a:lnTo>
                    <a:pt x="12" y="126"/>
                  </a:lnTo>
                  <a:lnTo>
                    <a:pt x="4" y="106"/>
                  </a:lnTo>
                  <a:lnTo>
                    <a:pt x="0" y="83"/>
                  </a:lnTo>
                  <a:lnTo>
                    <a:pt x="4" y="62"/>
                  </a:lnTo>
                  <a:lnTo>
                    <a:pt x="12" y="42"/>
                  </a:lnTo>
                  <a:lnTo>
                    <a:pt x="25" y="25"/>
                  </a:lnTo>
                  <a:lnTo>
                    <a:pt x="42" y="12"/>
                  </a:lnTo>
                  <a:lnTo>
                    <a:pt x="62" y="4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572510" y="1590675"/>
            <a:ext cx="3676015" cy="3471545"/>
          </a:xfrm>
          <a:prstGeom prst="rect">
            <a:avLst/>
          </a:prstGeom>
          <a:blipFill rotWithShape="1">
            <a:blip r:embed="rId3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9280" y="2624455"/>
            <a:ext cx="1377315" cy="6959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109672" y="571862"/>
            <a:ext cx="3839873" cy="316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109720" y="571500"/>
            <a:ext cx="2601595" cy="31623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44510" y="546100"/>
            <a:ext cx="84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70%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464435" y="546100"/>
            <a:ext cx="1341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发帖功能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423545" y="1259840"/>
            <a:ext cx="7169785" cy="5459095"/>
            <a:chOff x="1174752" y="2094775"/>
            <a:chExt cx="4294140" cy="3422418"/>
          </a:xfrm>
        </p:grpSpPr>
        <p:pic>
          <p:nvPicPr>
            <p:cNvPr id="18" name="Picture 5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1174752" y="2094775"/>
              <a:ext cx="4294140" cy="3422418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1397399" y="2301989"/>
              <a:ext cx="3842449" cy="2176369"/>
            </a:xfrm>
            <a:prstGeom prst="rect">
              <a:avLst/>
            </a:prstGeom>
            <a:blipFill rotWithShape="1">
              <a:blip r:embed="rId2" cstate="screen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44546A"/>
                </a:solidFill>
                <a:cs typeface="+mn-ea"/>
                <a:sym typeface="+mn-lt"/>
              </a:endParaRPr>
            </a:p>
          </p:txBody>
        </p:sp>
        <p:sp>
          <p:nvSpPr>
            <p:cNvPr id="20" name="透明"/>
            <p:cNvSpPr/>
            <p:nvPr/>
          </p:nvSpPr>
          <p:spPr bwMode="auto">
            <a:xfrm>
              <a:off x="3259976" y="2301989"/>
              <a:ext cx="1979872" cy="2176456"/>
            </a:xfrm>
            <a:custGeom>
              <a:avLst/>
              <a:gdLst>
                <a:gd name="T0" fmla="*/ 1682 w 1682"/>
                <a:gd name="T1" fmla="*/ 0 h 2069"/>
                <a:gd name="T2" fmla="*/ 789 w 1682"/>
                <a:gd name="T3" fmla="*/ 0 h 2069"/>
                <a:gd name="T4" fmla="*/ 0 w 1682"/>
                <a:gd name="T5" fmla="*/ 2069 h 2069"/>
                <a:gd name="T6" fmla="*/ 1682 w 1682"/>
                <a:gd name="T7" fmla="*/ 2069 h 2069"/>
                <a:gd name="T8" fmla="*/ 1682 w 1682"/>
                <a:gd name="T9" fmla="*/ 0 h 2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2" h="2069">
                  <a:moveTo>
                    <a:pt x="1682" y="0"/>
                  </a:moveTo>
                  <a:lnTo>
                    <a:pt x="789" y="0"/>
                  </a:lnTo>
                  <a:lnTo>
                    <a:pt x="0" y="2069"/>
                  </a:lnTo>
                  <a:lnTo>
                    <a:pt x="1682" y="2069"/>
                  </a:lnTo>
                  <a:lnTo>
                    <a:pt x="168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2300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81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44546A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1071860" y="0"/>
            <a:ext cx="1134745" cy="6853555"/>
          </a:xfrm>
          <a:prstGeom prst="rect">
            <a:avLst/>
          </a:prstGeom>
          <a:solidFill>
            <a:srgbClr val="3636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0708640" y="361950"/>
            <a:ext cx="1322070" cy="470027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愿乘冷风去，直出福云间</a:t>
            </a: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© 2022福云社 ALL RIGHTS RESERVED</a:t>
            </a:r>
            <a:endParaRPr lang="zh-CN" altLang="en-US" sz="1600">
              <a:solidFill>
                <a:srgbClr val="B5B5B5"/>
              </a:solidFill>
            </a:endParaRPr>
          </a:p>
        </p:txBody>
      </p:sp>
      <p:sp>
        <p:nvSpPr>
          <p:cNvPr id="44" name="同侧圆角矩形 43"/>
          <p:cNvSpPr/>
          <p:nvPr/>
        </p:nvSpPr>
        <p:spPr>
          <a:xfrm rot="10800000">
            <a:off x="11325225" y="5768975"/>
            <a:ext cx="369570" cy="772160"/>
          </a:xfrm>
          <a:prstGeom prst="round2SameRect">
            <a:avLst/>
          </a:prstGeom>
          <a:solidFill>
            <a:srgbClr val="167D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1321415" y="4535170"/>
            <a:ext cx="723900" cy="22053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>
              <a:lnSpc>
                <a:spcPct val="110000"/>
              </a:lnSpc>
            </a:pP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B5B5B5"/>
                </a:solidFill>
              </a:rPr>
              <a:t>  </a:t>
            </a:r>
            <a:r>
              <a:rPr lang="zh-CN" altLang="en-US" sz="1600">
                <a:solidFill>
                  <a:srgbClr val="B5B5B5"/>
                </a:solidFill>
              </a:rPr>
              <a:t>Design By</a:t>
            </a:r>
            <a:r>
              <a:rPr lang="en-US" altLang="zh-CN" sz="1600">
                <a:solidFill>
                  <a:srgbClr val="B5B5B5"/>
                </a:solidFill>
              </a:rPr>
              <a:t>   </a:t>
            </a:r>
            <a:r>
              <a:rPr lang="zh-CN" altLang="zh-CN" sz="1600">
                <a:solidFill>
                  <a:schemeClr val="bg1"/>
                </a:solidFill>
              </a:rPr>
              <a:t>福云社</a:t>
            </a:r>
            <a:r>
              <a:rPr lang="en-US" altLang="zh-CN" sz="1600">
                <a:solidFill>
                  <a:schemeClr val="bg1"/>
                </a:solidFill>
              </a:rPr>
              <a:t> </a:t>
            </a:r>
            <a:r>
              <a:rPr lang="en-US" altLang="zh-CN" sz="1600">
                <a:solidFill>
                  <a:srgbClr val="B5B5B5"/>
                </a:solidFill>
              </a:rPr>
              <a:t>  </a:t>
            </a:r>
            <a:endParaRPr lang="en-US" altLang="zh-CN" sz="1600">
              <a:solidFill>
                <a:srgbClr val="B5B5B5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1845" y="2889885"/>
            <a:ext cx="257429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开发者工具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5" name="Group 114"/>
          <p:cNvGrpSpPr/>
          <p:nvPr/>
        </p:nvGrpSpPr>
        <p:grpSpPr>
          <a:xfrm>
            <a:off x="7733381" y="3154304"/>
            <a:ext cx="555625" cy="555625"/>
            <a:chOff x="654050" y="1917700"/>
            <a:chExt cx="555625" cy="555625"/>
          </a:xfrm>
          <a:solidFill>
            <a:schemeClr val="tx2">
              <a:lumMod val="75000"/>
            </a:schemeClr>
          </a:solidFill>
        </p:grpSpPr>
        <p:sp>
          <p:nvSpPr>
            <p:cNvPr id="36" name="Freeform 81"/>
            <p:cNvSpPr>
              <a:spLocks noEditPoints="1"/>
            </p:cNvSpPr>
            <p:nvPr/>
          </p:nvSpPr>
          <p:spPr bwMode="auto">
            <a:xfrm>
              <a:off x="654050" y="1917700"/>
              <a:ext cx="555625" cy="555625"/>
            </a:xfrm>
            <a:custGeom>
              <a:avLst/>
              <a:gdLst>
                <a:gd name="T0" fmla="*/ 181 w 3504"/>
                <a:gd name="T1" fmla="*/ 3034 h 3504"/>
                <a:gd name="T2" fmla="*/ 181 w 3504"/>
                <a:gd name="T3" fmla="*/ 3188 h 3504"/>
                <a:gd name="T4" fmla="*/ 286 w 3504"/>
                <a:gd name="T5" fmla="*/ 3310 h 3504"/>
                <a:gd name="T6" fmla="*/ 440 w 3504"/>
                <a:gd name="T7" fmla="*/ 3332 h 3504"/>
                <a:gd name="T8" fmla="*/ 963 w 3504"/>
                <a:gd name="T9" fmla="*/ 2862 h 3504"/>
                <a:gd name="T10" fmla="*/ 1219 w 3504"/>
                <a:gd name="T11" fmla="*/ 2604 h 3504"/>
                <a:gd name="T12" fmla="*/ 1999 w 3504"/>
                <a:gd name="T13" fmla="*/ 193 h 3504"/>
                <a:gd name="T14" fmla="*/ 1640 w 3504"/>
                <a:gd name="T15" fmla="*/ 342 h 3504"/>
                <a:gd name="T16" fmla="*/ 1351 w 3504"/>
                <a:gd name="T17" fmla="*/ 611 h 3504"/>
                <a:gd name="T18" fmla="*/ 1177 w 3504"/>
                <a:gd name="T19" fmla="*/ 959 h 3504"/>
                <a:gd name="T20" fmla="*/ 1135 w 3504"/>
                <a:gd name="T21" fmla="*/ 1349 h 3504"/>
                <a:gd name="T22" fmla="*/ 1232 w 3504"/>
                <a:gd name="T23" fmla="*/ 1728 h 3504"/>
                <a:gd name="T24" fmla="*/ 1455 w 3504"/>
                <a:gd name="T25" fmla="*/ 2049 h 3504"/>
                <a:gd name="T26" fmla="*/ 1776 w 3504"/>
                <a:gd name="T27" fmla="*/ 2272 h 3504"/>
                <a:gd name="T28" fmla="*/ 2155 w 3504"/>
                <a:gd name="T29" fmla="*/ 2369 h 3504"/>
                <a:gd name="T30" fmla="*/ 2545 w 3504"/>
                <a:gd name="T31" fmla="*/ 2327 h 3504"/>
                <a:gd name="T32" fmla="*/ 2893 w 3504"/>
                <a:gd name="T33" fmla="*/ 2153 h 3504"/>
                <a:gd name="T34" fmla="*/ 3159 w 3504"/>
                <a:gd name="T35" fmla="*/ 1868 h 3504"/>
                <a:gd name="T36" fmla="*/ 3306 w 3504"/>
                <a:gd name="T37" fmla="*/ 1526 h 3504"/>
                <a:gd name="T38" fmla="*/ 3330 w 3504"/>
                <a:gd name="T39" fmla="*/ 1160 h 3504"/>
                <a:gd name="T40" fmla="*/ 3232 w 3504"/>
                <a:gd name="T41" fmla="*/ 803 h 3504"/>
                <a:gd name="T42" fmla="*/ 3013 w 3504"/>
                <a:gd name="T43" fmla="*/ 491 h 3504"/>
                <a:gd name="T44" fmla="*/ 2692 w 3504"/>
                <a:gd name="T45" fmla="*/ 267 h 3504"/>
                <a:gd name="T46" fmla="*/ 2314 w 3504"/>
                <a:gd name="T47" fmla="*/ 171 h 3504"/>
                <a:gd name="T48" fmla="*/ 2484 w 3504"/>
                <a:gd name="T49" fmla="*/ 25 h 3504"/>
                <a:gd name="T50" fmla="*/ 2868 w 3504"/>
                <a:gd name="T51" fmla="*/ 170 h 3504"/>
                <a:gd name="T52" fmla="*/ 3189 w 3504"/>
                <a:gd name="T53" fmla="*/ 434 h 3504"/>
                <a:gd name="T54" fmla="*/ 3407 w 3504"/>
                <a:gd name="T55" fmla="*/ 784 h 3504"/>
                <a:gd name="T56" fmla="*/ 3500 w 3504"/>
                <a:gd name="T57" fmla="*/ 1185 h 3504"/>
                <a:gd name="T58" fmla="*/ 3460 w 3504"/>
                <a:gd name="T59" fmla="*/ 1600 h 3504"/>
                <a:gd name="T60" fmla="*/ 3291 w 3504"/>
                <a:gd name="T61" fmla="*/ 1973 h 3504"/>
                <a:gd name="T62" fmla="*/ 3006 w 3504"/>
                <a:gd name="T63" fmla="*/ 2278 h 3504"/>
                <a:gd name="T64" fmla="*/ 2643 w 3504"/>
                <a:gd name="T65" fmla="*/ 2472 h 3504"/>
                <a:gd name="T66" fmla="*/ 2235 w 3504"/>
                <a:gd name="T67" fmla="*/ 2539 h 3504"/>
                <a:gd name="T68" fmla="*/ 1825 w 3504"/>
                <a:gd name="T69" fmla="*/ 2471 h 3504"/>
                <a:gd name="T70" fmla="*/ 1463 w 3504"/>
                <a:gd name="T71" fmla="*/ 2278 h 3504"/>
                <a:gd name="T72" fmla="*/ 1417 w 3504"/>
                <a:gd name="T73" fmla="*/ 2578 h 3504"/>
                <a:gd name="T74" fmla="*/ 1397 w 3504"/>
                <a:gd name="T75" fmla="*/ 2664 h 3504"/>
                <a:gd name="T76" fmla="*/ 520 w 3504"/>
                <a:gd name="T77" fmla="*/ 3483 h 3504"/>
                <a:gd name="T78" fmla="*/ 307 w 3504"/>
                <a:gd name="T79" fmla="*/ 3494 h 3504"/>
                <a:gd name="T80" fmla="*/ 115 w 3504"/>
                <a:gd name="T81" fmla="*/ 3389 h 3504"/>
                <a:gd name="T82" fmla="*/ 10 w 3504"/>
                <a:gd name="T83" fmla="*/ 3197 h 3504"/>
                <a:gd name="T84" fmla="*/ 21 w 3504"/>
                <a:gd name="T85" fmla="*/ 2984 h 3504"/>
                <a:gd name="T86" fmla="*/ 840 w 3504"/>
                <a:gd name="T87" fmla="*/ 2107 h 3504"/>
                <a:gd name="T88" fmla="*/ 941 w 3504"/>
                <a:gd name="T89" fmla="*/ 2095 h 3504"/>
                <a:gd name="T90" fmla="*/ 1179 w 3504"/>
                <a:gd name="T91" fmla="*/ 1973 h 3504"/>
                <a:gd name="T92" fmla="*/ 1008 w 3504"/>
                <a:gd name="T93" fmla="*/ 1600 h 3504"/>
                <a:gd name="T94" fmla="*/ 968 w 3504"/>
                <a:gd name="T95" fmla="*/ 1185 h 3504"/>
                <a:gd name="T96" fmla="*/ 1062 w 3504"/>
                <a:gd name="T97" fmla="*/ 784 h 3504"/>
                <a:gd name="T98" fmla="*/ 1280 w 3504"/>
                <a:gd name="T99" fmla="*/ 434 h 3504"/>
                <a:gd name="T100" fmla="*/ 1601 w 3504"/>
                <a:gd name="T101" fmla="*/ 170 h 3504"/>
                <a:gd name="T102" fmla="*/ 1985 w 3504"/>
                <a:gd name="T103" fmla="*/ 25 h 3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04" h="3504">
                  <a:moveTo>
                    <a:pt x="642" y="2541"/>
                  </a:moveTo>
                  <a:lnTo>
                    <a:pt x="233" y="2951"/>
                  </a:lnTo>
                  <a:lnTo>
                    <a:pt x="212" y="2976"/>
                  </a:lnTo>
                  <a:lnTo>
                    <a:pt x="194" y="3004"/>
                  </a:lnTo>
                  <a:lnTo>
                    <a:pt x="181" y="3034"/>
                  </a:lnTo>
                  <a:lnTo>
                    <a:pt x="172" y="3064"/>
                  </a:lnTo>
                  <a:lnTo>
                    <a:pt x="168" y="3096"/>
                  </a:lnTo>
                  <a:lnTo>
                    <a:pt x="168" y="3126"/>
                  </a:lnTo>
                  <a:lnTo>
                    <a:pt x="172" y="3158"/>
                  </a:lnTo>
                  <a:lnTo>
                    <a:pt x="181" y="3188"/>
                  </a:lnTo>
                  <a:lnTo>
                    <a:pt x="194" y="3218"/>
                  </a:lnTo>
                  <a:lnTo>
                    <a:pt x="212" y="3246"/>
                  </a:lnTo>
                  <a:lnTo>
                    <a:pt x="233" y="3271"/>
                  </a:lnTo>
                  <a:lnTo>
                    <a:pt x="258" y="3292"/>
                  </a:lnTo>
                  <a:lnTo>
                    <a:pt x="286" y="3310"/>
                  </a:lnTo>
                  <a:lnTo>
                    <a:pt x="316" y="3323"/>
                  </a:lnTo>
                  <a:lnTo>
                    <a:pt x="346" y="3332"/>
                  </a:lnTo>
                  <a:lnTo>
                    <a:pt x="378" y="3336"/>
                  </a:lnTo>
                  <a:lnTo>
                    <a:pt x="408" y="3336"/>
                  </a:lnTo>
                  <a:lnTo>
                    <a:pt x="440" y="3332"/>
                  </a:lnTo>
                  <a:lnTo>
                    <a:pt x="470" y="3323"/>
                  </a:lnTo>
                  <a:lnTo>
                    <a:pt x="500" y="3310"/>
                  </a:lnTo>
                  <a:lnTo>
                    <a:pt x="528" y="3292"/>
                  </a:lnTo>
                  <a:lnTo>
                    <a:pt x="553" y="3271"/>
                  </a:lnTo>
                  <a:lnTo>
                    <a:pt x="963" y="2862"/>
                  </a:lnTo>
                  <a:lnTo>
                    <a:pt x="642" y="2541"/>
                  </a:lnTo>
                  <a:close/>
                  <a:moveTo>
                    <a:pt x="900" y="2285"/>
                  </a:moveTo>
                  <a:lnTo>
                    <a:pt x="762" y="2423"/>
                  </a:lnTo>
                  <a:lnTo>
                    <a:pt x="1081" y="2742"/>
                  </a:lnTo>
                  <a:lnTo>
                    <a:pt x="1219" y="2604"/>
                  </a:lnTo>
                  <a:lnTo>
                    <a:pt x="900" y="2285"/>
                  </a:lnTo>
                  <a:close/>
                  <a:moveTo>
                    <a:pt x="2235" y="168"/>
                  </a:moveTo>
                  <a:lnTo>
                    <a:pt x="2155" y="171"/>
                  </a:lnTo>
                  <a:lnTo>
                    <a:pt x="2076" y="179"/>
                  </a:lnTo>
                  <a:lnTo>
                    <a:pt x="1999" y="193"/>
                  </a:lnTo>
                  <a:lnTo>
                    <a:pt x="1923" y="213"/>
                  </a:lnTo>
                  <a:lnTo>
                    <a:pt x="1849" y="238"/>
                  </a:lnTo>
                  <a:lnTo>
                    <a:pt x="1776" y="267"/>
                  </a:lnTo>
                  <a:lnTo>
                    <a:pt x="1707" y="301"/>
                  </a:lnTo>
                  <a:lnTo>
                    <a:pt x="1640" y="342"/>
                  </a:lnTo>
                  <a:lnTo>
                    <a:pt x="1575" y="386"/>
                  </a:lnTo>
                  <a:lnTo>
                    <a:pt x="1514" y="436"/>
                  </a:lnTo>
                  <a:lnTo>
                    <a:pt x="1455" y="491"/>
                  </a:lnTo>
                  <a:lnTo>
                    <a:pt x="1401" y="549"/>
                  </a:lnTo>
                  <a:lnTo>
                    <a:pt x="1351" y="611"/>
                  </a:lnTo>
                  <a:lnTo>
                    <a:pt x="1306" y="676"/>
                  </a:lnTo>
                  <a:lnTo>
                    <a:pt x="1267" y="743"/>
                  </a:lnTo>
                  <a:lnTo>
                    <a:pt x="1232" y="812"/>
                  </a:lnTo>
                  <a:lnTo>
                    <a:pt x="1202" y="884"/>
                  </a:lnTo>
                  <a:lnTo>
                    <a:pt x="1177" y="959"/>
                  </a:lnTo>
                  <a:lnTo>
                    <a:pt x="1157" y="1034"/>
                  </a:lnTo>
                  <a:lnTo>
                    <a:pt x="1143" y="1112"/>
                  </a:lnTo>
                  <a:lnTo>
                    <a:pt x="1135" y="1190"/>
                  </a:lnTo>
                  <a:lnTo>
                    <a:pt x="1133" y="1269"/>
                  </a:lnTo>
                  <a:lnTo>
                    <a:pt x="1135" y="1349"/>
                  </a:lnTo>
                  <a:lnTo>
                    <a:pt x="1143" y="1428"/>
                  </a:lnTo>
                  <a:lnTo>
                    <a:pt x="1157" y="1505"/>
                  </a:lnTo>
                  <a:lnTo>
                    <a:pt x="1177" y="1581"/>
                  </a:lnTo>
                  <a:lnTo>
                    <a:pt x="1202" y="1655"/>
                  </a:lnTo>
                  <a:lnTo>
                    <a:pt x="1232" y="1728"/>
                  </a:lnTo>
                  <a:lnTo>
                    <a:pt x="1267" y="1797"/>
                  </a:lnTo>
                  <a:lnTo>
                    <a:pt x="1306" y="1864"/>
                  </a:lnTo>
                  <a:lnTo>
                    <a:pt x="1351" y="1929"/>
                  </a:lnTo>
                  <a:lnTo>
                    <a:pt x="1401" y="1990"/>
                  </a:lnTo>
                  <a:lnTo>
                    <a:pt x="1455" y="2049"/>
                  </a:lnTo>
                  <a:lnTo>
                    <a:pt x="1514" y="2103"/>
                  </a:lnTo>
                  <a:lnTo>
                    <a:pt x="1575" y="2153"/>
                  </a:lnTo>
                  <a:lnTo>
                    <a:pt x="1640" y="2198"/>
                  </a:lnTo>
                  <a:lnTo>
                    <a:pt x="1707" y="2237"/>
                  </a:lnTo>
                  <a:lnTo>
                    <a:pt x="1776" y="2272"/>
                  </a:lnTo>
                  <a:lnTo>
                    <a:pt x="1849" y="2302"/>
                  </a:lnTo>
                  <a:lnTo>
                    <a:pt x="1923" y="2327"/>
                  </a:lnTo>
                  <a:lnTo>
                    <a:pt x="1999" y="2347"/>
                  </a:lnTo>
                  <a:lnTo>
                    <a:pt x="2076" y="2361"/>
                  </a:lnTo>
                  <a:lnTo>
                    <a:pt x="2155" y="2369"/>
                  </a:lnTo>
                  <a:lnTo>
                    <a:pt x="2235" y="2371"/>
                  </a:lnTo>
                  <a:lnTo>
                    <a:pt x="2314" y="2369"/>
                  </a:lnTo>
                  <a:lnTo>
                    <a:pt x="2392" y="2361"/>
                  </a:lnTo>
                  <a:lnTo>
                    <a:pt x="2470" y="2347"/>
                  </a:lnTo>
                  <a:lnTo>
                    <a:pt x="2545" y="2327"/>
                  </a:lnTo>
                  <a:lnTo>
                    <a:pt x="2620" y="2302"/>
                  </a:lnTo>
                  <a:lnTo>
                    <a:pt x="2692" y="2272"/>
                  </a:lnTo>
                  <a:lnTo>
                    <a:pt x="2761" y="2237"/>
                  </a:lnTo>
                  <a:lnTo>
                    <a:pt x="2828" y="2198"/>
                  </a:lnTo>
                  <a:lnTo>
                    <a:pt x="2893" y="2153"/>
                  </a:lnTo>
                  <a:lnTo>
                    <a:pt x="2955" y="2103"/>
                  </a:lnTo>
                  <a:lnTo>
                    <a:pt x="3013" y="2049"/>
                  </a:lnTo>
                  <a:lnTo>
                    <a:pt x="3066" y="1992"/>
                  </a:lnTo>
                  <a:lnTo>
                    <a:pt x="3115" y="1931"/>
                  </a:lnTo>
                  <a:lnTo>
                    <a:pt x="3159" y="1868"/>
                  </a:lnTo>
                  <a:lnTo>
                    <a:pt x="3198" y="1803"/>
                  </a:lnTo>
                  <a:lnTo>
                    <a:pt x="3232" y="1736"/>
                  </a:lnTo>
                  <a:lnTo>
                    <a:pt x="3262" y="1667"/>
                  </a:lnTo>
                  <a:lnTo>
                    <a:pt x="3286" y="1597"/>
                  </a:lnTo>
                  <a:lnTo>
                    <a:pt x="3306" y="1526"/>
                  </a:lnTo>
                  <a:lnTo>
                    <a:pt x="3320" y="1453"/>
                  </a:lnTo>
                  <a:lnTo>
                    <a:pt x="3330" y="1380"/>
                  </a:lnTo>
                  <a:lnTo>
                    <a:pt x="3335" y="1307"/>
                  </a:lnTo>
                  <a:lnTo>
                    <a:pt x="3335" y="1233"/>
                  </a:lnTo>
                  <a:lnTo>
                    <a:pt x="3330" y="1160"/>
                  </a:lnTo>
                  <a:lnTo>
                    <a:pt x="3320" y="1086"/>
                  </a:lnTo>
                  <a:lnTo>
                    <a:pt x="3306" y="1014"/>
                  </a:lnTo>
                  <a:lnTo>
                    <a:pt x="3286" y="943"/>
                  </a:lnTo>
                  <a:lnTo>
                    <a:pt x="3262" y="873"/>
                  </a:lnTo>
                  <a:lnTo>
                    <a:pt x="3232" y="803"/>
                  </a:lnTo>
                  <a:lnTo>
                    <a:pt x="3198" y="736"/>
                  </a:lnTo>
                  <a:lnTo>
                    <a:pt x="3159" y="672"/>
                  </a:lnTo>
                  <a:lnTo>
                    <a:pt x="3115" y="609"/>
                  </a:lnTo>
                  <a:lnTo>
                    <a:pt x="3066" y="548"/>
                  </a:lnTo>
                  <a:lnTo>
                    <a:pt x="3013" y="491"/>
                  </a:lnTo>
                  <a:lnTo>
                    <a:pt x="2955" y="436"/>
                  </a:lnTo>
                  <a:lnTo>
                    <a:pt x="2893" y="386"/>
                  </a:lnTo>
                  <a:lnTo>
                    <a:pt x="2828" y="342"/>
                  </a:lnTo>
                  <a:lnTo>
                    <a:pt x="2761" y="301"/>
                  </a:lnTo>
                  <a:lnTo>
                    <a:pt x="2692" y="267"/>
                  </a:lnTo>
                  <a:lnTo>
                    <a:pt x="2620" y="238"/>
                  </a:lnTo>
                  <a:lnTo>
                    <a:pt x="2545" y="213"/>
                  </a:lnTo>
                  <a:lnTo>
                    <a:pt x="2470" y="193"/>
                  </a:lnTo>
                  <a:lnTo>
                    <a:pt x="2392" y="179"/>
                  </a:lnTo>
                  <a:lnTo>
                    <a:pt x="2314" y="171"/>
                  </a:lnTo>
                  <a:lnTo>
                    <a:pt x="2235" y="168"/>
                  </a:lnTo>
                  <a:close/>
                  <a:moveTo>
                    <a:pt x="2235" y="0"/>
                  </a:moveTo>
                  <a:lnTo>
                    <a:pt x="2319" y="4"/>
                  </a:lnTo>
                  <a:lnTo>
                    <a:pt x="2402" y="12"/>
                  </a:lnTo>
                  <a:lnTo>
                    <a:pt x="2484" y="25"/>
                  </a:lnTo>
                  <a:lnTo>
                    <a:pt x="2564" y="44"/>
                  </a:lnTo>
                  <a:lnTo>
                    <a:pt x="2643" y="67"/>
                  </a:lnTo>
                  <a:lnTo>
                    <a:pt x="2720" y="97"/>
                  </a:lnTo>
                  <a:lnTo>
                    <a:pt x="2795" y="131"/>
                  </a:lnTo>
                  <a:lnTo>
                    <a:pt x="2868" y="170"/>
                  </a:lnTo>
                  <a:lnTo>
                    <a:pt x="2938" y="213"/>
                  </a:lnTo>
                  <a:lnTo>
                    <a:pt x="3006" y="262"/>
                  </a:lnTo>
                  <a:lnTo>
                    <a:pt x="3070" y="315"/>
                  </a:lnTo>
                  <a:lnTo>
                    <a:pt x="3131" y="373"/>
                  </a:lnTo>
                  <a:lnTo>
                    <a:pt x="3189" y="434"/>
                  </a:lnTo>
                  <a:lnTo>
                    <a:pt x="3242" y="498"/>
                  </a:lnTo>
                  <a:lnTo>
                    <a:pt x="3291" y="566"/>
                  </a:lnTo>
                  <a:lnTo>
                    <a:pt x="3335" y="636"/>
                  </a:lnTo>
                  <a:lnTo>
                    <a:pt x="3373" y="709"/>
                  </a:lnTo>
                  <a:lnTo>
                    <a:pt x="3407" y="784"/>
                  </a:lnTo>
                  <a:lnTo>
                    <a:pt x="3437" y="861"/>
                  </a:lnTo>
                  <a:lnTo>
                    <a:pt x="3460" y="940"/>
                  </a:lnTo>
                  <a:lnTo>
                    <a:pt x="3479" y="1020"/>
                  </a:lnTo>
                  <a:lnTo>
                    <a:pt x="3492" y="1102"/>
                  </a:lnTo>
                  <a:lnTo>
                    <a:pt x="3500" y="1185"/>
                  </a:lnTo>
                  <a:lnTo>
                    <a:pt x="3504" y="1269"/>
                  </a:lnTo>
                  <a:lnTo>
                    <a:pt x="3500" y="1354"/>
                  </a:lnTo>
                  <a:lnTo>
                    <a:pt x="3492" y="1437"/>
                  </a:lnTo>
                  <a:lnTo>
                    <a:pt x="3479" y="1519"/>
                  </a:lnTo>
                  <a:lnTo>
                    <a:pt x="3460" y="1600"/>
                  </a:lnTo>
                  <a:lnTo>
                    <a:pt x="3437" y="1679"/>
                  </a:lnTo>
                  <a:lnTo>
                    <a:pt x="3407" y="1755"/>
                  </a:lnTo>
                  <a:lnTo>
                    <a:pt x="3373" y="1831"/>
                  </a:lnTo>
                  <a:lnTo>
                    <a:pt x="3335" y="1903"/>
                  </a:lnTo>
                  <a:lnTo>
                    <a:pt x="3291" y="1973"/>
                  </a:lnTo>
                  <a:lnTo>
                    <a:pt x="3242" y="2040"/>
                  </a:lnTo>
                  <a:lnTo>
                    <a:pt x="3189" y="2105"/>
                  </a:lnTo>
                  <a:lnTo>
                    <a:pt x="3131" y="2167"/>
                  </a:lnTo>
                  <a:lnTo>
                    <a:pt x="3070" y="2224"/>
                  </a:lnTo>
                  <a:lnTo>
                    <a:pt x="3006" y="2278"/>
                  </a:lnTo>
                  <a:lnTo>
                    <a:pt x="2938" y="2327"/>
                  </a:lnTo>
                  <a:lnTo>
                    <a:pt x="2868" y="2370"/>
                  </a:lnTo>
                  <a:lnTo>
                    <a:pt x="2795" y="2408"/>
                  </a:lnTo>
                  <a:lnTo>
                    <a:pt x="2720" y="2442"/>
                  </a:lnTo>
                  <a:lnTo>
                    <a:pt x="2643" y="2472"/>
                  </a:lnTo>
                  <a:lnTo>
                    <a:pt x="2564" y="2496"/>
                  </a:lnTo>
                  <a:lnTo>
                    <a:pt x="2484" y="2515"/>
                  </a:lnTo>
                  <a:lnTo>
                    <a:pt x="2402" y="2528"/>
                  </a:lnTo>
                  <a:lnTo>
                    <a:pt x="2319" y="2536"/>
                  </a:lnTo>
                  <a:lnTo>
                    <a:pt x="2235" y="2539"/>
                  </a:lnTo>
                  <a:lnTo>
                    <a:pt x="2150" y="2536"/>
                  </a:lnTo>
                  <a:lnTo>
                    <a:pt x="2067" y="2528"/>
                  </a:lnTo>
                  <a:lnTo>
                    <a:pt x="1985" y="2515"/>
                  </a:lnTo>
                  <a:lnTo>
                    <a:pt x="1904" y="2496"/>
                  </a:lnTo>
                  <a:lnTo>
                    <a:pt x="1825" y="2471"/>
                  </a:lnTo>
                  <a:lnTo>
                    <a:pt x="1748" y="2442"/>
                  </a:lnTo>
                  <a:lnTo>
                    <a:pt x="1673" y="2408"/>
                  </a:lnTo>
                  <a:lnTo>
                    <a:pt x="1601" y="2370"/>
                  </a:lnTo>
                  <a:lnTo>
                    <a:pt x="1531" y="2325"/>
                  </a:lnTo>
                  <a:lnTo>
                    <a:pt x="1463" y="2278"/>
                  </a:lnTo>
                  <a:lnTo>
                    <a:pt x="1398" y="2224"/>
                  </a:lnTo>
                  <a:lnTo>
                    <a:pt x="1237" y="2386"/>
                  </a:lnTo>
                  <a:lnTo>
                    <a:pt x="1397" y="2546"/>
                  </a:lnTo>
                  <a:lnTo>
                    <a:pt x="1408" y="2561"/>
                  </a:lnTo>
                  <a:lnTo>
                    <a:pt x="1417" y="2578"/>
                  </a:lnTo>
                  <a:lnTo>
                    <a:pt x="1420" y="2596"/>
                  </a:lnTo>
                  <a:lnTo>
                    <a:pt x="1420" y="2614"/>
                  </a:lnTo>
                  <a:lnTo>
                    <a:pt x="1417" y="2632"/>
                  </a:lnTo>
                  <a:lnTo>
                    <a:pt x="1408" y="2649"/>
                  </a:lnTo>
                  <a:lnTo>
                    <a:pt x="1397" y="2664"/>
                  </a:lnTo>
                  <a:lnTo>
                    <a:pt x="671" y="3389"/>
                  </a:lnTo>
                  <a:lnTo>
                    <a:pt x="637" y="3420"/>
                  </a:lnTo>
                  <a:lnTo>
                    <a:pt x="600" y="3446"/>
                  </a:lnTo>
                  <a:lnTo>
                    <a:pt x="561" y="3467"/>
                  </a:lnTo>
                  <a:lnTo>
                    <a:pt x="520" y="3483"/>
                  </a:lnTo>
                  <a:lnTo>
                    <a:pt x="479" y="3494"/>
                  </a:lnTo>
                  <a:lnTo>
                    <a:pt x="436" y="3502"/>
                  </a:lnTo>
                  <a:lnTo>
                    <a:pt x="392" y="3504"/>
                  </a:lnTo>
                  <a:lnTo>
                    <a:pt x="350" y="3502"/>
                  </a:lnTo>
                  <a:lnTo>
                    <a:pt x="307" y="3494"/>
                  </a:lnTo>
                  <a:lnTo>
                    <a:pt x="266" y="3483"/>
                  </a:lnTo>
                  <a:lnTo>
                    <a:pt x="224" y="3467"/>
                  </a:lnTo>
                  <a:lnTo>
                    <a:pt x="186" y="3446"/>
                  </a:lnTo>
                  <a:lnTo>
                    <a:pt x="149" y="3420"/>
                  </a:lnTo>
                  <a:lnTo>
                    <a:pt x="115" y="3389"/>
                  </a:lnTo>
                  <a:lnTo>
                    <a:pt x="84" y="3355"/>
                  </a:lnTo>
                  <a:lnTo>
                    <a:pt x="59" y="3318"/>
                  </a:lnTo>
                  <a:lnTo>
                    <a:pt x="37" y="3280"/>
                  </a:lnTo>
                  <a:lnTo>
                    <a:pt x="21" y="3238"/>
                  </a:lnTo>
                  <a:lnTo>
                    <a:pt x="10" y="3197"/>
                  </a:lnTo>
                  <a:lnTo>
                    <a:pt x="2" y="3154"/>
                  </a:lnTo>
                  <a:lnTo>
                    <a:pt x="0" y="3112"/>
                  </a:lnTo>
                  <a:lnTo>
                    <a:pt x="2" y="3068"/>
                  </a:lnTo>
                  <a:lnTo>
                    <a:pt x="10" y="3025"/>
                  </a:lnTo>
                  <a:lnTo>
                    <a:pt x="21" y="2984"/>
                  </a:lnTo>
                  <a:lnTo>
                    <a:pt x="37" y="2943"/>
                  </a:lnTo>
                  <a:lnTo>
                    <a:pt x="59" y="2904"/>
                  </a:lnTo>
                  <a:lnTo>
                    <a:pt x="84" y="2867"/>
                  </a:lnTo>
                  <a:lnTo>
                    <a:pt x="115" y="2833"/>
                  </a:lnTo>
                  <a:lnTo>
                    <a:pt x="840" y="2107"/>
                  </a:lnTo>
                  <a:lnTo>
                    <a:pt x="857" y="2095"/>
                  </a:lnTo>
                  <a:lnTo>
                    <a:pt x="878" y="2086"/>
                  </a:lnTo>
                  <a:lnTo>
                    <a:pt x="900" y="2083"/>
                  </a:lnTo>
                  <a:lnTo>
                    <a:pt x="921" y="2086"/>
                  </a:lnTo>
                  <a:lnTo>
                    <a:pt x="941" y="2095"/>
                  </a:lnTo>
                  <a:lnTo>
                    <a:pt x="958" y="2107"/>
                  </a:lnTo>
                  <a:lnTo>
                    <a:pt x="1118" y="2267"/>
                  </a:lnTo>
                  <a:lnTo>
                    <a:pt x="1280" y="2106"/>
                  </a:lnTo>
                  <a:lnTo>
                    <a:pt x="1226" y="2042"/>
                  </a:lnTo>
                  <a:lnTo>
                    <a:pt x="1179" y="1973"/>
                  </a:lnTo>
                  <a:lnTo>
                    <a:pt x="1134" y="1903"/>
                  </a:lnTo>
                  <a:lnTo>
                    <a:pt x="1096" y="1831"/>
                  </a:lnTo>
                  <a:lnTo>
                    <a:pt x="1062" y="1756"/>
                  </a:lnTo>
                  <a:lnTo>
                    <a:pt x="1033" y="1679"/>
                  </a:lnTo>
                  <a:lnTo>
                    <a:pt x="1008" y="1600"/>
                  </a:lnTo>
                  <a:lnTo>
                    <a:pt x="989" y="1519"/>
                  </a:lnTo>
                  <a:lnTo>
                    <a:pt x="976" y="1437"/>
                  </a:lnTo>
                  <a:lnTo>
                    <a:pt x="968" y="1354"/>
                  </a:lnTo>
                  <a:lnTo>
                    <a:pt x="965" y="1269"/>
                  </a:lnTo>
                  <a:lnTo>
                    <a:pt x="968" y="1185"/>
                  </a:lnTo>
                  <a:lnTo>
                    <a:pt x="976" y="1102"/>
                  </a:lnTo>
                  <a:lnTo>
                    <a:pt x="989" y="1020"/>
                  </a:lnTo>
                  <a:lnTo>
                    <a:pt x="1008" y="940"/>
                  </a:lnTo>
                  <a:lnTo>
                    <a:pt x="1032" y="861"/>
                  </a:lnTo>
                  <a:lnTo>
                    <a:pt x="1062" y="784"/>
                  </a:lnTo>
                  <a:lnTo>
                    <a:pt x="1096" y="709"/>
                  </a:lnTo>
                  <a:lnTo>
                    <a:pt x="1134" y="636"/>
                  </a:lnTo>
                  <a:lnTo>
                    <a:pt x="1177" y="566"/>
                  </a:lnTo>
                  <a:lnTo>
                    <a:pt x="1226" y="498"/>
                  </a:lnTo>
                  <a:lnTo>
                    <a:pt x="1280" y="434"/>
                  </a:lnTo>
                  <a:lnTo>
                    <a:pt x="1337" y="373"/>
                  </a:lnTo>
                  <a:lnTo>
                    <a:pt x="1399" y="315"/>
                  </a:lnTo>
                  <a:lnTo>
                    <a:pt x="1464" y="262"/>
                  </a:lnTo>
                  <a:lnTo>
                    <a:pt x="1531" y="213"/>
                  </a:lnTo>
                  <a:lnTo>
                    <a:pt x="1601" y="170"/>
                  </a:lnTo>
                  <a:lnTo>
                    <a:pt x="1673" y="131"/>
                  </a:lnTo>
                  <a:lnTo>
                    <a:pt x="1749" y="97"/>
                  </a:lnTo>
                  <a:lnTo>
                    <a:pt x="1825" y="67"/>
                  </a:lnTo>
                  <a:lnTo>
                    <a:pt x="1904" y="44"/>
                  </a:lnTo>
                  <a:lnTo>
                    <a:pt x="1985" y="25"/>
                  </a:lnTo>
                  <a:lnTo>
                    <a:pt x="2067" y="12"/>
                  </a:lnTo>
                  <a:lnTo>
                    <a:pt x="2150" y="4"/>
                  </a:lnTo>
                  <a:lnTo>
                    <a:pt x="22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Freeform 82"/>
            <p:cNvSpPr>
              <a:spLocks noEditPoints="1"/>
            </p:cNvSpPr>
            <p:nvPr/>
          </p:nvSpPr>
          <p:spPr bwMode="auto">
            <a:xfrm>
              <a:off x="869950" y="1979613"/>
              <a:ext cx="277813" cy="277812"/>
            </a:xfrm>
            <a:custGeom>
              <a:avLst/>
              <a:gdLst>
                <a:gd name="T0" fmla="*/ 756 w 1754"/>
                <a:gd name="T1" fmla="*/ 177 h 1753"/>
                <a:gd name="T2" fmla="*/ 582 w 1754"/>
                <a:gd name="T3" fmla="*/ 232 h 1753"/>
                <a:gd name="T4" fmla="*/ 424 w 1754"/>
                <a:gd name="T5" fmla="*/ 332 h 1753"/>
                <a:gd name="T6" fmla="*/ 295 w 1754"/>
                <a:gd name="T7" fmla="*/ 471 h 1753"/>
                <a:gd name="T8" fmla="*/ 210 w 1754"/>
                <a:gd name="T9" fmla="*/ 634 h 1753"/>
                <a:gd name="T10" fmla="*/ 170 w 1754"/>
                <a:gd name="T11" fmla="*/ 815 h 1753"/>
                <a:gd name="T12" fmla="*/ 179 w 1754"/>
                <a:gd name="T13" fmla="*/ 1001 h 1753"/>
                <a:gd name="T14" fmla="*/ 233 w 1754"/>
                <a:gd name="T15" fmla="*/ 1176 h 1753"/>
                <a:gd name="T16" fmla="*/ 333 w 1754"/>
                <a:gd name="T17" fmla="*/ 1333 h 1753"/>
                <a:gd name="T18" fmla="*/ 474 w 1754"/>
                <a:gd name="T19" fmla="*/ 1460 h 1753"/>
                <a:gd name="T20" fmla="*/ 638 w 1754"/>
                <a:gd name="T21" fmla="*/ 1545 h 1753"/>
                <a:gd name="T22" fmla="*/ 817 w 1754"/>
                <a:gd name="T23" fmla="*/ 1584 h 1753"/>
                <a:gd name="T24" fmla="*/ 998 w 1754"/>
                <a:gd name="T25" fmla="*/ 1576 h 1753"/>
                <a:gd name="T26" fmla="*/ 1172 w 1754"/>
                <a:gd name="T27" fmla="*/ 1522 h 1753"/>
                <a:gd name="T28" fmla="*/ 1331 w 1754"/>
                <a:gd name="T29" fmla="*/ 1422 h 1753"/>
                <a:gd name="T30" fmla="*/ 1460 w 1754"/>
                <a:gd name="T31" fmla="*/ 1283 h 1753"/>
                <a:gd name="T32" fmla="*/ 1545 w 1754"/>
                <a:gd name="T33" fmla="*/ 1120 h 1753"/>
                <a:gd name="T34" fmla="*/ 1584 w 1754"/>
                <a:gd name="T35" fmla="*/ 939 h 1753"/>
                <a:gd name="T36" fmla="*/ 1575 w 1754"/>
                <a:gd name="T37" fmla="*/ 753 h 1753"/>
                <a:gd name="T38" fmla="*/ 1521 w 1754"/>
                <a:gd name="T39" fmla="*/ 577 h 1753"/>
                <a:gd name="T40" fmla="*/ 1421 w 1754"/>
                <a:gd name="T41" fmla="*/ 421 h 1753"/>
                <a:gd name="T42" fmla="*/ 1281 w 1754"/>
                <a:gd name="T43" fmla="*/ 293 h 1753"/>
                <a:gd name="T44" fmla="*/ 1116 w 1754"/>
                <a:gd name="T45" fmla="*/ 208 h 1753"/>
                <a:gd name="T46" fmla="*/ 937 w 1754"/>
                <a:gd name="T47" fmla="*/ 170 h 1753"/>
                <a:gd name="T48" fmla="*/ 945 w 1754"/>
                <a:gd name="T49" fmla="*/ 3 h 1753"/>
                <a:gd name="T50" fmla="*/ 1144 w 1754"/>
                <a:gd name="T51" fmla="*/ 41 h 1753"/>
                <a:gd name="T52" fmla="*/ 1331 w 1754"/>
                <a:gd name="T53" fmla="*/ 126 h 1753"/>
                <a:gd name="T54" fmla="*/ 1497 w 1754"/>
                <a:gd name="T55" fmla="*/ 257 h 1753"/>
                <a:gd name="T56" fmla="*/ 1625 w 1754"/>
                <a:gd name="T57" fmla="*/ 420 h 1753"/>
                <a:gd name="T58" fmla="*/ 1712 w 1754"/>
                <a:gd name="T59" fmla="*/ 605 h 1753"/>
                <a:gd name="T60" fmla="*/ 1751 w 1754"/>
                <a:gd name="T61" fmla="*/ 807 h 1753"/>
                <a:gd name="T62" fmla="*/ 1744 w 1754"/>
                <a:gd name="T63" fmla="*/ 1016 h 1753"/>
                <a:gd name="T64" fmla="*/ 1688 w 1754"/>
                <a:gd name="T65" fmla="*/ 1212 h 1753"/>
                <a:gd name="T66" fmla="*/ 1587 w 1754"/>
                <a:gd name="T67" fmla="*/ 1391 h 1753"/>
                <a:gd name="T68" fmla="*/ 1445 w 1754"/>
                <a:gd name="T69" fmla="*/ 1545 h 1753"/>
                <a:gd name="T70" fmla="*/ 1270 w 1754"/>
                <a:gd name="T71" fmla="*/ 1661 h 1753"/>
                <a:gd name="T72" fmla="*/ 1078 w 1754"/>
                <a:gd name="T73" fmla="*/ 1730 h 1753"/>
                <a:gd name="T74" fmla="*/ 878 w 1754"/>
                <a:gd name="T75" fmla="*/ 1753 h 1753"/>
                <a:gd name="T76" fmla="*/ 677 w 1754"/>
                <a:gd name="T77" fmla="*/ 1730 h 1753"/>
                <a:gd name="T78" fmla="*/ 484 w 1754"/>
                <a:gd name="T79" fmla="*/ 1661 h 1753"/>
                <a:gd name="T80" fmla="*/ 310 w 1754"/>
                <a:gd name="T81" fmla="*/ 1545 h 1753"/>
                <a:gd name="T82" fmla="*/ 167 w 1754"/>
                <a:gd name="T83" fmla="*/ 1391 h 1753"/>
                <a:gd name="T84" fmla="*/ 66 w 1754"/>
                <a:gd name="T85" fmla="*/ 1212 h 1753"/>
                <a:gd name="T86" fmla="*/ 11 w 1754"/>
                <a:gd name="T87" fmla="*/ 1016 h 1753"/>
                <a:gd name="T88" fmla="*/ 3 w 1754"/>
                <a:gd name="T89" fmla="*/ 807 h 1753"/>
                <a:gd name="T90" fmla="*/ 43 w 1754"/>
                <a:gd name="T91" fmla="*/ 605 h 1753"/>
                <a:gd name="T92" fmla="*/ 129 w 1754"/>
                <a:gd name="T93" fmla="*/ 420 h 1753"/>
                <a:gd name="T94" fmla="*/ 258 w 1754"/>
                <a:gd name="T95" fmla="*/ 257 h 1753"/>
                <a:gd name="T96" fmla="*/ 424 w 1754"/>
                <a:gd name="T97" fmla="*/ 126 h 1753"/>
                <a:gd name="T98" fmla="*/ 611 w 1754"/>
                <a:gd name="T99" fmla="*/ 41 h 1753"/>
                <a:gd name="T100" fmla="*/ 810 w 1754"/>
                <a:gd name="T101" fmla="*/ 3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54" h="1753">
                  <a:moveTo>
                    <a:pt x="878" y="168"/>
                  </a:moveTo>
                  <a:lnTo>
                    <a:pt x="817" y="170"/>
                  </a:lnTo>
                  <a:lnTo>
                    <a:pt x="756" y="177"/>
                  </a:lnTo>
                  <a:lnTo>
                    <a:pt x="697" y="190"/>
                  </a:lnTo>
                  <a:lnTo>
                    <a:pt x="638" y="208"/>
                  </a:lnTo>
                  <a:lnTo>
                    <a:pt x="582" y="232"/>
                  </a:lnTo>
                  <a:lnTo>
                    <a:pt x="527" y="259"/>
                  </a:lnTo>
                  <a:lnTo>
                    <a:pt x="474" y="293"/>
                  </a:lnTo>
                  <a:lnTo>
                    <a:pt x="424" y="332"/>
                  </a:lnTo>
                  <a:lnTo>
                    <a:pt x="376" y="375"/>
                  </a:lnTo>
                  <a:lnTo>
                    <a:pt x="333" y="421"/>
                  </a:lnTo>
                  <a:lnTo>
                    <a:pt x="295" y="471"/>
                  </a:lnTo>
                  <a:lnTo>
                    <a:pt x="262" y="522"/>
                  </a:lnTo>
                  <a:lnTo>
                    <a:pt x="233" y="577"/>
                  </a:lnTo>
                  <a:lnTo>
                    <a:pt x="210" y="634"/>
                  </a:lnTo>
                  <a:lnTo>
                    <a:pt x="192" y="692"/>
                  </a:lnTo>
                  <a:lnTo>
                    <a:pt x="179" y="753"/>
                  </a:lnTo>
                  <a:lnTo>
                    <a:pt x="170" y="815"/>
                  </a:lnTo>
                  <a:lnTo>
                    <a:pt x="167" y="876"/>
                  </a:lnTo>
                  <a:lnTo>
                    <a:pt x="170" y="939"/>
                  </a:lnTo>
                  <a:lnTo>
                    <a:pt x="179" y="1001"/>
                  </a:lnTo>
                  <a:lnTo>
                    <a:pt x="192" y="1061"/>
                  </a:lnTo>
                  <a:lnTo>
                    <a:pt x="210" y="1120"/>
                  </a:lnTo>
                  <a:lnTo>
                    <a:pt x="233" y="1176"/>
                  </a:lnTo>
                  <a:lnTo>
                    <a:pt x="262" y="1230"/>
                  </a:lnTo>
                  <a:lnTo>
                    <a:pt x="295" y="1283"/>
                  </a:lnTo>
                  <a:lnTo>
                    <a:pt x="333" y="1333"/>
                  </a:lnTo>
                  <a:lnTo>
                    <a:pt x="376" y="1378"/>
                  </a:lnTo>
                  <a:lnTo>
                    <a:pt x="424" y="1422"/>
                  </a:lnTo>
                  <a:lnTo>
                    <a:pt x="474" y="1460"/>
                  </a:lnTo>
                  <a:lnTo>
                    <a:pt x="527" y="1494"/>
                  </a:lnTo>
                  <a:lnTo>
                    <a:pt x="582" y="1522"/>
                  </a:lnTo>
                  <a:lnTo>
                    <a:pt x="638" y="1545"/>
                  </a:lnTo>
                  <a:lnTo>
                    <a:pt x="697" y="1563"/>
                  </a:lnTo>
                  <a:lnTo>
                    <a:pt x="756" y="1576"/>
                  </a:lnTo>
                  <a:lnTo>
                    <a:pt x="817" y="1584"/>
                  </a:lnTo>
                  <a:lnTo>
                    <a:pt x="878" y="1586"/>
                  </a:lnTo>
                  <a:lnTo>
                    <a:pt x="937" y="1584"/>
                  </a:lnTo>
                  <a:lnTo>
                    <a:pt x="998" y="1576"/>
                  </a:lnTo>
                  <a:lnTo>
                    <a:pt x="1057" y="1563"/>
                  </a:lnTo>
                  <a:lnTo>
                    <a:pt x="1116" y="1545"/>
                  </a:lnTo>
                  <a:lnTo>
                    <a:pt x="1172" y="1522"/>
                  </a:lnTo>
                  <a:lnTo>
                    <a:pt x="1228" y="1494"/>
                  </a:lnTo>
                  <a:lnTo>
                    <a:pt x="1281" y="1460"/>
                  </a:lnTo>
                  <a:lnTo>
                    <a:pt x="1331" y="1422"/>
                  </a:lnTo>
                  <a:lnTo>
                    <a:pt x="1379" y="1378"/>
                  </a:lnTo>
                  <a:lnTo>
                    <a:pt x="1421" y="1333"/>
                  </a:lnTo>
                  <a:lnTo>
                    <a:pt x="1460" y="1283"/>
                  </a:lnTo>
                  <a:lnTo>
                    <a:pt x="1492" y="1230"/>
                  </a:lnTo>
                  <a:lnTo>
                    <a:pt x="1521" y="1176"/>
                  </a:lnTo>
                  <a:lnTo>
                    <a:pt x="1545" y="1120"/>
                  </a:lnTo>
                  <a:lnTo>
                    <a:pt x="1563" y="1061"/>
                  </a:lnTo>
                  <a:lnTo>
                    <a:pt x="1575" y="1001"/>
                  </a:lnTo>
                  <a:lnTo>
                    <a:pt x="1584" y="939"/>
                  </a:lnTo>
                  <a:lnTo>
                    <a:pt x="1587" y="876"/>
                  </a:lnTo>
                  <a:lnTo>
                    <a:pt x="1584" y="815"/>
                  </a:lnTo>
                  <a:lnTo>
                    <a:pt x="1575" y="753"/>
                  </a:lnTo>
                  <a:lnTo>
                    <a:pt x="1563" y="692"/>
                  </a:lnTo>
                  <a:lnTo>
                    <a:pt x="1545" y="634"/>
                  </a:lnTo>
                  <a:lnTo>
                    <a:pt x="1521" y="577"/>
                  </a:lnTo>
                  <a:lnTo>
                    <a:pt x="1492" y="522"/>
                  </a:lnTo>
                  <a:lnTo>
                    <a:pt x="1460" y="471"/>
                  </a:lnTo>
                  <a:lnTo>
                    <a:pt x="1421" y="421"/>
                  </a:lnTo>
                  <a:lnTo>
                    <a:pt x="1379" y="375"/>
                  </a:lnTo>
                  <a:lnTo>
                    <a:pt x="1331" y="332"/>
                  </a:lnTo>
                  <a:lnTo>
                    <a:pt x="1281" y="293"/>
                  </a:lnTo>
                  <a:lnTo>
                    <a:pt x="1228" y="259"/>
                  </a:lnTo>
                  <a:lnTo>
                    <a:pt x="1172" y="232"/>
                  </a:lnTo>
                  <a:lnTo>
                    <a:pt x="1116" y="208"/>
                  </a:lnTo>
                  <a:lnTo>
                    <a:pt x="1057" y="190"/>
                  </a:lnTo>
                  <a:lnTo>
                    <a:pt x="998" y="177"/>
                  </a:lnTo>
                  <a:lnTo>
                    <a:pt x="937" y="170"/>
                  </a:lnTo>
                  <a:lnTo>
                    <a:pt x="878" y="168"/>
                  </a:lnTo>
                  <a:close/>
                  <a:moveTo>
                    <a:pt x="878" y="0"/>
                  </a:moveTo>
                  <a:lnTo>
                    <a:pt x="945" y="3"/>
                  </a:lnTo>
                  <a:lnTo>
                    <a:pt x="1012" y="11"/>
                  </a:lnTo>
                  <a:lnTo>
                    <a:pt x="1078" y="23"/>
                  </a:lnTo>
                  <a:lnTo>
                    <a:pt x="1144" y="41"/>
                  </a:lnTo>
                  <a:lnTo>
                    <a:pt x="1207" y="65"/>
                  </a:lnTo>
                  <a:lnTo>
                    <a:pt x="1270" y="92"/>
                  </a:lnTo>
                  <a:lnTo>
                    <a:pt x="1331" y="126"/>
                  </a:lnTo>
                  <a:lnTo>
                    <a:pt x="1388" y="165"/>
                  </a:lnTo>
                  <a:lnTo>
                    <a:pt x="1445" y="208"/>
                  </a:lnTo>
                  <a:lnTo>
                    <a:pt x="1497" y="257"/>
                  </a:lnTo>
                  <a:lnTo>
                    <a:pt x="1545" y="308"/>
                  </a:lnTo>
                  <a:lnTo>
                    <a:pt x="1587" y="363"/>
                  </a:lnTo>
                  <a:lnTo>
                    <a:pt x="1625" y="420"/>
                  </a:lnTo>
                  <a:lnTo>
                    <a:pt x="1659" y="480"/>
                  </a:lnTo>
                  <a:lnTo>
                    <a:pt x="1688" y="541"/>
                  </a:lnTo>
                  <a:lnTo>
                    <a:pt x="1712" y="605"/>
                  </a:lnTo>
                  <a:lnTo>
                    <a:pt x="1730" y="671"/>
                  </a:lnTo>
                  <a:lnTo>
                    <a:pt x="1744" y="738"/>
                  </a:lnTo>
                  <a:lnTo>
                    <a:pt x="1751" y="807"/>
                  </a:lnTo>
                  <a:lnTo>
                    <a:pt x="1754" y="876"/>
                  </a:lnTo>
                  <a:lnTo>
                    <a:pt x="1751" y="947"/>
                  </a:lnTo>
                  <a:lnTo>
                    <a:pt x="1744" y="1016"/>
                  </a:lnTo>
                  <a:lnTo>
                    <a:pt x="1730" y="1083"/>
                  </a:lnTo>
                  <a:lnTo>
                    <a:pt x="1712" y="1149"/>
                  </a:lnTo>
                  <a:lnTo>
                    <a:pt x="1688" y="1212"/>
                  </a:lnTo>
                  <a:lnTo>
                    <a:pt x="1659" y="1274"/>
                  </a:lnTo>
                  <a:lnTo>
                    <a:pt x="1625" y="1334"/>
                  </a:lnTo>
                  <a:lnTo>
                    <a:pt x="1587" y="1391"/>
                  </a:lnTo>
                  <a:lnTo>
                    <a:pt x="1545" y="1445"/>
                  </a:lnTo>
                  <a:lnTo>
                    <a:pt x="1497" y="1496"/>
                  </a:lnTo>
                  <a:lnTo>
                    <a:pt x="1445" y="1545"/>
                  </a:lnTo>
                  <a:lnTo>
                    <a:pt x="1388" y="1589"/>
                  </a:lnTo>
                  <a:lnTo>
                    <a:pt x="1331" y="1627"/>
                  </a:lnTo>
                  <a:lnTo>
                    <a:pt x="1270" y="1661"/>
                  </a:lnTo>
                  <a:lnTo>
                    <a:pt x="1207" y="1689"/>
                  </a:lnTo>
                  <a:lnTo>
                    <a:pt x="1144" y="1712"/>
                  </a:lnTo>
                  <a:lnTo>
                    <a:pt x="1078" y="1730"/>
                  </a:lnTo>
                  <a:lnTo>
                    <a:pt x="1012" y="1743"/>
                  </a:lnTo>
                  <a:lnTo>
                    <a:pt x="945" y="1751"/>
                  </a:lnTo>
                  <a:lnTo>
                    <a:pt x="878" y="1753"/>
                  </a:lnTo>
                  <a:lnTo>
                    <a:pt x="810" y="1751"/>
                  </a:lnTo>
                  <a:lnTo>
                    <a:pt x="743" y="1743"/>
                  </a:lnTo>
                  <a:lnTo>
                    <a:pt x="677" y="1730"/>
                  </a:lnTo>
                  <a:lnTo>
                    <a:pt x="611" y="1712"/>
                  </a:lnTo>
                  <a:lnTo>
                    <a:pt x="547" y="1689"/>
                  </a:lnTo>
                  <a:lnTo>
                    <a:pt x="484" y="1661"/>
                  </a:lnTo>
                  <a:lnTo>
                    <a:pt x="424" y="1627"/>
                  </a:lnTo>
                  <a:lnTo>
                    <a:pt x="366" y="1589"/>
                  </a:lnTo>
                  <a:lnTo>
                    <a:pt x="310" y="1545"/>
                  </a:lnTo>
                  <a:lnTo>
                    <a:pt x="258" y="1496"/>
                  </a:lnTo>
                  <a:lnTo>
                    <a:pt x="210" y="1445"/>
                  </a:lnTo>
                  <a:lnTo>
                    <a:pt x="167" y="1391"/>
                  </a:lnTo>
                  <a:lnTo>
                    <a:pt x="129" y="1334"/>
                  </a:lnTo>
                  <a:lnTo>
                    <a:pt x="95" y="1274"/>
                  </a:lnTo>
                  <a:lnTo>
                    <a:pt x="66" y="1212"/>
                  </a:lnTo>
                  <a:lnTo>
                    <a:pt x="43" y="1149"/>
                  </a:lnTo>
                  <a:lnTo>
                    <a:pt x="25" y="1083"/>
                  </a:lnTo>
                  <a:lnTo>
                    <a:pt x="11" y="1016"/>
                  </a:lnTo>
                  <a:lnTo>
                    <a:pt x="3" y="947"/>
                  </a:lnTo>
                  <a:lnTo>
                    <a:pt x="0" y="876"/>
                  </a:lnTo>
                  <a:lnTo>
                    <a:pt x="3" y="807"/>
                  </a:lnTo>
                  <a:lnTo>
                    <a:pt x="11" y="738"/>
                  </a:lnTo>
                  <a:lnTo>
                    <a:pt x="25" y="671"/>
                  </a:lnTo>
                  <a:lnTo>
                    <a:pt x="43" y="605"/>
                  </a:lnTo>
                  <a:lnTo>
                    <a:pt x="66" y="541"/>
                  </a:lnTo>
                  <a:lnTo>
                    <a:pt x="95" y="480"/>
                  </a:lnTo>
                  <a:lnTo>
                    <a:pt x="129" y="420"/>
                  </a:lnTo>
                  <a:lnTo>
                    <a:pt x="167" y="363"/>
                  </a:lnTo>
                  <a:lnTo>
                    <a:pt x="210" y="308"/>
                  </a:lnTo>
                  <a:lnTo>
                    <a:pt x="258" y="257"/>
                  </a:lnTo>
                  <a:lnTo>
                    <a:pt x="310" y="208"/>
                  </a:lnTo>
                  <a:lnTo>
                    <a:pt x="366" y="165"/>
                  </a:lnTo>
                  <a:lnTo>
                    <a:pt x="424" y="126"/>
                  </a:lnTo>
                  <a:lnTo>
                    <a:pt x="484" y="92"/>
                  </a:lnTo>
                  <a:lnTo>
                    <a:pt x="547" y="65"/>
                  </a:lnTo>
                  <a:lnTo>
                    <a:pt x="611" y="41"/>
                  </a:lnTo>
                  <a:lnTo>
                    <a:pt x="677" y="23"/>
                  </a:lnTo>
                  <a:lnTo>
                    <a:pt x="743" y="11"/>
                  </a:lnTo>
                  <a:lnTo>
                    <a:pt x="810" y="3"/>
                  </a:lnTo>
                  <a:lnTo>
                    <a:pt x="8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Freeform 83"/>
            <p:cNvSpPr/>
            <p:nvPr/>
          </p:nvSpPr>
          <p:spPr bwMode="auto">
            <a:xfrm>
              <a:off x="952500" y="2105025"/>
              <a:ext cx="112713" cy="26987"/>
            </a:xfrm>
            <a:custGeom>
              <a:avLst/>
              <a:gdLst>
                <a:gd name="T0" fmla="*/ 84 w 714"/>
                <a:gd name="T1" fmla="*/ 0 h 167"/>
                <a:gd name="T2" fmla="*/ 630 w 714"/>
                <a:gd name="T3" fmla="*/ 0 h 167"/>
                <a:gd name="T4" fmla="*/ 652 w 714"/>
                <a:gd name="T5" fmla="*/ 4 h 167"/>
                <a:gd name="T6" fmla="*/ 673 w 714"/>
                <a:gd name="T7" fmla="*/ 12 h 167"/>
                <a:gd name="T8" fmla="*/ 690 w 714"/>
                <a:gd name="T9" fmla="*/ 25 h 167"/>
                <a:gd name="T10" fmla="*/ 702 w 714"/>
                <a:gd name="T11" fmla="*/ 42 h 167"/>
                <a:gd name="T12" fmla="*/ 711 w 714"/>
                <a:gd name="T13" fmla="*/ 62 h 167"/>
                <a:gd name="T14" fmla="*/ 714 w 714"/>
                <a:gd name="T15" fmla="*/ 83 h 167"/>
                <a:gd name="T16" fmla="*/ 711 w 714"/>
                <a:gd name="T17" fmla="*/ 106 h 167"/>
                <a:gd name="T18" fmla="*/ 702 w 714"/>
                <a:gd name="T19" fmla="*/ 126 h 167"/>
                <a:gd name="T20" fmla="*/ 690 w 714"/>
                <a:gd name="T21" fmla="*/ 143 h 167"/>
                <a:gd name="T22" fmla="*/ 673 w 714"/>
                <a:gd name="T23" fmla="*/ 156 h 167"/>
                <a:gd name="T24" fmla="*/ 652 w 714"/>
                <a:gd name="T25" fmla="*/ 164 h 167"/>
                <a:gd name="T26" fmla="*/ 630 w 714"/>
                <a:gd name="T27" fmla="*/ 167 h 167"/>
                <a:gd name="T28" fmla="*/ 84 w 714"/>
                <a:gd name="T29" fmla="*/ 167 h 167"/>
                <a:gd name="T30" fmla="*/ 62 w 714"/>
                <a:gd name="T31" fmla="*/ 164 h 167"/>
                <a:gd name="T32" fmla="*/ 42 w 714"/>
                <a:gd name="T33" fmla="*/ 156 h 167"/>
                <a:gd name="T34" fmla="*/ 25 w 714"/>
                <a:gd name="T35" fmla="*/ 143 h 167"/>
                <a:gd name="T36" fmla="*/ 12 w 714"/>
                <a:gd name="T37" fmla="*/ 126 h 167"/>
                <a:gd name="T38" fmla="*/ 4 w 714"/>
                <a:gd name="T39" fmla="*/ 106 h 167"/>
                <a:gd name="T40" fmla="*/ 0 w 714"/>
                <a:gd name="T41" fmla="*/ 83 h 167"/>
                <a:gd name="T42" fmla="*/ 4 w 714"/>
                <a:gd name="T43" fmla="*/ 62 h 167"/>
                <a:gd name="T44" fmla="*/ 12 w 714"/>
                <a:gd name="T45" fmla="*/ 42 h 167"/>
                <a:gd name="T46" fmla="*/ 25 w 714"/>
                <a:gd name="T47" fmla="*/ 25 h 167"/>
                <a:gd name="T48" fmla="*/ 42 w 714"/>
                <a:gd name="T49" fmla="*/ 12 h 167"/>
                <a:gd name="T50" fmla="*/ 62 w 714"/>
                <a:gd name="T51" fmla="*/ 4 h 167"/>
                <a:gd name="T52" fmla="*/ 84 w 714"/>
                <a:gd name="T5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4" h="167">
                  <a:moveTo>
                    <a:pt x="84" y="0"/>
                  </a:moveTo>
                  <a:lnTo>
                    <a:pt x="630" y="0"/>
                  </a:lnTo>
                  <a:lnTo>
                    <a:pt x="652" y="4"/>
                  </a:lnTo>
                  <a:lnTo>
                    <a:pt x="673" y="12"/>
                  </a:lnTo>
                  <a:lnTo>
                    <a:pt x="690" y="25"/>
                  </a:lnTo>
                  <a:lnTo>
                    <a:pt x="702" y="42"/>
                  </a:lnTo>
                  <a:lnTo>
                    <a:pt x="711" y="62"/>
                  </a:lnTo>
                  <a:lnTo>
                    <a:pt x="714" y="83"/>
                  </a:lnTo>
                  <a:lnTo>
                    <a:pt x="711" y="106"/>
                  </a:lnTo>
                  <a:lnTo>
                    <a:pt x="702" y="126"/>
                  </a:lnTo>
                  <a:lnTo>
                    <a:pt x="690" y="143"/>
                  </a:lnTo>
                  <a:lnTo>
                    <a:pt x="673" y="156"/>
                  </a:lnTo>
                  <a:lnTo>
                    <a:pt x="652" y="164"/>
                  </a:lnTo>
                  <a:lnTo>
                    <a:pt x="630" y="167"/>
                  </a:lnTo>
                  <a:lnTo>
                    <a:pt x="84" y="167"/>
                  </a:lnTo>
                  <a:lnTo>
                    <a:pt x="62" y="164"/>
                  </a:lnTo>
                  <a:lnTo>
                    <a:pt x="42" y="156"/>
                  </a:lnTo>
                  <a:lnTo>
                    <a:pt x="25" y="143"/>
                  </a:lnTo>
                  <a:lnTo>
                    <a:pt x="12" y="126"/>
                  </a:lnTo>
                  <a:lnTo>
                    <a:pt x="4" y="106"/>
                  </a:lnTo>
                  <a:lnTo>
                    <a:pt x="0" y="83"/>
                  </a:lnTo>
                  <a:lnTo>
                    <a:pt x="4" y="62"/>
                  </a:lnTo>
                  <a:lnTo>
                    <a:pt x="12" y="42"/>
                  </a:lnTo>
                  <a:lnTo>
                    <a:pt x="25" y="25"/>
                  </a:lnTo>
                  <a:lnTo>
                    <a:pt x="42" y="12"/>
                  </a:lnTo>
                  <a:lnTo>
                    <a:pt x="62" y="4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4109672" y="571862"/>
            <a:ext cx="3839873" cy="316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109720" y="571500"/>
            <a:ext cx="2601595" cy="31623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44510" y="546100"/>
            <a:ext cx="84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70%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464435" y="546100"/>
            <a:ext cx="1341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发帖功能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377185" y="1383097"/>
            <a:ext cx="2916000" cy="291600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377185" y="4238809"/>
            <a:ext cx="397329" cy="39732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14622" y="4375901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288951" y="1882829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52337" y="2196103"/>
            <a:ext cx="1798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目录</a:t>
            </a:r>
            <a:endParaRPr kumimoji="1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45478" y="2767743"/>
            <a:ext cx="1798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CON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TENTS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19553" y="961365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19552" y="2045611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19551" y="3129857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19551" y="4225978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18821" y="101082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项目架构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18821" y="2120437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测试计划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318821" y="3207714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目前成果与问题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318821" y="430898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成员心得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4605" y="5631180"/>
            <a:ext cx="12221210" cy="1222375"/>
          </a:xfrm>
          <a:prstGeom prst="rect">
            <a:avLst/>
          </a:prstGeom>
          <a:solidFill>
            <a:srgbClr val="3636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3395" y="5918835"/>
            <a:ext cx="4737735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愿乘冷风去，直出福云间</a:t>
            </a: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© 2022福云社 ALL RIGHTS RESERVED</a:t>
            </a:r>
            <a:endParaRPr lang="zh-CN" altLang="en-US" sz="1600">
              <a:solidFill>
                <a:srgbClr val="B5B5B5"/>
              </a:solidFill>
            </a:endParaRPr>
          </a:p>
        </p:txBody>
      </p:sp>
      <p:sp>
        <p:nvSpPr>
          <p:cNvPr id="6" name="同侧圆角矩形 5"/>
          <p:cNvSpPr/>
          <p:nvPr/>
        </p:nvSpPr>
        <p:spPr>
          <a:xfrm rot="5400000">
            <a:off x="11193780" y="5988050"/>
            <a:ext cx="369570" cy="772160"/>
          </a:xfrm>
          <a:prstGeom prst="round2SameRect">
            <a:avLst/>
          </a:prstGeom>
          <a:solidFill>
            <a:srgbClr val="167D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722485" y="5926455"/>
            <a:ext cx="2185035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B5B5B5"/>
                </a:solidFill>
              </a:rPr>
              <a:t>  </a:t>
            </a:r>
            <a:r>
              <a:rPr lang="zh-CN" altLang="en-US" sz="1600">
                <a:solidFill>
                  <a:srgbClr val="B5B5B5"/>
                </a:solidFill>
              </a:rPr>
              <a:t>Design By</a:t>
            </a:r>
            <a:r>
              <a:rPr lang="en-US" altLang="zh-CN" sz="1600">
                <a:solidFill>
                  <a:srgbClr val="B5B5B5"/>
                </a:solidFill>
              </a:rPr>
              <a:t>   </a:t>
            </a:r>
            <a:r>
              <a:rPr lang="zh-CN" altLang="zh-CN" sz="1600">
                <a:solidFill>
                  <a:schemeClr val="bg1"/>
                </a:solidFill>
              </a:rPr>
              <a:t>福云社</a:t>
            </a:r>
            <a:r>
              <a:rPr lang="en-US" altLang="zh-CN" sz="1600">
                <a:solidFill>
                  <a:schemeClr val="bg1"/>
                </a:solidFill>
              </a:rPr>
              <a:t> </a:t>
            </a:r>
            <a:r>
              <a:rPr lang="en-US" altLang="zh-CN" sz="1600">
                <a:solidFill>
                  <a:srgbClr val="B5B5B5"/>
                </a:solidFill>
              </a:rPr>
              <a:t>  </a:t>
            </a:r>
            <a:endParaRPr lang="en-US" altLang="zh-CN" sz="1600">
              <a:solidFill>
                <a:srgbClr val="B5B5B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325137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目前暂未完成的功能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-14605" y="5631180"/>
            <a:ext cx="12221210" cy="1222375"/>
          </a:xfrm>
          <a:prstGeom prst="rect">
            <a:avLst/>
          </a:prstGeom>
          <a:solidFill>
            <a:srgbClr val="3636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93395" y="5918835"/>
            <a:ext cx="4737735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愿乘冷风去，直出福云间</a:t>
            </a: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© 2022福云社 ALL RIGHTS RESERVED</a:t>
            </a:r>
            <a:endParaRPr lang="zh-CN" altLang="en-US" sz="1600">
              <a:solidFill>
                <a:srgbClr val="B5B5B5"/>
              </a:solidFill>
            </a:endParaRPr>
          </a:p>
        </p:txBody>
      </p:sp>
      <p:sp>
        <p:nvSpPr>
          <p:cNvPr id="44" name="同侧圆角矩形 43"/>
          <p:cNvSpPr/>
          <p:nvPr/>
        </p:nvSpPr>
        <p:spPr>
          <a:xfrm rot="5400000">
            <a:off x="11193780" y="5988050"/>
            <a:ext cx="369570" cy="772160"/>
          </a:xfrm>
          <a:prstGeom prst="round2SameRect">
            <a:avLst/>
          </a:prstGeom>
          <a:solidFill>
            <a:srgbClr val="167D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9722485" y="5926455"/>
            <a:ext cx="2185035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B5B5B5"/>
                </a:solidFill>
              </a:rPr>
              <a:t>  </a:t>
            </a:r>
            <a:r>
              <a:rPr lang="zh-CN" altLang="en-US" sz="1600">
                <a:solidFill>
                  <a:srgbClr val="B5B5B5"/>
                </a:solidFill>
              </a:rPr>
              <a:t>Design By</a:t>
            </a:r>
            <a:r>
              <a:rPr lang="en-US" altLang="zh-CN" sz="1600">
                <a:solidFill>
                  <a:srgbClr val="B5B5B5"/>
                </a:solidFill>
              </a:rPr>
              <a:t>   </a:t>
            </a:r>
            <a:r>
              <a:rPr lang="zh-CN" altLang="zh-CN" sz="1600">
                <a:solidFill>
                  <a:schemeClr val="bg1"/>
                </a:solidFill>
              </a:rPr>
              <a:t>福云社</a:t>
            </a:r>
            <a:r>
              <a:rPr lang="en-US" altLang="zh-CN" sz="1600">
                <a:solidFill>
                  <a:schemeClr val="bg1"/>
                </a:solidFill>
              </a:rPr>
              <a:t> </a:t>
            </a:r>
            <a:r>
              <a:rPr lang="en-US" altLang="zh-CN" sz="1600">
                <a:solidFill>
                  <a:srgbClr val="B5B5B5"/>
                </a:solidFill>
              </a:rPr>
              <a:t>  </a:t>
            </a:r>
            <a:endParaRPr lang="en-US" altLang="zh-CN" sz="1600">
              <a:solidFill>
                <a:srgbClr val="B5B5B5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15110" y="1629410"/>
            <a:ext cx="40640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zh-CN" altLang="en-US" sz="2000"/>
              <a:t>帖子详情</a:t>
            </a:r>
            <a:endParaRPr lang="zh-CN" altLang="en-US" sz="2000"/>
          </a:p>
          <a:p>
            <a:pPr>
              <a:lnSpc>
                <a:spcPct val="160000"/>
              </a:lnSpc>
            </a:pPr>
            <a:r>
              <a:rPr lang="zh-CN" altLang="en-US" sz="2000"/>
              <a:t>搜索功能</a:t>
            </a:r>
            <a:endParaRPr lang="zh-CN" altLang="en-US" sz="2000"/>
          </a:p>
          <a:p>
            <a:pPr>
              <a:lnSpc>
                <a:spcPct val="160000"/>
              </a:lnSpc>
            </a:pPr>
            <a:r>
              <a:rPr lang="zh-CN" altLang="en-US" sz="2000"/>
              <a:t>编辑和删除帖子</a:t>
            </a:r>
            <a:endParaRPr lang="zh-CN" altLang="en-US" sz="2000"/>
          </a:p>
          <a:p>
            <a:pPr>
              <a:lnSpc>
                <a:spcPct val="160000"/>
              </a:lnSpc>
            </a:pPr>
            <a:r>
              <a:rPr lang="zh-CN" altLang="en-US" sz="2000"/>
              <a:t>用户主页，资料修改</a:t>
            </a:r>
            <a:endParaRPr lang="zh-CN" altLang="en-US" sz="2000"/>
          </a:p>
          <a:p>
            <a:pPr>
              <a:lnSpc>
                <a:spcPct val="160000"/>
              </a:lnSpc>
            </a:pPr>
            <a:r>
              <a:rPr lang="zh-CN" altLang="en-US" sz="2000"/>
              <a:t>点赞，评论，关注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325137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遇到的问题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-14605" y="5631180"/>
            <a:ext cx="12221210" cy="1222375"/>
          </a:xfrm>
          <a:prstGeom prst="rect">
            <a:avLst/>
          </a:prstGeom>
          <a:solidFill>
            <a:srgbClr val="3636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93395" y="5918835"/>
            <a:ext cx="4737735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愿乘冷风去，直出福云间</a:t>
            </a: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© 2022福云社 ALL RIGHTS RESERVED</a:t>
            </a:r>
            <a:endParaRPr lang="zh-CN" altLang="en-US" sz="1600">
              <a:solidFill>
                <a:srgbClr val="B5B5B5"/>
              </a:solidFill>
            </a:endParaRPr>
          </a:p>
        </p:txBody>
      </p:sp>
      <p:sp>
        <p:nvSpPr>
          <p:cNvPr id="44" name="同侧圆角矩形 43"/>
          <p:cNvSpPr/>
          <p:nvPr/>
        </p:nvSpPr>
        <p:spPr>
          <a:xfrm rot="5400000">
            <a:off x="11193780" y="5988050"/>
            <a:ext cx="369570" cy="772160"/>
          </a:xfrm>
          <a:prstGeom prst="round2SameRect">
            <a:avLst/>
          </a:prstGeom>
          <a:solidFill>
            <a:srgbClr val="167D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9722485" y="5926455"/>
            <a:ext cx="2185035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B5B5B5"/>
                </a:solidFill>
              </a:rPr>
              <a:t>  </a:t>
            </a:r>
            <a:r>
              <a:rPr lang="zh-CN" altLang="en-US" sz="1600">
                <a:solidFill>
                  <a:srgbClr val="B5B5B5"/>
                </a:solidFill>
              </a:rPr>
              <a:t>Design By</a:t>
            </a:r>
            <a:r>
              <a:rPr lang="en-US" altLang="zh-CN" sz="1600">
                <a:solidFill>
                  <a:srgbClr val="B5B5B5"/>
                </a:solidFill>
              </a:rPr>
              <a:t>   </a:t>
            </a:r>
            <a:r>
              <a:rPr lang="zh-CN" altLang="zh-CN" sz="1600">
                <a:solidFill>
                  <a:schemeClr val="bg1"/>
                </a:solidFill>
              </a:rPr>
              <a:t>福云社</a:t>
            </a:r>
            <a:r>
              <a:rPr lang="en-US" altLang="zh-CN" sz="1600">
                <a:solidFill>
                  <a:schemeClr val="bg1"/>
                </a:solidFill>
              </a:rPr>
              <a:t> </a:t>
            </a:r>
            <a:r>
              <a:rPr lang="en-US" altLang="zh-CN" sz="1600">
                <a:solidFill>
                  <a:srgbClr val="B5B5B5"/>
                </a:solidFill>
              </a:rPr>
              <a:t>  </a:t>
            </a:r>
            <a:endParaRPr lang="en-US" altLang="zh-CN" sz="1600">
              <a:solidFill>
                <a:srgbClr val="B5B5B5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1890" y="1193165"/>
            <a:ext cx="992568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zh-CN" altLang="en-US" sz="2000" b="1"/>
              <a:t>已解决问题</a:t>
            </a:r>
            <a:endParaRPr lang="zh-CN" altLang="en-US" sz="2000" b="1"/>
          </a:p>
          <a:p>
            <a:pPr indent="457200">
              <a:lnSpc>
                <a:spcPct val="160000"/>
              </a:lnSpc>
            </a:pPr>
            <a:r>
              <a:rPr lang="zh-CN" altLang="en-US" sz="2000"/>
              <a:t>1. 前后端交互问题:一开始没有配置生成接口文档，也没有派人进行接口测试，因此 出现 bug 的时候甚至找不到问题所在。之后配置了接口生成文档，并安排了测试人员，大大提高了开发效率。</a:t>
            </a:r>
            <a:endParaRPr lang="zh-CN" altLang="en-US" sz="2000"/>
          </a:p>
          <a:p>
            <a:pPr>
              <a:lnSpc>
                <a:spcPct val="160000"/>
              </a:lnSpc>
            </a:pPr>
            <a:r>
              <a:rPr lang="zh-CN" altLang="en-US" sz="2000"/>
              <a:t>                 </a:t>
            </a:r>
            <a:endParaRPr lang="zh-CN" altLang="en-US" sz="2000"/>
          </a:p>
          <a:p>
            <a:pPr>
              <a:lnSpc>
                <a:spcPct val="160000"/>
              </a:lnSpc>
            </a:pPr>
            <a:r>
              <a:rPr lang="zh-CN" altLang="en-US" sz="2000" b="1"/>
              <a:t>存在但未解决问题</a:t>
            </a:r>
            <a:endParaRPr lang="zh-CN" altLang="en-US" sz="2000" b="1"/>
          </a:p>
          <a:p>
            <a:pPr indent="457200">
              <a:lnSpc>
                <a:spcPct val="160000"/>
              </a:lnSpc>
            </a:pPr>
            <a:r>
              <a:rPr lang="zh-CN" altLang="en-US" sz="2000"/>
              <a:t>1. 登录注册模块需要与邮箱进行绑定。邮箱方面拟使用 springboot mail 模块实现 </a:t>
            </a:r>
            <a:endParaRPr lang="zh-CN" altLang="en-US" sz="2000"/>
          </a:p>
          <a:p>
            <a:pPr indent="457200">
              <a:lnSpc>
                <a:spcPct val="160000"/>
              </a:lnSpc>
            </a:pPr>
            <a:r>
              <a:rPr lang="zh-CN" altLang="en-US" sz="2000"/>
              <a:t>2. 图片资源存储问题:</a:t>
            </a:r>
            <a:r>
              <a:rPr lang="en-US" altLang="zh-CN" sz="2000"/>
              <a:t> </a:t>
            </a:r>
            <a:r>
              <a:rPr lang="zh-CN" altLang="en-US" sz="2000"/>
              <a:t>拟定在项目最终部署时同步配置图床进行存储。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70393" y="872881"/>
            <a:ext cx="2160000" cy="216000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507730" y="1629122"/>
            <a:ext cx="243152" cy="243152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750882" y="2091986"/>
            <a:ext cx="127491" cy="127491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318469" y="1525328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81898" y="1770023"/>
            <a:ext cx="1798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第四部分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93773" y="2203231"/>
            <a:ext cx="17742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PART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82268" y="3032778"/>
            <a:ext cx="35356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66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成员心得</a:t>
            </a:r>
            <a:endParaRPr kumimoji="1" lang="zh-CN" altLang="en-US" sz="66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4605" y="5631180"/>
            <a:ext cx="12221210" cy="1222375"/>
          </a:xfrm>
          <a:prstGeom prst="rect">
            <a:avLst/>
          </a:prstGeom>
          <a:solidFill>
            <a:srgbClr val="3636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3395" y="5918835"/>
            <a:ext cx="4737735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愿乘冷风去，直出福云间</a:t>
            </a: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© 2022福云社 ALL RIGHTS RESERVED</a:t>
            </a:r>
            <a:endParaRPr lang="zh-CN" altLang="en-US" sz="1600">
              <a:solidFill>
                <a:srgbClr val="B5B5B5"/>
              </a:solidFill>
            </a:endParaRPr>
          </a:p>
        </p:txBody>
      </p:sp>
      <p:sp>
        <p:nvSpPr>
          <p:cNvPr id="13" name="同侧圆角矩形 12"/>
          <p:cNvSpPr/>
          <p:nvPr/>
        </p:nvSpPr>
        <p:spPr>
          <a:xfrm rot="5400000">
            <a:off x="11193780" y="5988050"/>
            <a:ext cx="369570" cy="772160"/>
          </a:xfrm>
          <a:prstGeom prst="round2SameRect">
            <a:avLst/>
          </a:prstGeom>
          <a:solidFill>
            <a:srgbClr val="167D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722485" y="5926455"/>
            <a:ext cx="2185035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B5B5B5"/>
                </a:solidFill>
              </a:rPr>
              <a:t>  </a:t>
            </a:r>
            <a:r>
              <a:rPr lang="zh-CN" altLang="en-US" sz="1600">
                <a:solidFill>
                  <a:srgbClr val="B5B5B5"/>
                </a:solidFill>
              </a:rPr>
              <a:t>Design By</a:t>
            </a:r>
            <a:r>
              <a:rPr lang="en-US" altLang="zh-CN" sz="1600">
                <a:solidFill>
                  <a:srgbClr val="B5B5B5"/>
                </a:solidFill>
              </a:rPr>
              <a:t>   </a:t>
            </a:r>
            <a:r>
              <a:rPr lang="zh-CN" altLang="zh-CN" sz="1600">
                <a:solidFill>
                  <a:schemeClr val="bg1"/>
                </a:solidFill>
              </a:rPr>
              <a:t>福云社</a:t>
            </a:r>
            <a:r>
              <a:rPr lang="en-US" altLang="zh-CN" sz="1600">
                <a:solidFill>
                  <a:schemeClr val="bg1"/>
                </a:solidFill>
              </a:rPr>
              <a:t> </a:t>
            </a:r>
            <a:r>
              <a:rPr lang="en-US" altLang="zh-CN" sz="1600">
                <a:solidFill>
                  <a:srgbClr val="B5B5B5"/>
                </a:solidFill>
              </a:rPr>
              <a:t>  </a:t>
            </a:r>
            <a:endParaRPr lang="en-US" altLang="zh-CN" sz="1600">
              <a:solidFill>
                <a:srgbClr val="B5B5B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成员心得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552372" y="1671276"/>
            <a:ext cx="2465797" cy="1148779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05056" y="1192465"/>
            <a:ext cx="2960431" cy="4031654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86507" y="1954110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前端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029463" y="1671276"/>
            <a:ext cx="2465797" cy="1148779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782147" y="1192465"/>
            <a:ext cx="2960431" cy="4031654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52803" y="1954110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后端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8483211" y="1671276"/>
            <a:ext cx="2465797" cy="1148779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8235895" y="1192465"/>
            <a:ext cx="2960431" cy="4031654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219251" y="1954110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测试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52575" y="3087370"/>
            <a:ext cx="2575560" cy="1918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大部分人都是第一次与后端合作，除了技术方面的实现，与后端人员的沟通也是极为重要的，良好的沟通能大大提高开发效率。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085715" y="3162300"/>
            <a:ext cx="2409825" cy="161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业务逻辑的实现，可以循序渐进，从基本完成到逻辑优化需要一定过程，想一步到位往往适得其反。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396605" y="2934970"/>
            <a:ext cx="2669540" cy="222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以前没意识到测试人员的重要性，实践发现，不测试，bug是又多有难找啊。阶段性的测试能够有效地将bug扼杀在摇篮中，提高开发效率。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14605" y="5631180"/>
            <a:ext cx="12221210" cy="1222375"/>
          </a:xfrm>
          <a:prstGeom prst="rect">
            <a:avLst/>
          </a:prstGeom>
          <a:solidFill>
            <a:srgbClr val="3636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93395" y="5918835"/>
            <a:ext cx="4737735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愿乘冷风去，直出福云间</a:t>
            </a: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© 2022福云社 ALL RIGHTS RESERVED</a:t>
            </a:r>
            <a:endParaRPr lang="zh-CN" altLang="en-US" sz="1600">
              <a:solidFill>
                <a:srgbClr val="B5B5B5"/>
              </a:solidFill>
            </a:endParaRPr>
          </a:p>
        </p:txBody>
      </p:sp>
      <p:sp>
        <p:nvSpPr>
          <p:cNvPr id="38" name="同侧圆角矩形 37"/>
          <p:cNvSpPr/>
          <p:nvPr/>
        </p:nvSpPr>
        <p:spPr>
          <a:xfrm rot="5400000">
            <a:off x="11193780" y="5988050"/>
            <a:ext cx="369570" cy="772160"/>
          </a:xfrm>
          <a:prstGeom prst="round2SameRect">
            <a:avLst/>
          </a:prstGeom>
          <a:solidFill>
            <a:srgbClr val="167D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9722485" y="5926455"/>
            <a:ext cx="2185035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B5B5B5"/>
                </a:solidFill>
              </a:rPr>
              <a:t>  </a:t>
            </a:r>
            <a:r>
              <a:rPr lang="zh-CN" altLang="en-US" sz="1600">
                <a:solidFill>
                  <a:srgbClr val="B5B5B5"/>
                </a:solidFill>
              </a:rPr>
              <a:t>Design By</a:t>
            </a:r>
            <a:r>
              <a:rPr lang="en-US" altLang="zh-CN" sz="1600">
                <a:solidFill>
                  <a:srgbClr val="B5B5B5"/>
                </a:solidFill>
              </a:rPr>
              <a:t>   </a:t>
            </a:r>
            <a:r>
              <a:rPr lang="zh-CN" altLang="zh-CN" sz="1600">
                <a:solidFill>
                  <a:schemeClr val="bg1"/>
                </a:solidFill>
              </a:rPr>
              <a:t>福云社</a:t>
            </a:r>
            <a:r>
              <a:rPr lang="en-US" altLang="zh-CN" sz="1600">
                <a:solidFill>
                  <a:schemeClr val="bg1"/>
                </a:solidFill>
              </a:rPr>
              <a:t> </a:t>
            </a:r>
            <a:r>
              <a:rPr lang="en-US" altLang="zh-CN" sz="1600">
                <a:solidFill>
                  <a:srgbClr val="B5B5B5"/>
                </a:solidFill>
              </a:rPr>
              <a:t>  </a:t>
            </a:r>
            <a:endParaRPr lang="en-US" altLang="zh-CN" sz="1600">
              <a:solidFill>
                <a:srgbClr val="B5B5B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/>
      <p:bldP spid="13" grpId="0" bldLvl="0" animBg="1"/>
      <p:bldP spid="14" grpId="0" bldLvl="0" animBg="1"/>
      <p:bldP spid="15" grpId="0"/>
      <p:bldP spid="23" grpId="0" bldLvl="0" animBg="1"/>
      <p:bldP spid="24" grpId="0" bldLvl="0" animBg="1"/>
      <p:bldP spid="25" grpId="0"/>
      <p:bldP spid="33" grpId="0"/>
      <p:bldP spid="34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096000" y="2149867"/>
            <a:ext cx="2558265" cy="2558265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97210" y="2644169"/>
            <a:ext cx="14020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福</a:t>
            </a:r>
            <a:endParaRPr kumimoji="1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67021" y="2644169"/>
            <a:ext cx="14020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云</a:t>
            </a:r>
            <a:endParaRPr kumimoji="1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43334" y="4049816"/>
            <a:ext cx="2988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FU_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CLOUD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10361691" y="4123250"/>
            <a:ext cx="208052" cy="208052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1714891" y="3462407"/>
            <a:ext cx="366208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9060621" y="1752538"/>
            <a:ext cx="397329" cy="39732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527960" y="2435099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3" name="直线连接符 12"/>
          <p:cNvCxnSpPr/>
          <p:nvPr/>
        </p:nvCxnSpPr>
        <p:spPr>
          <a:xfrm>
            <a:off x="7016366" y="4227276"/>
            <a:ext cx="339777" cy="0"/>
          </a:xfrm>
          <a:prstGeom prst="line">
            <a:avLst/>
          </a:prstGeom>
          <a:ln w="444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236450" y="3537651"/>
            <a:ext cx="324970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汇报小组：福云社</a:t>
            </a:r>
            <a:endParaRPr kumimoji="1" 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255843" y="4972111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4605" y="5631180"/>
            <a:ext cx="12221210" cy="1222375"/>
          </a:xfrm>
          <a:prstGeom prst="rect">
            <a:avLst/>
          </a:prstGeom>
          <a:solidFill>
            <a:srgbClr val="3636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93395" y="5918835"/>
            <a:ext cx="4737735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愿乘冷风去，直出福云间</a:t>
            </a: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© 2022福云社 ALL RIGHTS RESERVED</a:t>
            </a:r>
            <a:endParaRPr lang="zh-CN" altLang="en-US" sz="1600">
              <a:solidFill>
                <a:srgbClr val="B5B5B5"/>
              </a:solidFill>
            </a:endParaRPr>
          </a:p>
        </p:txBody>
      </p:sp>
      <p:sp>
        <p:nvSpPr>
          <p:cNvPr id="16" name="同侧圆角矩形 15"/>
          <p:cNvSpPr/>
          <p:nvPr/>
        </p:nvSpPr>
        <p:spPr>
          <a:xfrm rot="5400000">
            <a:off x="11193780" y="5988050"/>
            <a:ext cx="369570" cy="772160"/>
          </a:xfrm>
          <a:prstGeom prst="round2SameRect">
            <a:avLst/>
          </a:prstGeom>
          <a:solidFill>
            <a:srgbClr val="167D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722485" y="5926455"/>
            <a:ext cx="2185035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B5B5B5"/>
                </a:solidFill>
              </a:rPr>
              <a:t>  </a:t>
            </a:r>
            <a:r>
              <a:rPr lang="zh-CN" altLang="en-US" sz="1600">
                <a:solidFill>
                  <a:srgbClr val="B5B5B5"/>
                </a:solidFill>
              </a:rPr>
              <a:t>Design By</a:t>
            </a:r>
            <a:r>
              <a:rPr lang="en-US" altLang="zh-CN" sz="1600">
                <a:solidFill>
                  <a:srgbClr val="B5B5B5"/>
                </a:solidFill>
              </a:rPr>
              <a:t>   </a:t>
            </a:r>
            <a:r>
              <a:rPr lang="zh-CN" altLang="zh-CN" sz="1600">
                <a:solidFill>
                  <a:schemeClr val="bg1"/>
                </a:solidFill>
              </a:rPr>
              <a:t>福云社</a:t>
            </a:r>
            <a:r>
              <a:rPr lang="en-US" altLang="zh-CN" sz="1600">
                <a:solidFill>
                  <a:schemeClr val="bg1"/>
                </a:solidFill>
              </a:rPr>
              <a:t> </a:t>
            </a:r>
            <a:r>
              <a:rPr lang="en-US" altLang="zh-CN" sz="1600">
                <a:solidFill>
                  <a:srgbClr val="B5B5B5"/>
                </a:solidFill>
              </a:rPr>
              <a:t>  </a:t>
            </a:r>
            <a:endParaRPr lang="en-US" altLang="zh-CN" sz="1600">
              <a:solidFill>
                <a:srgbClr val="B5B5B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4" grpId="0"/>
      <p:bldP spid="5" grpId="0"/>
      <p:bldP spid="6" grpId="0" bldLvl="0" animBg="1"/>
      <p:bldP spid="10" grpId="0" bldLvl="0" animBg="1"/>
      <p:bldP spid="11" grpId="0" bldLvl="0" animBg="1"/>
      <p:bldP spid="20" grpId="0"/>
      <p:bldP spid="2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70393" y="872881"/>
            <a:ext cx="2160000" cy="216000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507730" y="1629122"/>
            <a:ext cx="243152" cy="243152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750882" y="2091986"/>
            <a:ext cx="127491" cy="127491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318469" y="1525328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81898" y="1770023"/>
            <a:ext cx="1798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第一部分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93773" y="2203231"/>
            <a:ext cx="1774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PART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28293" y="3032778"/>
            <a:ext cx="35356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66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项目架构</a:t>
            </a:r>
            <a:endParaRPr kumimoji="1" lang="zh-CN" altLang="en-US" sz="66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4605" y="5631180"/>
            <a:ext cx="12221210" cy="1222375"/>
          </a:xfrm>
          <a:prstGeom prst="rect">
            <a:avLst/>
          </a:prstGeom>
          <a:solidFill>
            <a:srgbClr val="3636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3395" y="5918835"/>
            <a:ext cx="4737735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愿乘冷风去，直出福云间</a:t>
            </a: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© 2022福云社 ALL RIGHTS RESERVED</a:t>
            </a:r>
            <a:endParaRPr lang="zh-CN" altLang="en-US" sz="1600">
              <a:solidFill>
                <a:srgbClr val="B5B5B5"/>
              </a:solidFill>
            </a:endParaRPr>
          </a:p>
        </p:txBody>
      </p:sp>
      <p:sp>
        <p:nvSpPr>
          <p:cNvPr id="13" name="同侧圆角矩形 12"/>
          <p:cNvSpPr/>
          <p:nvPr/>
        </p:nvSpPr>
        <p:spPr>
          <a:xfrm rot="5400000">
            <a:off x="11193780" y="5988050"/>
            <a:ext cx="369570" cy="772160"/>
          </a:xfrm>
          <a:prstGeom prst="round2SameRect">
            <a:avLst/>
          </a:prstGeom>
          <a:solidFill>
            <a:srgbClr val="167D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722485" y="5926455"/>
            <a:ext cx="2185035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B5B5B5"/>
                </a:solidFill>
              </a:rPr>
              <a:t>  </a:t>
            </a:r>
            <a:r>
              <a:rPr lang="zh-CN" altLang="en-US" sz="1600">
                <a:solidFill>
                  <a:srgbClr val="B5B5B5"/>
                </a:solidFill>
              </a:rPr>
              <a:t>Design By</a:t>
            </a:r>
            <a:r>
              <a:rPr lang="en-US" altLang="zh-CN" sz="1600">
                <a:solidFill>
                  <a:srgbClr val="B5B5B5"/>
                </a:solidFill>
              </a:rPr>
              <a:t>   </a:t>
            </a:r>
            <a:r>
              <a:rPr lang="zh-CN" altLang="zh-CN" sz="1600">
                <a:solidFill>
                  <a:schemeClr val="bg1"/>
                </a:solidFill>
              </a:rPr>
              <a:t>福云社</a:t>
            </a:r>
            <a:r>
              <a:rPr lang="en-US" altLang="zh-CN" sz="1600">
                <a:solidFill>
                  <a:schemeClr val="bg1"/>
                </a:solidFill>
              </a:rPr>
              <a:t> </a:t>
            </a:r>
            <a:r>
              <a:rPr lang="en-US" altLang="zh-CN" sz="1600">
                <a:solidFill>
                  <a:srgbClr val="B5B5B5"/>
                </a:solidFill>
              </a:rPr>
              <a:t>  </a:t>
            </a:r>
            <a:endParaRPr lang="en-US" altLang="zh-CN" sz="1600">
              <a:solidFill>
                <a:srgbClr val="B5B5B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1071860" y="0"/>
            <a:ext cx="1134745" cy="6853555"/>
          </a:xfrm>
          <a:prstGeom prst="rect">
            <a:avLst/>
          </a:prstGeom>
          <a:solidFill>
            <a:srgbClr val="3636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0708640" y="361950"/>
            <a:ext cx="1322070" cy="470027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愿乘冷风去，直出福云间</a:t>
            </a: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© 2022福云社 ALL RIGHTS RESERVED</a:t>
            </a:r>
            <a:endParaRPr lang="zh-CN" altLang="en-US" sz="1600">
              <a:solidFill>
                <a:srgbClr val="B5B5B5"/>
              </a:solidFill>
            </a:endParaRPr>
          </a:p>
        </p:txBody>
      </p:sp>
      <p:sp>
        <p:nvSpPr>
          <p:cNvPr id="44" name="同侧圆角矩形 43"/>
          <p:cNvSpPr/>
          <p:nvPr/>
        </p:nvSpPr>
        <p:spPr>
          <a:xfrm rot="10800000">
            <a:off x="11325225" y="5768975"/>
            <a:ext cx="369570" cy="772160"/>
          </a:xfrm>
          <a:prstGeom prst="round2SameRect">
            <a:avLst/>
          </a:prstGeom>
          <a:solidFill>
            <a:srgbClr val="167D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1321415" y="4535170"/>
            <a:ext cx="723900" cy="22053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>
              <a:lnSpc>
                <a:spcPct val="110000"/>
              </a:lnSpc>
            </a:pP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B5B5B5"/>
                </a:solidFill>
              </a:rPr>
              <a:t>  </a:t>
            </a:r>
            <a:r>
              <a:rPr lang="zh-CN" altLang="en-US" sz="1600">
                <a:solidFill>
                  <a:srgbClr val="B5B5B5"/>
                </a:solidFill>
              </a:rPr>
              <a:t>Design By</a:t>
            </a:r>
            <a:r>
              <a:rPr lang="en-US" altLang="zh-CN" sz="1600">
                <a:solidFill>
                  <a:srgbClr val="B5B5B5"/>
                </a:solidFill>
              </a:rPr>
              <a:t>   </a:t>
            </a:r>
            <a:r>
              <a:rPr lang="zh-CN" altLang="zh-CN" sz="1600">
                <a:solidFill>
                  <a:schemeClr val="bg1"/>
                </a:solidFill>
              </a:rPr>
              <a:t>福云社</a:t>
            </a:r>
            <a:r>
              <a:rPr lang="en-US" altLang="zh-CN" sz="1600">
                <a:solidFill>
                  <a:schemeClr val="bg1"/>
                </a:solidFill>
              </a:rPr>
              <a:t> </a:t>
            </a:r>
            <a:r>
              <a:rPr lang="en-US" altLang="zh-CN" sz="1600">
                <a:solidFill>
                  <a:srgbClr val="B5B5B5"/>
                </a:solidFill>
              </a:rPr>
              <a:t>  </a:t>
            </a:r>
            <a:endParaRPr lang="en-US" altLang="zh-CN" sz="1600">
              <a:solidFill>
                <a:srgbClr val="B5B5B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80905" y="2185035"/>
            <a:ext cx="551815" cy="24834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400"/>
              <a:t>项目架构设计图</a:t>
            </a:r>
            <a:endParaRPr lang="zh-CN" altLang="en-US" sz="2400"/>
          </a:p>
        </p:txBody>
      </p:sp>
      <p:pic>
        <p:nvPicPr>
          <p:cNvPr id="2" name="图片 1" descr="架构图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77446"/>
          <a:stretch>
            <a:fillRect/>
          </a:stretch>
        </p:blipFill>
        <p:spPr>
          <a:xfrm>
            <a:off x="611505" y="389255"/>
            <a:ext cx="8430260" cy="1387475"/>
          </a:xfrm>
          <a:prstGeom prst="rect">
            <a:avLst/>
          </a:prstGeom>
        </p:spPr>
      </p:pic>
      <p:pic>
        <p:nvPicPr>
          <p:cNvPr id="7" name="图片 6" descr="架构图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rcRect t="22120" b="31627"/>
          <a:stretch>
            <a:fillRect/>
          </a:stretch>
        </p:blipFill>
        <p:spPr>
          <a:xfrm>
            <a:off x="611505" y="1750060"/>
            <a:ext cx="8430260" cy="2845435"/>
          </a:xfrm>
          <a:prstGeom prst="rect">
            <a:avLst/>
          </a:prstGeom>
        </p:spPr>
      </p:pic>
      <p:pic>
        <p:nvPicPr>
          <p:cNvPr id="8" name="图片 7" descr="架构图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/>
          <a:srcRect t="67651"/>
          <a:stretch>
            <a:fillRect/>
          </a:stretch>
        </p:blipFill>
        <p:spPr>
          <a:xfrm>
            <a:off x="611505" y="4551045"/>
            <a:ext cx="8430260" cy="1990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325137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项目实际架构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-14605" y="5631180"/>
            <a:ext cx="12221210" cy="1222375"/>
          </a:xfrm>
          <a:prstGeom prst="rect">
            <a:avLst/>
          </a:prstGeom>
          <a:solidFill>
            <a:srgbClr val="3636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93395" y="5918835"/>
            <a:ext cx="4737735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愿乘冷风去，直出福云间</a:t>
            </a: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© 2022福云社 ALL RIGHTS RESERVED</a:t>
            </a:r>
            <a:endParaRPr lang="zh-CN" altLang="en-US" sz="1600">
              <a:solidFill>
                <a:srgbClr val="B5B5B5"/>
              </a:solidFill>
            </a:endParaRPr>
          </a:p>
        </p:txBody>
      </p:sp>
      <p:sp>
        <p:nvSpPr>
          <p:cNvPr id="44" name="同侧圆角矩形 43"/>
          <p:cNvSpPr/>
          <p:nvPr/>
        </p:nvSpPr>
        <p:spPr>
          <a:xfrm rot="5400000">
            <a:off x="11193780" y="5988050"/>
            <a:ext cx="369570" cy="772160"/>
          </a:xfrm>
          <a:prstGeom prst="round2SameRect">
            <a:avLst/>
          </a:prstGeom>
          <a:solidFill>
            <a:srgbClr val="167D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9722485" y="5926455"/>
            <a:ext cx="2185035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B5B5B5"/>
                </a:solidFill>
              </a:rPr>
              <a:t>  </a:t>
            </a:r>
            <a:r>
              <a:rPr lang="zh-CN" altLang="en-US" sz="1600">
                <a:solidFill>
                  <a:srgbClr val="B5B5B5"/>
                </a:solidFill>
              </a:rPr>
              <a:t>Design By</a:t>
            </a:r>
            <a:r>
              <a:rPr lang="en-US" altLang="zh-CN" sz="1600">
                <a:solidFill>
                  <a:srgbClr val="B5B5B5"/>
                </a:solidFill>
              </a:rPr>
              <a:t>   </a:t>
            </a:r>
            <a:r>
              <a:rPr lang="zh-CN" altLang="zh-CN" sz="1600">
                <a:solidFill>
                  <a:schemeClr val="bg1"/>
                </a:solidFill>
              </a:rPr>
              <a:t>福云社</a:t>
            </a:r>
            <a:r>
              <a:rPr lang="en-US" altLang="zh-CN" sz="1600">
                <a:solidFill>
                  <a:schemeClr val="bg1"/>
                </a:solidFill>
              </a:rPr>
              <a:t> </a:t>
            </a:r>
            <a:r>
              <a:rPr lang="en-US" altLang="zh-CN" sz="1600">
                <a:solidFill>
                  <a:srgbClr val="B5B5B5"/>
                </a:solidFill>
              </a:rPr>
              <a:t>  </a:t>
            </a:r>
            <a:endParaRPr lang="en-US" altLang="zh-CN" sz="1600">
              <a:solidFill>
                <a:srgbClr val="B5B5B5"/>
              </a:solidFill>
            </a:endParaRPr>
          </a:p>
        </p:txBody>
      </p:sp>
      <p:pic>
        <p:nvPicPr>
          <p:cNvPr id="55" name="C9F754DE-2CAD-44b6-B708-469DEB6407EB-1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4410" y="-90805"/>
            <a:ext cx="10203815" cy="5903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70393" y="872881"/>
            <a:ext cx="2160000" cy="216000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507730" y="1629122"/>
            <a:ext cx="243152" cy="243152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750882" y="2091986"/>
            <a:ext cx="127491" cy="127491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318469" y="1525328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81898" y="1770023"/>
            <a:ext cx="1798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第二部分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93773" y="2203231"/>
            <a:ext cx="17742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PART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28293" y="3032778"/>
            <a:ext cx="35356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66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测试计划</a:t>
            </a:r>
            <a:endParaRPr kumimoji="1" lang="zh-CN" altLang="en-US" sz="66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4605" y="5631180"/>
            <a:ext cx="12221210" cy="1222375"/>
          </a:xfrm>
          <a:prstGeom prst="rect">
            <a:avLst/>
          </a:prstGeom>
          <a:solidFill>
            <a:srgbClr val="3636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3395" y="5918835"/>
            <a:ext cx="4737735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愿乘冷风去，直出福云间</a:t>
            </a: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© 2022福云社 ALL RIGHTS RESERVED</a:t>
            </a:r>
            <a:endParaRPr lang="zh-CN" altLang="en-US" sz="1600">
              <a:solidFill>
                <a:srgbClr val="B5B5B5"/>
              </a:solidFill>
            </a:endParaRPr>
          </a:p>
        </p:txBody>
      </p:sp>
      <p:sp>
        <p:nvSpPr>
          <p:cNvPr id="13" name="同侧圆角矩形 12"/>
          <p:cNvSpPr/>
          <p:nvPr/>
        </p:nvSpPr>
        <p:spPr>
          <a:xfrm rot="5400000">
            <a:off x="11193780" y="5988050"/>
            <a:ext cx="369570" cy="772160"/>
          </a:xfrm>
          <a:prstGeom prst="round2SameRect">
            <a:avLst/>
          </a:prstGeom>
          <a:solidFill>
            <a:srgbClr val="167D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722485" y="5926455"/>
            <a:ext cx="2185035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B5B5B5"/>
                </a:solidFill>
              </a:rPr>
              <a:t>  </a:t>
            </a:r>
            <a:r>
              <a:rPr lang="zh-CN" altLang="en-US" sz="1600">
                <a:solidFill>
                  <a:srgbClr val="B5B5B5"/>
                </a:solidFill>
              </a:rPr>
              <a:t>Design By</a:t>
            </a:r>
            <a:r>
              <a:rPr lang="en-US" altLang="zh-CN" sz="1600">
                <a:solidFill>
                  <a:srgbClr val="B5B5B5"/>
                </a:solidFill>
              </a:rPr>
              <a:t>   </a:t>
            </a:r>
            <a:r>
              <a:rPr lang="zh-CN" altLang="zh-CN" sz="1600">
                <a:solidFill>
                  <a:schemeClr val="bg1"/>
                </a:solidFill>
              </a:rPr>
              <a:t>福云社</a:t>
            </a:r>
            <a:r>
              <a:rPr lang="en-US" altLang="zh-CN" sz="1600">
                <a:solidFill>
                  <a:schemeClr val="bg1"/>
                </a:solidFill>
              </a:rPr>
              <a:t> </a:t>
            </a:r>
            <a:r>
              <a:rPr lang="en-US" altLang="zh-CN" sz="1600">
                <a:solidFill>
                  <a:srgbClr val="B5B5B5"/>
                </a:solidFill>
              </a:rPr>
              <a:t>  </a:t>
            </a:r>
            <a:endParaRPr lang="en-US" altLang="zh-CN" sz="1600">
              <a:solidFill>
                <a:srgbClr val="B5B5B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325137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测试工具、计划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-14605" y="5631180"/>
            <a:ext cx="12221210" cy="1222375"/>
          </a:xfrm>
          <a:prstGeom prst="rect">
            <a:avLst/>
          </a:prstGeom>
          <a:solidFill>
            <a:srgbClr val="3636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93395" y="5918835"/>
            <a:ext cx="4737735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愿乘冷风去，直出福云间</a:t>
            </a: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© 2022福云社 ALL RIGHTS RESERVED</a:t>
            </a:r>
            <a:endParaRPr lang="zh-CN" altLang="en-US" sz="1600">
              <a:solidFill>
                <a:srgbClr val="B5B5B5"/>
              </a:solidFill>
            </a:endParaRPr>
          </a:p>
        </p:txBody>
      </p:sp>
      <p:sp>
        <p:nvSpPr>
          <p:cNvPr id="44" name="同侧圆角矩形 43"/>
          <p:cNvSpPr/>
          <p:nvPr/>
        </p:nvSpPr>
        <p:spPr>
          <a:xfrm rot="5400000">
            <a:off x="11193780" y="5988050"/>
            <a:ext cx="369570" cy="772160"/>
          </a:xfrm>
          <a:prstGeom prst="round2SameRect">
            <a:avLst/>
          </a:prstGeom>
          <a:solidFill>
            <a:srgbClr val="167D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9722485" y="5926455"/>
            <a:ext cx="2185035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B5B5B5"/>
                </a:solidFill>
              </a:rPr>
              <a:t>  </a:t>
            </a:r>
            <a:r>
              <a:rPr lang="zh-CN" altLang="en-US" sz="1600">
                <a:solidFill>
                  <a:srgbClr val="B5B5B5"/>
                </a:solidFill>
              </a:rPr>
              <a:t>Design By</a:t>
            </a:r>
            <a:r>
              <a:rPr lang="en-US" altLang="zh-CN" sz="1600">
                <a:solidFill>
                  <a:srgbClr val="B5B5B5"/>
                </a:solidFill>
              </a:rPr>
              <a:t>   </a:t>
            </a:r>
            <a:r>
              <a:rPr lang="zh-CN" altLang="zh-CN" sz="1600">
                <a:solidFill>
                  <a:schemeClr val="bg1"/>
                </a:solidFill>
              </a:rPr>
              <a:t>福云社</a:t>
            </a:r>
            <a:r>
              <a:rPr lang="en-US" altLang="zh-CN" sz="1600">
                <a:solidFill>
                  <a:schemeClr val="bg1"/>
                </a:solidFill>
              </a:rPr>
              <a:t> </a:t>
            </a:r>
            <a:r>
              <a:rPr lang="en-US" altLang="zh-CN" sz="1600">
                <a:solidFill>
                  <a:srgbClr val="B5B5B5"/>
                </a:solidFill>
              </a:rPr>
              <a:t>  </a:t>
            </a:r>
            <a:endParaRPr lang="en-US" altLang="zh-CN" sz="1600">
              <a:solidFill>
                <a:srgbClr val="B5B5B5"/>
              </a:solidFill>
            </a:endParaRPr>
          </a:p>
        </p:txBody>
      </p:sp>
      <p:pic>
        <p:nvPicPr>
          <p:cNvPr id="5" name="C9F754DE-2CAD-44b6-B708-469DEB6407EB-2" descr="wpp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350" y="632460"/>
            <a:ext cx="6000115" cy="47739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73725" y="632460"/>
            <a:ext cx="593979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zh-CN" altLang="en-US"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测试计划:</a:t>
            </a:r>
            <a:endParaRPr lang="zh-CN" altLang="en-US" sz="20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457200">
              <a:lnSpc>
                <a:spcPct val="160000"/>
              </a:lnSpc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单元测试:使用 junit 对dao层、service层进行单元测试。该部分测试由对应功能模块的后端开发人员完成。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457200">
              <a:lnSpc>
                <a:spcPct val="160000"/>
              </a:lnSpc>
            </a:pP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457200">
              <a:lnSpc>
                <a:spcPct val="160000"/>
              </a:lnSpc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接口测试:目前使用 swagger 自动生成接口文档，测试人员使用 postman 对接口进行测试，接下来会编写自动化脚本进行自动测试，解放测试人员投入到项目功能完善中。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70393" y="872881"/>
            <a:ext cx="2160000" cy="216000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507730" y="1629122"/>
            <a:ext cx="243152" cy="243152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750882" y="2091986"/>
            <a:ext cx="127491" cy="127491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318469" y="1525328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81898" y="1770023"/>
            <a:ext cx="1798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第三部分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93773" y="2203231"/>
            <a:ext cx="17742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PART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56083" y="3032778"/>
            <a:ext cx="60502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66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目前成果与问题</a:t>
            </a:r>
            <a:endParaRPr kumimoji="1" lang="zh-CN" altLang="en-US" sz="66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4605" y="5631180"/>
            <a:ext cx="12221210" cy="1222375"/>
          </a:xfrm>
          <a:prstGeom prst="rect">
            <a:avLst/>
          </a:prstGeom>
          <a:solidFill>
            <a:srgbClr val="3636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3395" y="5918835"/>
            <a:ext cx="4737735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愿乘冷风去，直出福云间</a:t>
            </a: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© 2022福云社 ALL RIGHTS RESERVED</a:t>
            </a:r>
            <a:endParaRPr lang="zh-CN" altLang="en-US" sz="1600">
              <a:solidFill>
                <a:srgbClr val="B5B5B5"/>
              </a:solidFill>
            </a:endParaRPr>
          </a:p>
        </p:txBody>
      </p:sp>
      <p:sp>
        <p:nvSpPr>
          <p:cNvPr id="13" name="同侧圆角矩形 12"/>
          <p:cNvSpPr/>
          <p:nvPr/>
        </p:nvSpPr>
        <p:spPr>
          <a:xfrm rot="5400000">
            <a:off x="11193780" y="5988050"/>
            <a:ext cx="369570" cy="772160"/>
          </a:xfrm>
          <a:prstGeom prst="round2SameRect">
            <a:avLst/>
          </a:prstGeom>
          <a:solidFill>
            <a:srgbClr val="167D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722485" y="5926455"/>
            <a:ext cx="2185035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B5B5B5"/>
                </a:solidFill>
              </a:rPr>
              <a:t>  </a:t>
            </a:r>
            <a:r>
              <a:rPr lang="zh-CN" altLang="en-US" sz="1600">
                <a:solidFill>
                  <a:srgbClr val="B5B5B5"/>
                </a:solidFill>
              </a:rPr>
              <a:t>Design By</a:t>
            </a:r>
            <a:r>
              <a:rPr lang="en-US" altLang="zh-CN" sz="1600">
                <a:solidFill>
                  <a:srgbClr val="B5B5B5"/>
                </a:solidFill>
              </a:rPr>
              <a:t>   </a:t>
            </a:r>
            <a:r>
              <a:rPr lang="zh-CN" altLang="zh-CN" sz="1600">
                <a:solidFill>
                  <a:schemeClr val="bg1"/>
                </a:solidFill>
              </a:rPr>
              <a:t>福云社</a:t>
            </a:r>
            <a:r>
              <a:rPr lang="en-US" altLang="zh-CN" sz="1600">
                <a:solidFill>
                  <a:schemeClr val="bg1"/>
                </a:solidFill>
              </a:rPr>
              <a:t> </a:t>
            </a:r>
            <a:r>
              <a:rPr lang="en-US" altLang="zh-CN" sz="1600">
                <a:solidFill>
                  <a:srgbClr val="B5B5B5"/>
                </a:solidFill>
              </a:rPr>
              <a:t>  </a:t>
            </a:r>
            <a:endParaRPr lang="en-US" altLang="zh-CN" sz="1600">
              <a:solidFill>
                <a:srgbClr val="B5B5B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767965" y="615950"/>
            <a:ext cx="6337300" cy="5161280"/>
            <a:chOff x="1174752" y="2094775"/>
            <a:chExt cx="4294140" cy="3422418"/>
          </a:xfrm>
        </p:grpSpPr>
        <p:pic>
          <p:nvPicPr>
            <p:cNvPr id="18" name="Picture 5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1174752" y="2094775"/>
              <a:ext cx="4294140" cy="3422418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1397399" y="2301989"/>
              <a:ext cx="3842449" cy="2176369"/>
            </a:xfrm>
            <a:prstGeom prst="rect">
              <a:avLst/>
            </a:prstGeom>
            <a:blipFill rotWithShape="1">
              <a:blip r:embed="rId2" cstate="screen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44546A"/>
                </a:solidFill>
                <a:cs typeface="+mn-ea"/>
                <a:sym typeface="+mn-lt"/>
              </a:endParaRPr>
            </a:p>
          </p:txBody>
        </p:sp>
        <p:sp>
          <p:nvSpPr>
            <p:cNvPr id="20" name="透明"/>
            <p:cNvSpPr/>
            <p:nvPr/>
          </p:nvSpPr>
          <p:spPr bwMode="auto">
            <a:xfrm>
              <a:off x="3259976" y="2301989"/>
              <a:ext cx="1979872" cy="2176456"/>
            </a:xfrm>
            <a:custGeom>
              <a:avLst/>
              <a:gdLst>
                <a:gd name="T0" fmla="*/ 1682 w 1682"/>
                <a:gd name="T1" fmla="*/ 0 h 2069"/>
                <a:gd name="T2" fmla="*/ 789 w 1682"/>
                <a:gd name="T3" fmla="*/ 0 h 2069"/>
                <a:gd name="T4" fmla="*/ 0 w 1682"/>
                <a:gd name="T5" fmla="*/ 2069 h 2069"/>
                <a:gd name="T6" fmla="*/ 1682 w 1682"/>
                <a:gd name="T7" fmla="*/ 2069 h 2069"/>
                <a:gd name="T8" fmla="*/ 1682 w 1682"/>
                <a:gd name="T9" fmla="*/ 0 h 2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2" h="2069">
                  <a:moveTo>
                    <a:pt x="1682" y="0"/>
                  </a:moveTo>
                  <a:lnTo>
                    <a:pt x="789" y="0"/>
                  </a:lnTo>
                  <a:lnTo>
                    <a:pt x="0" y="2069"/>
                  </a:lnTo>
                  <a:lnTo>
                    <a:pt x="1682" y="2069"/>
                  </a:lnTo>
                  <a:lnTo>
                    <a:pt x="168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2300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81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44546A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-14605" y="5631180"/>
            <a:ext cx="12221210" cy="1222375"/>
          </a:xfrm>
          <a:prstGeom prst="rect">
            <a:avLst/>
          </a:prstGeom>
          <a:solidFill>
            <a:srgbClr val="3636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93395" y="5918835"/>
            <a:ext cx="4737735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愿乘冷风去，直出福云间</a:t>
            </a: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B5B5B5"/>
                </a:solidFill>
              </a:rPr>
              <a:t>© 2022福云社 ALL RIGHTS RESERVED</a:t>
            </a:r>
            <a:endParaRPr lang="zh-CN" altLang="en-US" sz="1600">
              <a:solidFill>
                <a:srgbClr val="B5B5B5"/>
              </a:solidFill>
            </a:endParaRPr>
          </a:p>
        </p:txBody>
      </p:sp>
      <p:sp>
        <p:nvSpPr>
          <p:cNvPr id="44" name="同侧圆角矩形 43"/>
          <p:cNvSpPr/>
          <p:nvPr/>
        </p:nvSpPr>
        <p:spPr>
          <a:xfrm rot="5400000">
            <a:off x="11193780" y="5988050"/>
            <a:ext cx="369570" cy="772160"/>
          </a:xfrm>
          <a:prstGeom prst="round2SameRect">
            <a:avLst/>
          </a:prstGeom>
          <a:solidFill>
            <a:srgbClr val="167D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9722485" y="5926455"/>
            <a:ext cx="2185035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endParaRPr lang="zh-CN" altLang="en-US" sz="1600">
              <a:solidFill>
                <a:srgbClr val="B5B5B5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B5B5B5"/>
                </a:solidFill>
              </a:rPr>
              <a:t>  </a:t>
            </a:r>
            <a:r>
              <a:rPr lang="zh-CN" altLang="en-US" sz="1600">
                <a:solidFill>
                  <a:srgbClr val="B5B5B5"/>
                </a:solidFill>
              </a:rPr>
              <a:t>Design By</a:t>
            </a:r>
            <a:r>
              <a:rPr lang="en-US" altLang="zh-CN" sz="1600">
                <a:solidFill>
                  <a:srgbClr val="B5B5B5"/>
                </a:solidFill>
              </a:rPr>
              <a:t>   </a:t>
            </a:r>
            <a:r>
              <a:rPr lang="zh-CN" altLang="zh-CN" sz="1600">
                <a:solidFill>
                  <a:schemeClr val="bg1"/>
                </a:solidFill>
              </a:rPr>
              <a:t>福云社</a:t>
            </a:r>
            <a:r>
              <a:rPr lang="en-US" altLang="zh-CN" sz="1600">
                <a:solidFill>
                  <a:schemeClr val="bg1"/>
                </a:solidFill>
              </a:rPr>
              <a:t> </a:t>
            </a:r>
            <a:r>
              <a:rPr lang="en-US" altLang="zh-CN" sz="1600">
                <a:solidFill>
                  <a:srgbClr val="B5B5B5"/>
                </a:solidFill>
              </a:rPr>
              <a:t>  </a:t>
            </a:r>
            <a:endParaRPr lang="en-US" altLang="zh-CN" sz="1600">
              <a:solidFill>
                <a:srgbClr val="B5B5B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10800,&quot;width&quot;:14801}"/>
</p:tagLst>
</file>

<file path=ppt/tags/tag2.xml><?xml version="1.0" encoding="utf-8"?>
<p:tagLst xmlns:p="http://schemas.openxmlformats.org/presentationml/2006/main">
  <p:tag name="KSO_WM_UNIT_PLACING_PICTURE_USER_VIEWPORT" val="{&quot;height&quot;:10800,&quot;width&quot;:14801}"/>
</p:tagLst>
</file>

<file path=ppt/tags/tag3.xml><?xml version="1.0" encoding="utf-8"?>
<p:tagLst xmlns:p="http://schemas.openxmlformats.org/presentationml/2006/main">
  <p:tag name="KSO_WM_UNIT_PLACING_PICTURE_USER_VIEWPORT" val="{&quot;height&quot;:10800,&quot;width&quot;:14801}"/>
</p:tagLst>
</file>

<file path=ppt/tags/tag5.xml><?xml version="1.0" encoding="utf-8"?>
<p:tagLst xmlns:p="http://schemas.openxmlformats.org/presentationml/2006/main">
  <p:tag name="KSO_WPP_MARK_KEY" val="454ea37a-2788-4c00-82ec-7342984ddefa"/>
  <p:tag name="COMMONDATA" val="eyJoZGlkIjoiMmZhNjc4ZDJiMzFkNDlhMjE5MjMxY2RmY2Q0OGRmYTQ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bfxqyq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JIkZpbGVJZCIgOiAiMjAzODcyMTQxNTA1IiwKCSJHcm91cElkIiA6ICI2MDE5MDIxMDAiLAoJIkltYWdlIiA6ICJpVkJPUncwS0dnb0FBQUFOU1VoRVVnQUFCRTBBQUFKOUNBWUFBQURBTll5MkFBQUFDWEJJV1hNQUFBc1RBQUFMRXdFQW1wd1lBQUFnQUVsRVFWUjRuT3pkZDN4YzFaMzM4ZSs1TStxV1pGdXlqU3ozaG51bmhtSVNOc0hVQUpFZ0FReUVMTm5zUHV4dWxtQk1jeFJJUWdrc2VSNTJzeHV5eXhKVGJWRVNZQU9oMlpSQWFNWk5Oc2FXQzdZeHJySXR5ZEpJbW51ZVAwWmxKTTFJTTdaR2QyUjkzcStYOGR3NzU5NzdHMkZlTCticmMzNUhBZ0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SkFzak5jRkFBQUFBRUJ2YzlhZjcvcGZXWDB6MXZHMndhcDYwUmFmVzlrUTAzampxTHdtczJaU1dXbHBYVHgxalprN042MnZHVkJtclViRk10N0o5aXRyM29pZzhjZnoxZEwrZWVrNUM4K1BweTdBSzQ3WEJRQUFBQUJBYnhOc3NBc2FYL3BqK1dYOHhwOTJTcDR4VWt5LzVHcE0rdUhNRytLdEs5Y1plSU9zUnNmNm5MUlQ4b3p4bTVnK1ErTXZXZU11aVB4MElQa1FtZ0FBQUFCQU4zdjd2SVdyWmN3ajhWempINTh0WjJCYTdCZTQ5clpaRjN3M1A5YmhzeTc0YnI2c3ZTM1c4YzdBTlBuSFo4ZGVqeVJaKzhpeWI1V3NpZThpd0R1RUpnQUFBQURnQWNkbkZrbzZGT3Q0WTR6U1RvODVBNUdSK2hrMzVhY3hqdy82UzR4VjMxakhwNTB4UU1iRTFmSGgwT0U2MzhKNExnQzhSbWdDQUFBQUFCNTQ0K3piZGtuMjNuaXU4UlZteUQ4NksvWUxndnJockF1dUdkL1pzRmtYWEROZTFsd2Y2MjM5bzdQa0c1d2VleDJTWkhYUEJ4ZmR0aXUraXdCdkVab0FBQUFBZ0VkcUQxVThLTmt2WWgxdmpGSGFhZm14ZjVNelNqRkJlMStuNDRMdXJ5U2x4SFJQUjBvN0xUL2VXU1piYlhyd3dYZ3VBSklCb1FrQUFBQUFlT1Q5NGdkcnJHdHZqZWNhcDIrcVVxYkZ2SXBHMXJybno3emcycTlIZTMvRytWZC9ROWFlRit2OVVxYjFsZE0zTmVibk4xWng2N0t6U21yanZBandIS0VKQUFBQUFIaG8yYmsvZlZMU2gvRmNrM1ppZnlrOXRxOXpSc1k0d2VBRFVrbUVDMG9jeDdVUEdNVTRiU1RkQ1QwN1BoOHNQV2ZoVS9GZUJDUURRaE1BQUFBQThKYTExdHhvSlJ2ckJTYmRGMTk0WVRWOTlubWJybWw3ZXZaNTVkY2FxMm14M2lidHBEeVpkRjhjajVXVmEyOVVISjhOU0NhRUpnQUFBQURnc1dWemIzOVhWcy9HYzAzSzFMNHlmV05yUXlKSjF0VmRVNzk1VlhNWDJVbHppdnBZMTl3VjYvV21iNHBTcHVUR1U2S00wVE5MejEzNGw3Z3VBcElJb1FrQUFBQUFKSUdHbE9ETmtnS3hqamUreHFhd3NZNlhCcWVrT1BPYmp0T3pNdVlicVNEVzY5TlB5NWZ4eGRYOHRiYStQcmdnbmd1QVpCUFhuM2dBQUFBQVFPTE1lZVZuOXhzNU44WTYzbHFybW1kM0tMaWpKcmJ4VW5XOWd1TWxLVlcrOVpJeVk3bk9OeVJER1pjVXhyVmpqclgyL21WekY5NFU4d1ZBRW1LbUNRQUFBQUFraXhyN2MydnQzbGlIRzJPVWRrWmNzMDJ5VW96emkxVGorNlZpREV3a0tlMzArTFlZdHRJZTFicS9pUGtDSUVuRjNzRUhBQUFBQUpCUVd4WXZxeDF4MVZrMVJ1YmNXSzl4c3Z4eUQ5WEwzVnNYNHhWbWlxU3BKc2FWQi80SjJVcWRHdnNXeDQxdVhuYkJUOStKOXlJZzJURFRCQUFBQUFDU1NacjduMWIyczdndU9UVmY4c2MyRThSSWpvbjF1NkRmaE80ZEIydTBUbW5CMzhaMUVaQ2tDRTBBQUFBQUlJa3NPNnVrd2JwMmZqeGJFRHQ5L0VxZDFhL0xhMG1kMVU5T0gzL000eHRybnIvc3JKS0dMaThHOEFDaENRQUFBQUFrbWJmTy9lbUxSdmJOZUs1Sm5kVlBKcXZyT2pDWUxOK1JCREZ2TFB2V0hTOTFXUkdBeHdoTkFBQUFBQ0FKMmFEN0UwbkJXTWViRkVkcHArUjEyZlBUVHMyWFNZbnJLMlBReVA2a3l3b0FrZ0NoQ1FBQUFBQWtvV1hubGF5UTdPL2p1Y1kvSVVmT2dMU2pmcll6SUUzK0NkbHhYV09OSGwxNnpzS1ZSLzF3SUlrUW1nQUFBQUJBa21xUTczWkpWYkdPTjQ1UjJ1bnhOVzZOSlA0dGhtMVYwRHAzSFBXRGdTUkRhQUlBQUFBQVNlcWRjMjdiS2RmK0twNXIvRU15NUJ1WmRjVFA5SS9La245b1pselhXSm43M2pubnRwMUgvRkFnU1JHYUFBQUFBQW1VbjU5Ly9yaHg0eDdJek13c0NEdWRtcFdWTlNXVzYvdjI3VHNuSXlOamFGZldOSGp3NEd1enNyS21kK1U5a1RpSGd1NzlWblo3ekJjWW8vVFQ4NC9zMjU0anBaMFc1eGJEMHJhcSt1QURSL0EwSU9sMVhXdGxBQUFBb0plYk1tWEtrd01HRExoa3o1NDl6eldkR3paczJMOE1IVHIwaGgwN2R0eFhWMWRYTFVralI0NjhaY3FVS1U4YVkvd1ZGUlYva2VSR3UrZHBwNTIyT1JBSWZIbnc0TUgzSkNrN08vdjRBUU1HRk9YazVNeU81VmRsWmVWR1NiWGg5enp4eEJNL0NnUUMydzRjT1BCdVluNFM2RW83bjFwV1AvTEtzL1pKNXVKWXJ6RVpQdG1hb054ZGdiaWVsVEkxVnlrVGN1SzZ4c3JjOFA1NUN6K0o2eUtnaDRoOXcyMEFBQURnR0hMMjJXZmJvNzNINXMyYmYxRmVYbjY3SkdWbFpRMGFPSEJnOGM2ZE94OExINU9abVRtK3ZyNStiMVZWMWU2dzYrNVBUMDhmUEdyVXFJWDUrZm5ucmx5NThudUJRR0JETE0vTXljazVaY0tFQ2Y4UmE0MkhEaDFhVmxsWmVVQlNYbloyOWdCcnJjOFk0L2Y3L1RuWjJkbmp3OGRXVmxadUtpd3MvSDYwKzIvWXNPR21yVnUzM2gvcnM5RjFsdjdWZmZ5c2szMy9LR2xXck5la25aU24rczhxcFVEVVRLN05CWTdTVG9wdjl4MXI5UEZiMzd6OThiZ3VBbm9RUWhNQUFBRDBTbHUyYkdtMW5HREVpQkUzVmxWVnJkNjdkKytya2NhUEdESGl4c3JLeXBYNzl1MTd2ZWxjUlVWRjgweU5nUU1IWG1lTThXM2Z2djAzWVpjNTJkblpNdzRkT3ZSK205dlZybHUzN3U4cktpcitPbkhpeEllUE8rNjRpK0lOSTk1Ly8vMkM2dXJxcjJJZFAzTGt5QitOSGozNnJyRFBjOHVJRVNOdUNSL3p6anZ2akF1Ny96VEhjZXFhams4NjZhUjE4ZFNITGxaUzR1cFBkOTVvSGJQVVNERjFhRFVaUHFXZDJGK0JkL2JHOUlpMEUvdkxaTVMrR01GSzFwRzVVVVpISFVBQ3lZclFCQUFBQUwzU3hvMGJmeEorM0JpS2ZOajJmUGo3Qnc4ZS9HdTA5d3NMQzYrdnFha3BsK1RMeWNrNVdaTFMwOU1MVTFKU2N1cnE2blkzblF0MytQRGh6OWV0Vy9lRDZ1cnFqVTN2SHpwMHFHejY5T2xQNWVmbm45YzBidXpZc2I4YU8zYnNyeVJwM2JwMTF4N0o1OTI4ZWZQUE4yL2UvUE9zckt6cHA1eHl5cWZMbHkrZnUzLy8vbGNrYWRDZ1FaZE5tVExsYVovUFY5MDB2cnE2K25PMVdkWURieTA5ZCtGYmMxNjU4NCtTK1hhczE2Uk02NnU2VlFkbEQ5WjNPTTdrcGlobFd0LzRDckwyRDIrZWM4ZmI4VjBFOUN5RUpnQUFBRUFYU0U5UEh5NUpKNTU0WXR0WkpTb29LTGlxb0tEZ3FsanU4OGtubjV5K2JkdTJCL2ZzMmZPTXorZkxIVGR1M0s5Mzc5NjllTisrZmErMEhkdlpFcU9OR3pmZXNtWExsbnZDeitYbTVzNlFwT3JxNnZLbWN5a3BLVG1TZFBqdzRhcCsvZnJGVWlZODRqcG12aStvYzJXVUdzdDQ0ek5LKzFxZWF2L1U4YVNrdE5QeVpYeXhiekVzYSt0azNQbXhYd0QwVElRbUFBQUFRQmY0NUpOUFRtOTdic3lZTWZkbVoyZlBXTDU4K1RuR21KZ2FTMVJVVkt5U2RFaVNCZzBhZEpFa0hUeDQ4T01kTzNZOEtrbUZoWVhYTkkzOTRJTVBKalM5enMzTlBXMzgrUEcvVzdGaXhZVk4vVkVxS3l0M3E0MEJBd1pjSEFnRXZnd0VBaHVienZuOS9qeHJyU3VwTXFZUEM4KzgvYzA3TnN4NTVjN2ZHSmwvanZVYS81Zys4ZzFPVi9ETHlCT0hmSVBUNVI4ZDd4YkY1dCtYblZPeXNmTnhRTTlHYUFJQUFJQ2U1NXBueGlyb2ZrMk9LWkIxUDlLaXkxN3YvS0xFQ3U5djBpaXRUNTgrVS9idjMvL2FnUU1Iam1nSlEvLysvYytSSkd1dGs1bVpPZVB3NGNPZmhyOWZXVm41V2RQcmxKU1VFWkpVVzF1N3VhcXE2ak5Ga0pXVk5TVS9QLys4clZ1MzNpZTE5S0ZJVFUwZDJORFFzRC84WEZaVzFyanduaVpINWFwRldWTDY1VEsyUzdkT1RoSkJ5ZmVTRm4zbjA4NkhkbzJBM0x2UzVjeVRUUDlZeGh0amxIYkdBQjErZWx2RTk5UE9HQ0JqNHBobEl1MnJEL3J2Nm53WTBQTVJtZ0FBQUtEbnVMcjBtN0wyRjNMZDJUS1NySlZrQXZydWswUDAxUGRpNjNiWlRRWU9IRGpYNS9ObEJ3S0JIZm41K2VkM05OWVk0KzdacytkUGJVNzdCd3dZY0tra0ZSWVdYanQyN05pZnIxbXpwdWdvU2txZlBIbnlvdzBORFFjM2J0ejRRR1ptNWd6SGNlcjlmbi8vZ1FNSFhscFZWYlVtZlBBcHA1eXk4aWllMVpwSi93OUpWOFhZdjdRSGNuK21LNWVNMCtQRjNUTHo0djF6U3ZiUCtkT2RkeGxIRDhaNmpXOVF1dnpqczlYd1dldkpSUDd4MmZJTlNvL3IrVmE2NjkzemI2bUk2eUtnaHlJMEFRQUFRUEs3L3JjcHF1MzNyN0wyLzNURjdhTDFBaWtvS0xpdW9LRGd1bWpYRFJreTVJZERoZ3o1WWZpNUR6Lzg4SlJEaHc3OXRlM1l3WU1IWHl0SmhZV0ZQeW9zTFB4UlIvVllhNE52dlBGR3EvODNIemh3NFBtQlFHQkhhbXJxZ0owN2R6NmFtNXY3dFVtVEppM2VzV1BIYjV2R1RKOCsvYVh3aHJHU2RQTEpKNjl1ZXYzNjY2ODNwUlJaTTJiTWVDWTdPM3ZtbWpWcmlpWHRIVGR1M0tOTjE5YlgxeC9hdkhuejNRcjdmdkQ2NjY5bktLd1JiRmRzMFl5dVV6bHcwTDluNzkzMTkwWm1iS3pYcEoyYXA0YU5WVkpENDc5S3YxSGFxZkZ0TVN4clA2OGMwR3FIS09DWVJtZ0NBQUNBNUZaUzRtaFQvMGNrZTJYWTJVckp2Q3pyZmk2anQrS2RaZEoydTJISGNjeXdZY1ArcGJLeWNzVytmZnZlaUhSTnBDMkhKYW0rdnY3THRtUFQwdEpHNStYbG5iOXIxNjRsQXdZTXVHRERoZzIzYjl1MjdaRzI0ekl6TXpOUE9PR0UxWWNQSDE3ZjlyMGhRNGI4ODU0OWUxN0l6czZlYnEwTnJseTU4bnNqUjQ3OHgwQWcwTnpSYy8zNjlYOVhYbDdlUjRyYzB5U012NjZ1YnMvNjlldHYvT3FycjBvbGFjT0dEZGR0M0xneHY3Nit2ajRRQ0d3dEtDZ29PdnZzcyt2ZmVlZWQ0MTkvL2ZWK2FyTnpUbGdBRXo5Yit5T1p0R1dTaGgzeFBaSlhVSTU1VVl1Nlo1WkprMDltLzdCK3pwL3ZtaStyNTJPOXhzbE9VZXFNdnFyN0tEUkpKSFZtUHpuWktmRTkyRGp6UDVuOWNNZGI4UURIRUVJVEFBQUFKTGRORSs5cEZaaFl1MGdaNWgvMWNOSEJJNzFsaEcyRHM0Y05HL1l2Ky9mdmYzM2p4bzAzUmJxbXN5Mkh3NDBjT2ZJbVNmcjg4ODl2RHdhRDFVT0dEUG5CdG0zYkhwTFU2c3Ztb0VHRC9rOUtTa3IvalJzM3R1b1AwYmR2M3pQNjkrOS9abGxaMmZXalJvMWEySGk2YXZQbXpiOE1id1JiVTFPenZlbDFKejFORG03Y3VQRk9TVXBMU3hzalNRME5EWklVYUR3M05EVTFkWkFrWldSa0ZFaHlKZVZIK215TzQ5VFYxTlI4MGRuUG9KWEg1bFZMYWhjYTRlZ3MrOVlkZjVqejhwMXZHV1BPalBXYTFObjlWVjkyS1BSNlZudzdKVm1yWmN2bTN2N0grS29FZWpaQ0V3QUFBQ1N2cXhiL2c2U21FQ01vYTY3VVk4VlBkL1ZqMHRMU0JrcFNmWDM5L2k2NDE1akN3c0xyOXV6Wjgzd2dFTml3YWRPbW41MTY2cW1malJvMTZwWk5temJkMlRRdU56ZDM1c2lSSSsvWXZYdjNjeFVWRlMrSDMyUEVpQkh6OSsvZi8xWWdFUGo4YU90cGN2cnBwN2VkZlJMUjdObXpsM1gwL3VIRGg5ZS85OTU3NDd1a0tCdzFFOVNOOHVsREdUa3hqVTkxbEhwS1h2UHJPQVNESm5qakVaUUk5R2lFSmdBQUFFaE84NVlNay9TcjVtTmovMFdMdWo0d2thVHM3T3lKa2xSVFU3UHBhTzgxYWRLa2Y3ZldCdGV2WDMrekpOWFcxbTdkc0dIRHJjY2ZmL3dEMWRYVm4rL2F0ZXZwOVBUMGtWT25UbjBwRUFoOHVXclZxaCsydlVkVlZkV3FmZnYydmRQUmM0TEJZR1oyZG5aemVKR1ptVGxFa3RMVDAwY2FZeHFhemxkV1ZwWkxxdi93d3c5UGlYUWZuOCtYTW1iTW1Qc3lNakpHcHFhbURxcXZyOTlmVVZHeGRNdVdMZmRIZVc1TlREOElkSXVsNXkvODVLeFg3bnhjTXZOaXZTWmxZazdjejdGV2o3OHp0MlI1M0JjQ1BSeWhDUUFBQUpLVDBmMnl5bWc4ZUVTL0wzcEl1aXdoajJwcWlIcnc0TUVQaitZK1E0WU0rZHYrL2Z0L2MvUG16YjhNQkFMbFRlZTNiZHYyWUU1T3pvekpreWMva1oyZFBiV2dvT0JxWTR4LzVjcVZmeU9wWFQrV3I3NzY2dGRWVlZXN08zcFdibTd1aVZPbVRIbXE3Zm5wMDZlL0VINzg3cnZ2anF5dHJkMFNxVmx0UmtiRzBISGp4ajNWdUtQT3JSTW5Udnp2MWF0WGYzZktsQ2xQMXRmWDcxNjNidDJQMWJpRUI4bkxwRGkzMm5wN3FhU3NtTVk3Y2JlbnFRNDBtTnZpTGd3NEJoQ2FBQUFBSVBsY1hmb05XUnZhWHRkb2x3N2JmNUpNUW5adlNVdExHemQ0OE9CNWxaV1Z5MnRyYXpjZjZYMXljM05ualJzMzd2OVdWbGF1S0M4dnY3UHQrMlZsWmRmbjVPU2NNR0xFaUZza2FmWHExZCt1cXFvcWkzU3Z6Z0tUeGpITGpxSTVxek4wNk5BZmpSa3o1dTZLaW9xM1ZxeFlVVnhRVUhDcEpCMCtmUGp6VHovOWRPNzA2ZE5mek0zTlBmMnp6ejc3aHdNSERyeDloTTlCTjNqekc3ZnZPT3VWT3grUXpNTE9SOGZQV3QzLy9nVzM3MGpFdllGa0Y5Y2lOZ0FBQUNEeHJKRzEvOXA4Nk5vU2xSWlhKZUpKbVptWmcyZk5tdldDNHpnWjVlWGxQenZTKzZTbHBZMlpPblhxaTliYWhoVXJWaFNyOWV5TUFjT0hELy9KYWFlZDlubFdWdGI0dlh2M3ZsUlhWN2RuOHVUSnoweWNPUEdSM056Y21VZi9TV0ptQmc0Y2VNbkpKNSs4OHZqamovKzNIVHQyL0c3RmloVVhTV3ExNU9iUW9VTWZmZlRSUnlkYWF4dG16NTc5MW93Wk0xN056OCsvUUZLY1c2Mmd1NlNZalBzazIyNG5wNk5tdEdPL2MvQlhuUThFamszTU5BRUFBRUJ5dWZxWnI4dHFhdVBSZW1VYytPOUVQQ1l2TCsvc2lSTW5Ma3BMU3l2WXNtWExQWHYzN24yaDg2c2lNak5tekhnK0pTV2xmOU4ydjVtWm1RWDkrL2MvTHo4Ly8rSzh2THh2R21QOEZSVVZTOHZLeXI1WFVWSHhycVIrWThlT1hUaDA2TkFmRFI0OCtOcnE2dXExZS9icytlTytmZnZlcWFpb2VGdFNkUXoxeit2YnQrK2h6c1lkUEhqd25hcXFxbTFEaHc3OXdaQWhRLzQyS3l0cmZHMXQ3YmJseTVmUDNiOS8veXZScnF1cHFmbmlndzgrT0hIRWlCRTNqaHc1OG82OHZMeS9xYSt2cjlpOWUvZlQ2OWF0Ky92NGZrUkl0RmUvZFZQMVdYKzY4dzQ1NnRML1hsenIzckhxblBzNy9mTUlIS3NJVFFBQUFKQms3RDgxdnpUbUxqMzh3L29PQmgrUkVTTkczREptekpoZldtdURHelpzdUducjFxMFJtNTdHeUphWGw5OXNqRW5kdjMvL3F3VUZCVmRObWpScGtTUUZnOEdxcjc3NjZ2ZmJ0Mi8vemNHREI4T2JhRlpzMkxEaHg5dTNiMzlneUpBaE53NFpNdVM2RVNORzNKS1hsemYzZ3c4K09EMldoNDRiTis3ZVdNWjk5dGxuTjFSVlZmMHVQei8vYjlMVDB3czNiOTc4OC9MeThsOUo2alJ3a1ZTL1pjdVdlL2JzMmZQb2NjY2Q5dy9ISFhmY0ZWdTNidjFkTE05RjkxdjZvZnZvbkpOOU54aHBlbGZjejBxZnZ2VlgrL3V1dUJmUVV4M3BHa2dBQUFDZzYxMzk5R2haWjROQy81KzZUN2w5Q3ZYUXVZbG9SSm8vWThhTVJlWGw1WGRHYXBBYXlkU3BVNS9adjMvL3E5dTNiMys0czdHalJvMzZXWFYxOWRwZHUzYTlLT2x3RExmUEtpZ291T1RBZ1FOdjFkVFVmQkgreHRsbm4yMjdJTmlScEV4SjZaSWlicXRjVUZCdzVhUkpreDVyYWh4N2xNK0NSNzcrNTd1KzdscTlibzd5dTU2VnJPc0d6Mzc3M0pJM3U2bzJvQ2NpTkFFQUFFRHl1SHJ4ZzdMbW55Vkp4ajZnMzEvMkU0OHJBbnFjT1MvZitZSXg1b0tqdk0wTFM4KzU0Nkl1S1Fqb3dXZ0VDd0FBZ09Rd1o2bGYxbHpaZkd4dHB6TTZBTFJuWkc2eTBoRXZhN05TdmF6bWQyVk5RRTlGYUFJQUFJRGtNSFRQR1pMeUc0L2UxYUxMUC9leUhLQ25XanIzanZXUy9lMlJYbStzL2pOMER3Q0VKZ0FBQUVnT1J0OXBlVzJmODdBU29NZnorZjBsVnFxSTl6b3JWVlNuK0k1NCsyM2dXRU5vQWdBQUFPOFZMZkZKdXJqNTJPZi9vM2ZGQUQzZkcyZmZ1ay9TTCtLOXpsajc4dzlEMXdJUW9Ra0FBQUNTUVpvNVZkSnhqVWRyOU1pbG03d3NCemdXN0JrYWZFaFNlZXhYMkkyN0s5MS9TMWhCUUE5RWFBSUFBQUR2K2R5V1hUcU1tR1VDZElHeVNTVjExdFdDMksrd0M4cUtTK29TVnhIUTh4Q2FBQUFBd0h2V2ZLUDV0WEZmOHJBUzRKaXk3Tnc3bnJGVzczWTJ6c3Ercy9TY256N2JIVFVCUFFtaENRQUFBTHcxNzdrOFNkTWJqNnFWZXZBVEw4c0JqalZXOWw4a3VSME1jSzNWamQxWEVkQnpFSm9BQUFEQVd6WjRadGpSWC9Ud0Qrczlxd1U0QnIwMWQrRkgxdXFwYU85YlIwKytOWGZoUjkxWkU5QlRFSm9BQUFEQVc0NiszbkpnMy9LdUVPRFkxZEFRdkZYUzRRaHZIWFpsYnUzdWVvQ2VndEFFQUFBQTNySzJKVFF4SWpRQkV1RGRDMHErY0YzNzY3Ym5yZHdIMy83VzdkdThxQW5vQ1FoTkFBQUE0SjFybHd5UU5LSHhxRWFIRFVzRWdBUnBxSys2eDFyN1ZkT3hsWFlxemQ3alpVMUFzaU0wQVFBQWdIZUNabmJ6YTZPUFZWck1kcWRBZ3Z6bG92c3FyVEVMVzg3WWhjdk9LcW55cmlJZytSR2FBQUFBd0VOdVMyamltbzg5TEFUb0ZkNDZ0T29SYSsxcVNhdVdIVnI5UDE3WEF5UTdRaE1BQUFCNHlNeHFmdW1JcllhQlJDc3VEYnJXL01RMTdrOVVYQnIwdWh3ZzJmbTlMZ0FBQUFDOVd0anlIRU5vQW5TRHQ4Kzk0MVd2YXdCNkNtYWFBQUFBd0J2WExEbE9VbUhqVVpWR3JQbmN5M0lBQUdpTDBBUUFBQURlc0dwWm1tUDBxVXBLWEErckFRQ2dIVUlUQUFBQWVNUGF5YzJ2WGZPcGg1VUFBQkFSb1FrQUFBQTg0b3hyZWUydTg2NE9BQUFpSXpRQkFBQ0FSMnhMYU9JNEd6d3NCQUNBaUFoTkFBQUE0Sld3MEtTQkpyQUFnS1JEYUFJQUFJRHVkODN6ZlNVTmJEeXEwZkQxTzd3c0J3Q0FTQWhOQUFBQTRJSEEyTENERGV5Y0F3QklSb1FtQUFBQTZIN1dGOVlFVml6TkFRQWtKVUlUQUFBQWVDQ3NDYXdNb1FrQUlDa1JtZ0FBQUtEN1dSM2ZjdUFTbWdBQWtoS2hDUUFBQUx6QVRCTUFRTklqTkFFQUFFQTNzMGF0UWhNL29Ra0FJQ2tSbWdBQUFLQjdmZi9wQWtsWmpVZjd0ZWlTZlY2V0F3QkFOSDZ2Q3dBQUFFQXY0L3JIU2JicGlGa202RGJXV3R2NUtDU1NNY1o0WFFNUUQyYWFBQUFBb0h2WjhKMXp0TUd6T2dBQTZBU2hDUUFBQUxwWldHaGlhQUlMQUVoZWhDWUFBQURvWHRZTWFYbnRidkd1RUFBQU9rWm9BZ0FBZ081V0dQWjZoMmRWQUFEUUNVSVRBQUFBZEMrcndjMnZYZk9saDVVQUFOQWhRaE1BQUFCMEkydGt3a0tUMURSQ0V3QkEwaUkwQVFBQVFQZTVyclNmcFBUR28wbzljbEdsbCtVQUFOQVJRaE1BQUFCMG56cDNjTmdSczB3QUFFbU4wQVFBQUFEZHgvR0ZoeVkwZ1FVQUpEVkNFd0FBQUhTbnNKMXphQUlMQUVodWhDWUFBQURvUHE1dG1XbGlYRUlUQUVCU0l6UUJBQUJBOXpGaG9ZbGxwZ2tBSUxrUm1nQUFBS0FibWJEbE9mUTBBUUFrTjBJVEFBQUFkQitybHBrbUxqTk5BQURKamRBRUFBQUEzY2VFaFNiK0JrSVRBRUJTSXpRQkFBQkE5eWhhNHBOMFhQTnhkdTVPNzRvQkFLQnpoQ1lBQUFEb0htbStnWko4alVkNzlkQzVBUy9MQVFDZ000UW1BQUFBNkI2KzRPQ3dJNWJtQUFDU0hxRUpBQUFBdW9kckI0VWRmZVZaSFVBUEZIU2wvVFdoM3dGMEg3L1hCUUFBQUtDM01IbGhCM3M5S3dQb1FWd3I3YW1XWHZoTWVuT3o5STFSMG9YanBRR1prakZlVndjYyt3aE5BQUFBMEUxTW5tU2JEdlo3V1FtUTdLeVZLZ1BTc2kxU2FabTAvVkRvM0JPcnBIZTJTcGRObHM0WUlXV2xFSjRBaVVSb0FnQUFnTzVoMUwvbHdPN3pyaEFndWRVMlNNdS9sQmF2a2Ric0RpM0pNYVlsSE5sNlFQclg5NlNsbTZYTHBraFRCMG1wdm83dkNlRElFSm9BQUFDZ203aDVVdU8zUHNOTUU2Q3RCbGZhc0U5NmRxMzBseStrbXZyV1lVa1RZNlNnbFQ3YUlhM2JLNTAxUXJwa29qUzhyK1F3NndUb1VvUW1BQUFBNkNiaFBVMGNacG9BamF5VmRsWkpMNjJYL3J3eDFQQlY2bnpaalRGU1ZaMzAwdWZTeDErR2VwMThhNHpVTDUwbE8wQlhJVFFCQUFCQWQya0pUUXpMY3dCcnBjbzY2YzFOMHZQcnBHMEhRNDFmb3dVZVZzMXp0Wm8xSGUrc2xQN3JrMUMvaytKSjBzbERwWFMrN1FGSGpmK01BQUFBMEQyTStqZjNnWFZabm9QZXJTNFlXbDZ6WkkyMGRvOVVINHk4RkVjS2hTdCtSeHFiRjJvSVd4bUl2R1RIdGRMYTNkSzlGZEtKaGRMbFU2UnhlWkxQNlo3UEJCeUxDRTBBQUFEUVBXejRUQk9YbVNib2xWd2I2bHV5ZUkzMC9yYm9mVXZDamVvWGF2aDY2bEJwNjBIcHFWWFNoenRhZ3Bad3hvUWF5YjY5VlZxMUs3UmM1NUtKYkZFTUhDbitzd0VBQUVEM21MZWtVbElmU1ZKRGZYODllVVdGdHdXaHQ3SFcyczVISmM2ZTZsQ1QxMWMyU2dkck94NXJyWlNYS1YwMFhqcHZuTlEvSXhSNldCc0tSZDdmRnRwK2VGTUgveFZaRzJvTVc1Z2pGVStXemg0bFphUjA3V2VLbHpGRU4raForQU1MQUFDQXhDdGFrcW9NQlJxUFhJMWFtNktTRXRmVG10RHJlQldhMU5STHI1V0hacGQ4V1JrS002TDJMYkZTZW9yMDlaR2hvR05vVHVUbE5kWktGYlhTLzY0UDlVUFpYOVB4UGYyT05IbWdkUFVNYWRweDN1MnlRMmlDbm9ZL3NBQUFBRWk4YTVZY0oxYzdHNC8yYWxIeEFFL3JRYS9VM2FGSjBBM3Rhck5vaGZUWjN0QnhSOEdHejBqVENxUjUwNlJKQTBOQlIyY1JROUFOTlpCOWNyWDAxaFlwME5CeEk5a012M1RXU09uS3FkTGduS1A1ZEVlRzBBUTlEVDFOQUFBQWtIald5Wk9hSjViUUJCYkhOR3VselFla3gxWklmOWttMVRjMDduelRRVnd3TEZlNmNwcDArdkRRcmpleFJncytSeHJlVjdycGE5TGZqSlllL1RUVVdMYnRUanZXU3FrK2FVYUI5T3BHNllQdFV0RWs2ZnpqcFQ2cFIvRmhnV01jb1FrQUFBQzZRVEF2N0NzY1RXQnhUTEkydEV6bW1iWFNpK3VscWpwSmpVdHgybVlnVFV0MGN0T2tpeWRJMzU0ZzVhUWRXYk5XWTZRVW56UjdjR2dKenF2bDBwT3JwTjNWalgxTkhHbldZT202bVZLS0kzMjRYZHAzV1BydHg2RmxROWZPa0U0YUV0dk1GcUMzSVRRQkFBQkE0bG1URjNaRWFJSmpUazI5OVBxbTBNNDJYMWFHQlNWdFFvaW1zQ1FqUlRwalJHaVp6SkNjcmdrcm11NTcwZmpRVGp0UHJaWldmQlY2eHVuRFE4SEt4bjB0WXlXcGZMOVVzbFE2WmFoMDFYUnBUSC92K3AwQXlZalFCQUFBQUlsbjFiLzV5Nk8xTE0vQk1lY3ZYMGkvZmw4S2R0TGsxZStUcGd5VTVrMlhwaDRYNm1QUzFhd05aVFdaS1ZKV1N1aDMyM2hlYWd4MHdsNjdWbnBucTdSNnQvVExzNldKZEJ3Q21oR2FBQUFBb0J1WXZORFhOa2x5bUdtQ1kwNjkyNzZQU0pPbXJYK0g5NU11bnh4cXhKcVdnRzlpMWtyVjlkTGJXNlNuVjB2YkRvWE8zZkZtYUtiSkZWTkQyeGpmY0ZJb0tKR2t1cUMwZktmMDBRNnB1aTQwWXdaQUMwSVRBSXN1WnQ4QUFDQUFTVVJCVkFBQUpKNVIvK2JYRG8xZzBidmtaVXJuand2MUxlbVgwZlgzdDVMcUdxVFZ1MXFXNURUdDFHT00xT0JLYjI2U1B2a3lWTVA1NDZTKzZWSjVoYlI0dGZUcHp0QU1HWmJsQU8wUm1nQUFBS0FiMkpiTlRhME9lbGdJa0JEV3FtVXlWWmgrR2FFbEwrUHlFdE5rTmVoS1d3K0Vtczh1Mnl3ZHJtOEpTOElaSXgyc2JkeitlSTgwY2FEMDNOclF1YWIrSzAyL0FMUWdOQUVBQUVEaVdadlQ4aTNPUGVScExVQUNSTWhMSklYNmlSUjJVYVBYVnMrejB0N0QwaXNicEJmV1MzdXFJNGNsNGVQN3BFcGZIeFhhcmVleGxTMkJTU3VrSmtBcmhDWUFBQUJJUE1ma3RIeXJOSVFtT09iWWFLbUp1amFIc0RZMG0rUXZYMGlsWmFIZGIxeDFISmFrK0tRWkJkSjNwMGhUQm5WY0dKa0owQnFoQ1FBQUFCTFBxbVY1amlFMFFlL1JsU0ZFZ3l1dDJTVTl2VVphL21Xb2lXdnoxc1p0V0VtT3BOSDlwYUxKMG1uRFFyTmVtbnFjZEVlOXdMR0EwQVFBQUFDSlo1VGRQTlBFQkFsTmNNeUowdEtrUy8zeE0rbC9QcFdxQXAwdnhSbVFGV3I0ZXU0NEtUK3ovZGlJTTJOSVRJQjJDRTBBQUFDUWVPRXpUZVN2OUs0UUlER3NEV1VPYmJPSXJteXV1bUdmVkZYWGNWaVNtU0tkT1VLNmRKSTBzcS9rYzZLTWpYRE9LREhOYW9HZWpOQUVBQUFBM2FFbE5ISHFtV21DM2lYQlFZUzFvWEJrNm5HaHZpWFRqcE5TL1owOE50SFRZb0JqQktFSkFBQUF1a04yODZ0S0g2RUpqam5STW9oRXp0eXdDZ1VqUTNPbDRzblNuQkdoSFhKaWVhYmpoTjBnREJOTmdOWUlUUUFBQUpCWTEvODJSYlhLYUR5eUtpMnE5clFlSUFHNmEvZWM4T2ZscEVubkh5OWRORDdVdzhUcDVFSFdTZ2RxcFQrc0MyMDMzQjExQWowZG9Ra0FBQUFTSzlndk8reW9VaklzRE1BeEoxb2oyQzRQSXF6azgwbGZHeXBkT1UwYTFTOTYzNUp3ZFVGcDZTYnA4VlhTemtwcGZINlVnU1FuUUN1RUpnQUFBRWlzWURCSDhqVWRzVFFIeDZhbzYzTzY5akZqODZUdno1Um1ENWI4VHVkTGNWd3JyZGt0UGJKY1dyMUxDcnFoa0NYYWRXUW1RR3VFSmdBQUFFZ3dYOHRNRTBOb2dpTjA1ZE16NVROblNzNW9XVHRjeHI2bTN4Yy9sQ3d6bDdvak03bDRnalFzVjByM2R4NldXQ3Q5V1NrOXZsSjZjM05vcG9tMUxkZEZ1dDRZUWhPZ0xVSVRBQUFBSkphMU9jMWZ4U3loQ2VKaGphNHVQVmRXTjBrNk01Uk0yS2EzenRlVmk5L1Y0MXJ1WVlITk9rcHV1cW9aN1BIUmx0U0UxMkdsZ3dIcHBmWFNNMldoSGlZZEJTVUFPa1pvQWdBQWdNU3lUazdZVjBwQ0U4U21hRW1HTXA3NUQxbGRIV1hFVjBweHRuVnJUUjNvcHRVNTBaOXZwZG9HNmIxdDBoTXJwYzBIR2pmSGlYY1pEc0VLMEFxaENRQUFBQkxNNXJTOFZLV0hoYUNudU9MWklmSUYveURaV1dGbnEyUzBXTEpsTW1hZHN2c3MxVVBuQmp5cnNhMG9xVW1pWjNkWUt6VzQwcnE5MHBPcnBJOTNoSTZqTGJXeE5yVGRjS1RkZm96SVRJQzJDRTBBQUFDUVlDYTcrUnVsc2N3MFFjZXVlRHhIdnVETGtpWTNucW1UdGZjcDFUeW8veTdlNzJWcEhmR2lzWXBycGUySHBPZldTcStWUzlWMWpXRkpCOGxIZnFaMDdqaHB6UzVGVEVnSVRZRFdDRTBBQUFDUVlHRXpUV1FJVFJEZG5LVisrZlk4clpiQTVJQ012VWlMTG52Ynk3SmlFV25taHBTWUVNSmFxYUpXZW0yajlQdzY2YXVxanNNU2E2V3NWT24wNGRMbGs2WEJPZExDTjd1cFdLQ0hJelFCQUFCQWdvVTNnclVzejBGMHcvZVV5R3B1NDlGZVdmY01MYnA4bmFjMUpaR212aVVmYkpjV3I1SFc3NVZjZFJ5V3BQaWtLWU9rNzA2UlpoU0V0aW11RDNhd1BJZmdCR2lGMEFRQUFBQUpaakpiWHFyS3cwS1F6SzVZTWxGV056Y2V1VExtOHA0VW1OakdYKzB5aHk0TUlUYnNseDViRVFwTjZvS2Q5QzB4MG9oKzBuY21TV2VPa0xKU0NFU0FJMEZvQWdBQWdNUXlKclBscjdXZHc1N1dnaVJsalh5bHYxSHo5eE43aDM1Zi9JYW5KY1hKUmtsTnVySzU2aC9YU2U5c2phMXZ5ZHl4MHZuSFN3T3pJby8xZXJjZm9LY2dOQUVBQUVCaVdUY3piSGtPb1FuYXUzcko1Ykxtek1hamxhb3g5M3BhenhIb2prYXdic1NwTEkzUHQxSm1pblRhY09rN0U2WFIvU1dmRS8xZTFyYS9sV24rQjRBbWhDWUFBQUJJc0xEbE9RNmhDZG9vS1hHMHlkelJmR3pNalNvdENucFkwUkdKMWdqV3RZMWhSd0tmNjNla0tjZEp4Wk5EZlV2U08vbVdaeFc5SmpJVG9EVkNFd0FBQUNTV1VXYnpYOE5ibHVlZ2pVMlRMcERzaE1hamwvVDdvaDYxTEtjejJ3OUp2L2xRdW15eVZKalRkWDFGbWlhZERNdVZMcDBrblRWQ3lrN3IrUDdXU2xWMTBxdmwwc2FrM2J3WlNDNkVKZ0FBQUVnc3E1YVpKaTR6VFJET0dxbDBRZGlKdXp3cjVTaEZtMHdTQ0VvdmZTNTl1RU82WklKMDdyaFF1SEZVejdKU2Jucm9YaGNkTHczc0UycjgycEg2b1BUUkR1bUpsZEw2ZlZLRDJ6NWc2YXhYQ3RBYkVab0FBQUFnMFZwQ0V4K2hDY0xNS3oxWjBzbU5SeDlxVWZHSFhwWnpOS0l0ejJuS0lIWlZTUTkvSWkzZElsMDFUVHBwU0doWlRieFNIT2xydzZUdlRlbThiMGxUWFJ2Mmg4S1N2MjZYQWcyRUkwQThDRTBBQUFDUWFDMmhpZlVSbWlDTXZib2xWckFQZVZyS1VjcE9EWVVna1dad1NLRnpRU3Q5dGtlNmM1bDA4aEJwM25ScFZML1lBNHhodWRLZFg1ZG1EWlpTZkozM0g5bFRMVDFUSnIyOFFhcXNhMnorMmtFaldXTTZuN0VDOURhRUpnQUFBRWkwc09VNUxxRUpRbTc0VTVvT1ZoVTNIdTFUYm5hcHAvVWNwYmxqcGI0WjB1OVhTSnNySW85cDJwMG0wQ0M5dlZWYThWVm9XK0R2VEpUNlpYVCtqS0pKb1prbG5ZVXNoK3VsVnpkS2k5ZElYMVcxQkNMUnRoNDJrc2JrU2ZPbVNjTnpPNjhENkUwSVRRQUFBSkJvTGFGSlNwRFFCQ0VIcTg2VjFFK1NaUFdzSGpvMzRHMUJSeWZWTDUweFBMUjd6WXVmU2FWcnBRTTFvZmNpOVE2UnBJTzEwcE9ycExlMlNGZE5sZWFNbEZKOTBVTVJ2eS82ODYwTnpXVDU1RXZwMFUrbDlYdERPK1JFRFVzYWx4UGxaWWFhMU00ZEsvVkpaZGtPMEJhaENRQUFBQkt0SlRRSnBoR2FvTW1WemE4Y3M4VERPcnFNTVZKT212Uzl4Z0JrMFVycHJjMmhackNSbHNZMEhXOC9KTjM3cnZUbmpkSTFNNldKQXlSZmpIMUhiT09XeHBzcnBNZFdTbi9aSmpVRU93bExqSlNaS24xenRQVGRLZEtnUGtmOTBZRmpGcUVKQUFBQUVxMGxOS2xwSURTQmRNMy9wTXZWT1kxSGU3UTEveTFQNitsaXhvUzJGNTcvTmVsYm82VkhWMGhsdTZWZ3RING5DaTJUV2I1VFd2ZXE5RGVqUTdNL0NySTc3akhpMmxEZmt1ZlhTZis3UHRTM3BLTW1yOWFHZXFITUdpeGRQVjA2UHA4ZUprQm5DRTBBQUFDUU9FVkxmSkphTmxndExhcjFyaGdrajZ3NWFnclRySjdYc3JNYVBDMG5RWHlPTkhPd05IR2c5TnBHNmFrMTBzN0s2QTFaalpGcUc2UVhQcFBlM3lZVlR3N05Cc2xKYXozZVdxbXFUbnB6czdSNHRmUmxaZWRoaWMrUlJ2WVA3ZHh6NnRCUWVBS2djNFFtQUFBQVNLVHc5cGFISlJObFkxYjBLcTdPYTM1dDdjc2VWdEl0MHYzU0JlT2xrNGFHZHJQNTgwYnBVQWNkWEl5UjloNldmdk9oOU9ZbTZjcXAwdXpDVUwrVHVtQm9Sc3FUcTBLelYxeDFFSllvTkl0bFVCL3AyeE9rODhhRkFoZ0FzU00wQVFBQVFPS2srek9sNWtrRUxNMkJKR3VrMHFiUUpLaE1zOVRUY3JyUndDenA3MDRJOVR0NWNwWDA4WTdRekpLT2VwZXMyeVA5YkpuMHRXSFNOOGRJcjVWTDczNGgxVFZlRisxU3ExQkE4dldSMG5jbVNZWFpOSGtGamdTaENRQUFBQkxIRjhpVTI3d09nTkFFMGpYUGpwR3JrWTFIZjlYRHhRYzlyYWViT1NiVTZQWDJNNlgzdnBDV3JKRTI3TytnMzRtUjZsMXA2ZWJRTnNWTjR6cGFpcFB1RC9VdHVXeHlhR21RMzBuc1p3S09aWVFtQUFBQVNKeDZYNlphZWljUW1rQnlnNmUyekkrd2YvYTBGZytsKzZXelJrclRqNVArdEVGNmFiMjBxN3BsU1UxYnhyUnNJUnhKVTkrU2NmbWhtU1duRHBVeVVoTDVDWURlZ2RBRUFBQUFpZU00bWFHdUM1SU1vUWtreVp6VS9OS2F0ejBzeEhQR1NQMHpRMXNVbnpwVWVuYXQ5TmFXVUpQWFdKZlNOSVVzZzdPbEM4ZUhHc2YyeTJBcER0QlZDRTBBQUFDUVFHNVc4MHRMYUFKSjBzbU52MXU1ZFo5NldrbVNjSXcwcXIvMFQ2ZElaNDRJTGRsWnVVdXFEM1ljZmxncjVhUkwzeGdsZlh1OE5EU1hMWVNCcmtab0FnQUFnTVF4SmpQMGQrR1NXSjZENjEvTVZHM04xTWFqei9YRWxZYzhyU2ZKcFBxa0V3cWw4UU5DTTA2ZUtaTytPTmgraTJKclEyTlBIQ0lWVDVJbURHQUxZU0JSQ0UwQUFBQ1FPTWJObEczOHRzZnlITlRXekpRYXU5eFkrN0czeFNRblkwSzczcHcvVHBvOVdIcGh2ZlNuejZXRHRhSDNIU01kUHlEVTVQV2tJVkltZlV1QWhDSTBBUUFBUU9LNEpyT2w1eWVoU2E5bjdNbk5JWnFqVDd3dEpya1pJeFZrUzlmTmxNNGNMajI1V3Rxd1Q3cDRRcWh2U1c0NmZVdUE3a0JvQWdBQWdNUnB0VHpIRXByMGRqYXNDV3pRWWFaSkRQeE9hTG5PcldkSTFYV2hKcS8wTFFHNkQ2RUpBQUFBRWlkOGVZNTFDRTNRMGdRMllHa0NHNGQwZitnWGdPN2xlRjBBQUFBQWptR3V5V3grYlpocDBxdDkvNm5Ca29ZMEhuMm0wdUlxTDhzQmdGZ1FtZ0FBQUNCeFRGaG93dktjM3EzQjE3STBSNForSmdCNkJFSVRBQUFBSkk1eFcwSVRsdWYwY21aR3kydDJ6Z0hRTXhDYUFBQUFJSEhDbCtmSXJmYXVFSGpQam10KzZaaVZIaFlDQURFak5BRUFBRURpaEMvUGNaaHAwc3UxaENhdTNlQmhIUUFRTTBJVEFBQUFKSkFOVzU1RFQ1UGV5eHExaENhMUdyVjJwNWZWQUVDc0NFMEFBQUNRT0ZhRUpwQ3VmTzQ0U1ZtTlIrVXFLWEc5TEFjQVlrVm9BZ0FBZ01ReFlhR0pqK1U1dlpZSmpnczcydWhaSFFBUUowSVRBQUFBSkZKTGFPSXkwNlQzQ21zQ2F5eWhDWUFlZzlBRUFBQUFpUk0rMDhTNmhDYTlsWEhDWnBxWWN1OEtBWUQ0RUpvQUFBQWdjY0o3bXFTa0VKcjBXblpzODhzZ3kzTUE5QnlFSmdBQUFFaWtyT1pYYnBEUXBQY0tXNTVEYUFLZzV5QTBBUUFBUUNLMWhDWk9XcldIZGNBclJVdDhrc1kwSHRWcjI0QnRYcFlEQVBFZ05BRUFBRUJpbEpRNENtOEVXeGxncGtsdmxPMGJMaW1sOFdpTGxwM1Y0R1U1QUJBUFFoTUFBQUFrUnZtb2pMQ2pXcFVXQnoyckJkNnBENDVvZm0xRkUxZ0FQUXFoQ1FBQUFCS2tUMWJZQVV0emVxL0M1bGZHc0RRSFFJOUNhQUlBQUlBRWFTQTBnV1RzNExEWE96MnNCQURpUm1nQ0FBQ0FCSEhEUXhQNm1mUmVMVE5OclBuU3d6b0FJRzUrcndzQUFBREFzY3FmSmJsTkI4dzA2YlZNV0dqaWVocWFHR09NbDg4SDBQTXcwd1FBQUFBSjRySThCNUxVc2p6SFlhWUpnSjZGMEFRQUFBQUpZZ2xOSUlVdnovRUY2V2tDb0VjaE5BRUFBRUNDT0lRbXZWMUppU09wb1BISTFhYmpkbnRaRGdERWk5QUVBQUFBQ1JJKzA4UVFtdlJHNjhjTlVFc2Z4VjFhZGxhRGwrVUFRTHdJVFFBQUFKQVlUbmhvNGhLYTlFWStwekRzaUg0bUFIb2NRaE1BQUFBa2lNTk1rOTdPbVBEUWhING1BSG9jUWhNQUFBQWtDTXR6ZWozanRPeWNZNWxwQXFEbklUUUJBQUJBZ29TRkpvYmxPYjJTc1lQRFhqUFRCRUNQUTJnQ0FBQ0F4TEFzeituMXJBWTB2elptbDRlVkFNQVJJVFFCQUFCQWdyQThwOWN6eW04NXNQdThLd1FBamd5aENRQUFBQktGM1hONk82dThsZ09IMEFSQWowTm9BZ0FBZ0VRSjYybkNUSk5lcW1XbWlXR21DWUNlaDlBRUFBQUFpZElTbWpRUW12UlNMVE5OVEpEUUJFQ1BRMmdDQUFDQVJBbGJuaE1rTk9sMXJGSDRUSk9VUG9RbUFIb2N2OWNGQUFBQTRKZ1ZGcG80aENhOXpWV1BaVXJwYVkxSHRYcjRnc09lMW5ORXJMbnAwblZqL0Q3M1ZHdk1ERm1OTWtZRFpaVnRqUUt5Mm1ma2xsczVIL29jOTdWZlBEMWxtOWNWZStYSFJXWDkweDFuanF3N1MwYkRyYlhweHFqZVdyTmJWaHVzejFtZUVYUlhsWlJPcXZLNlZpQWVoQ1lBQUNCNVhmRjRqbnhwUDVIc1JaSkdxOVdYY0VSUUxhbGNNbjlVTUhDL25yanlrTWYxdFB6N3NqNUNrOTRtbUpVdmY3RHBxRWZOTXJudGtyWERnMzU3clRGcmkyUTFUc2I0alNTWnhnR204YVdSSk9kc0kvM1FkWjNBZ3VLeVY5MmdlK2Q5ejA3NTJLUFN1OTJQaTFZVVpqaXB0MXJwQ3NuTmJmb1pHV01hZjFmbzUrUzZOdURvanlXeWw1Ykl1SjRWRE1TSjBBUUFBQ1NuZVl2UGRvenozejg0YytTdzc1OHhVcE1LYzlRbm5mOTE2VWhWYlVOVzJZNURVeDk1ZS9QVS8zcHI4OVh1dk1YWGFkRmxyM3RZVWxob1VrdG8wdHM0OVhsaDNRQjZSR2h5MDZWcngvcDhkbUZRdHNnWWhXYkptTWhqclZXbGpOS05sTkk0THMxSUYvajh6amtMaXN0K2tiNWs0bDNIZWpod1MxSFpoVEo2eE1ybWRUYldTRzhIYTN6emp2V2ZDWTQ5OURRQkFBREpaOTdpc3d2N1piNzJ4b0l6aC8zMjJsazZhWFIvQXBNWTlFbjM2NlRSL2ZYYmEyZnBqUVZuRGl2c2wvbWFyaTc5aGpmVldLUHcwS1EraGRDa3QvSDU4c09POW5wV1J3eCtYUFJleHEzRmErLzArZTFLWTNSbFUyQmlyU3FqWG1UTVhVRlh3NnhWaWF3TlgzcVVJdW1udGNWcjcwdHcyWjY2cFdqMVZYSlVLcU5PQXhOcjlYWmFTdXFGOTcwd1B2clBFMGhTaENZQUFDQzVYUEY0am1PYy8zN2k3MDdTblBFRHZLNm14NW96Zm9BZS83dVQ1RWlQNklySGM3cTlnR3NlVFZQTC8yczJxTFM0cnR0cmdNZmNzSjF6a25lbXlZTEwxNDFJTjduTHJMRjNHQ2xEa21TMVE2NlpKK3ZlRy9WQzEzN3lxOUpKWDkyelpOTFBqSFcrTGFuNXo3Z3hNakw2NTF1SzE1NmI4QS9nZ1FXWHI1dGpqZk03U2FsTjU2eFU1cnE2d2twWHlwcjNyWlVObmJmdldWdHpZY2tUWTcxZUxnZ2NFVUlUQUFDUVhIeHBQL25CbVNPSG5VbGdjdFRtakIrZ0g1dzVjbGlvTDB3M2MzUEQrODh3eTZRM3NrN1lUQk9UbEtISmdrdkxaaGpYZlU5R0p6YWRzMVovVXIwejdlN1NpWThaeHpjNTBuWFdLdERRMExDbTZmaVhwUk5may9UYjhERkc4c25ZdXhKV3ZFZHVMaXJQTmRaZDFMeDhxWkdSK2E5N1N5YzllYy9pU1UvY3ZXVEphVVptZ2JYNnE2bnpYWGh2NmV5RFh0VUxIQzFDRXdBQWtHVHNSZDgvWTZUWFJSd3pRajlMZTJIM1A3bUIwQVQ5bTE5WjdmZXdqb2h1L203WkpPTzNMOHVvUUpLc2xaWFZrdjE5YTc1OTkvTVRta0tlbVpHdU5jWnV2Ly81cVh0YW5iUjJjZFBzaWpEVGI3bDAxZmd1TDk1RGpxbTlYZExRZG0rNERaKzJISlM0ZHkrWmVOLys4cG96d242V1FJOUVhQUlBQUpMTjZFbUYzYithNUZqVitMTWMzZTBQdGk2aFNXOW5sUnQyY01DN1F0cGJjTjZxZmlhb1AwaG1VTk01WS9UeHZwcWFheDkrZUhaOTB4aFpkMVNrNjYwMUt5VFRLaUF4RGM0bUdUVzBHZW9Fbzh4VzZZbm1YN0p5aUl4K0ZPR3QyanAvV2xuYmt3OS9FdnBaQWowWm9Ra0FBRWcyV1RSOTdUcU5QOHMrM2Y5a1A2RkpiK2ZZbHZUVEtMbVdaL1J4Zm0yTXhqUWZXd1ZzZzM3NDhJdXpteHU2bXN5VXFWYkdGK1VPbjdROVVlK3piV2VaU0pJYzQ2UWNiYm5Kd3ZINy8xNlJ0MzcvNG9HbmprL3Faci9Ba1NJMEFRQUFRQUs0NFYrWTJUR2pkMnI1TStDYXBHa0Nlc3QzeWs2WHpCV3R6NXJuN25sMjBxZXR6aGc3MDVqSUd3NDdjcGEzUHhjY0lLdFdpYSsxc283ajdqNzZxcjEzdzl3TmFVYWFGL2xkMis3bkFSd3JDRTBBQUFDUUFDWjhHMUo2R3ZSR05pdzBrWnMwb1lsODVuWWp0WnBCWXExZDFIYVlOWFpXbER1NGRmVjFuN1k5NlJqbjVMWWhpekU2M0hEWTkrRlIxWnNrTXJNRGM2dzBPT0tiMXJTYmVRTWNLd2hOQUFBQTBQVk1XQk5RUXBQZUtteTJVWExNTkZsUVZEYkd5cDRWZnM1YTJmVFUxUGRhajdSR1ZqTWkzY05LWC9SNWZ1cmV0dU90VEtSWkdFdnVlMkg4TVRIVHloaHpTYlNaTjdMT1I5MWNEdEJ0V0RBTUFBQ0FybWZVdjNrZmtTVGNPUVhkd0NpM1pTOFpKeWxDRXlOZEtDbWx6Ym1xa2lmR3RBbzIvdm5iSzNLbDFER0t3Rml0S0pGeHc4L2RYTHoyQ2tsZmF6TzBxcUhCM04xUlBUY1hyWnBpSE4vVVNPL1ZINjc1OHdNdnptNFZ6c3kvWk9VUUo4Vi9acVR4cnZFdHZlL3A4VjkyOUR4SnV2Vzdxd2NGWGZNdFk4MVVHZVVacTcydTBidWJYTDFjV2pxcExuenNiVVZsSndZZGpaVWtZM1ZlcE1qRVdsazVkdEtDeThxR1NKS1JXM1AzNGluUGhWL2JWcm8vOWNXU0o4YTIrek54MnlWcmh3ZFQ3R21Scm1sd0c5Njd2M1RhNXM0K0g5RFZDRTBBQUFEUTlXeXJtU2FFSnIxUitQSWNwejRwUWhQcjZJd0kzL3N6YnBpN01mV2hseFZvUHVGUG5TS2oxTWozTUszNmQ5eFNWSGFoTmZZL2pVenpyYTJWTlVZLytkV3pFemQwVkk5eG5KOUU2aE5pWmV2VDA3UGI3YjN1Uy9FWFMzb2d3cTFjMXdhbVNZb2FtdHh5NmZyeDF0OVFZbDFkN0VpcHpRR0lrWXpWaldNY2xjMi9iSFh4Zll1bnJKT2tPWE9XK2wxSFR4bHBWTk80aUovQnlFajIzOE9xL0E5Sno3bU9mbW1rYjBTNHBQcEFkZFgvUnJwWDBPL09NekozdGoxdnJXeUt6TmNrRVpxZzI3RThCd0FBQUluUUVwcFl5L0tjM3FrbE5QSDVraUkwa1RTeDNSa2pmNTgrRFRQRFQ3aytNN1BkdUViV2RWZEkwdTFGbjQyOHBianNQK1hvR1NQVHZLT010YkpHdXZ2dXhSTWY3cXdZb3lqUHNkcVZVdnJVenZhbnpiUW80NnVEYm5WNWxJck5ndUt5RytWditOaElsMGt0WVpDMXNsWUtOaTY3bWV5VDgvS1BpOHI2UzlJcEF3YWVxNmJBSkViV0tpQ1pYeXNVc1VSZTNtUzE2ZGQvbUJGNUMycGpvdldScVFzR1V0ZkVVd3ZRVlpocEFnQUFnQVN3TFkxZ0hXYWE5RG9sSlk0MktidjUyRmVSRkgwOWpGVmh4Q1Vtam51TnBQZWJ4eWx5RTFoclpSMmo3OTFTWEhaN1VNR1pNbTEyeTVHdGxuSG0zNzE0NG04NnErWG1vdkpjMmRwUmtlb3hNcXRLVk9LMlA2L3BFVzltdE9IQkphZld0RDE5L2F5UFUvTEdyUHNQYS9WOXRaa3JZcTNldFRLM3liVmJqR09ma2N3SmtvYW5HM3V6cEp1dHNhT045Rnhvc0RsZFJnTWlQZHJLZm1Ta2JZMkZyTHA3OFlUUEYxejYrU2hyNi91WlNMTlRUUHZ0bWlXcFJOWUphRzNFejJlazhtT2xOd3g2SGtJVEFBQUFkRDE2bXZSdVg4eklrZ0pOWDVscjlQQVA2ejJ0cDRsUlpwc3oxVmJtS2RkMS9yWE4rWWd6UUVJek1zemxVWmVxeUt3MzF1NjlZZTZHdElkZUhodUlQQ3JFY1d2SFc1OHlJdDNLR3JYYm5lZUd1WC9Oa2JVam96eDdaYVM3NUkxZTk2QmtyNHNRWGp5WmJuVnRTZW5FT2tsYVVMem1GV04wUXVPenYxTlVaRys5WjRsNVVOS0RSVVZMZkdQTXBBMVMrOURFV2xsajNYKzZ1M1RxKzYzZThOZlBNdEVYOUVSc0dudjRrbFdESGZrR1IrbzFheVcyTklabldKNERBQUNBcnRlcXA0bVA1VG05VFVNZ2JPY2NKY3ZTSEVrS05UcTFPaURwbmtDdE8rR2V4UlAvOXI3UzhldWJCaXo0M3FwK1JocHhoUGVmYVkwV1orVUVQcDMvbmJKSS9UeWF1WTQ3TS9wdU5MWmRhSktla3pQR1NuMGkza3VtWFdpeW9IanR0VEwyUiszdmJkNnZkUS8rb0NTczZhczFwcUhwdFpFemZKUSthWDdPMk9Ea2daSWRHdW01UmpaWXE2b1Y3YzViT3p2U2VFbXl3V0M3OFpKa2ZNNDBJNU1TNlQzSkVwckFNOHcwQVFBQVFDSzBoQ1pCdzB5VDNzYTZPVEtOZno5cmt5YzBzZEp5WTgzek5YV0JoNlAxMWJCMVpvSWNaVVpjV2lMemtxeDkzOHJrU0pvczJkT01VVzY3VVRJVGZJNTlaVUh4bXZuM0xKbjhZS1E3K1J6ZlROdXl2VkRMODYxc2cvVzNDd244c3RNVUpXUXhKdGdxTkpsLzRmTEJKdFF3dHMxZmtwdWFvQWxlMTNZcGo1RUt3eXJ3MVFiUzBpVWRsS1NnTHpqVE1VN2s3NDFHYXlNdEM0cldtOFJLOVJuR1dSWHhYbktpOVRPUnNUNUNFM2lHMEFRQUFBQmR6QnFwdENVMHlVb2xOT2wxL0RsU2MwdU9wQWxOOW0rc09lUGhUMlozdUZUSStKeVowWmFXQk4zZy83dXZkTXByVGNlM1hMd3V6NmE2UHpaV043WGJiY2NZdjVINTFhM0ZaWHQrdVdUUzQyM3ZaV1dqTFFIYUhhajB0ZDhGeDJwNmxIa3BkUTJCakxYaEozenBhUXRsMUxmOVBlenY3bHNTMmgwbjdLUXhXbnRTMklrcUo2MXY4Nzh6WXpwb2lodGgyVXhKVVZscXJUUXB5dHFjejB0S0oxVkZlc000a1pkRVNhYTJ2cUZ1WGVUM2dNUmplUTRBQUFDNjFsV1BaVXBLYXp5cTFjTVhIUGF5SEhqQXVqbGhSd2M5cTZPTnpnS1RrTWhOWUNYVitmMXFOVXZpN3VjbjdMdG44YVRicGVERm9aMWoydDNMWjQzNXQ1dUx5b2FGbnkyWnN6bmRXazJLL0hpVlJlNkhFblhubkIxYi9jdWJsOEROdjJUbEVCblRiaHRqU1hWT2cybmJ1MFh6aTlhUGs4eVVsdHVaVlErV0RtMmVQV0prb2k2MWtVeTdwcTYxYm5DSXJBWkZIQzNUMFl5UkV5S2R0TExiN245KzZwNE9yZ01TaXRBRUFBQUFYY3VYRXQ0d2tuNG12WkhQSm10UGswNFpPZEZtUE96WTBMQnViNlIzN2w0eTlVK1MvVVhrNjJ5dUNlMUkwK3h3WHRWa1k1cUR4YllpQlF2R3lrYmNXY2JLcmlrdExRNDJIVHQrMzdXU3pZZ3c5UFZmUERkeGE5dVRQdVBlS05ubTc0Vkc5dG13dXh0RmFZcHJyYXdOdXUxcmRjd0pVWHUxUkdub092K1NsVU9NMWNCSTd4bXJsWkpwdjQ0SjZDYUVKZ0FBQU9oYTFnbi9XL1Z0bnRVQkR6a3RvWWxyZTB4b2N2MEZIMmRLZG56a2QrM0s4SENpcmZTVXRQOHJheVAyU1RFeWwvMTlVVmx6YzFYSGlSYk1TRlpPdTJEaDlxTFBSa2pLYVQ5YU1xMTJ6aWx4akRIRkVlOXI5V3piYzdjVXJUdFR4bDRkTm1aM1RhRHVrYWJqbTR2V0RwV0pQR3RFUm9kbE1zdmFuZTVnT1UvUXVoRjIrUWsxZ1cyN2ZYTnpUZXljQTQ4Um1nQUFBS0JydVdaNDJGRzd2OWxHTDJERFo1cVlIaE9hOU0xTW1XcXRJdTdnWXEwaTd2clNwT1NKc1llc01XOUZ2RmJxbngwZUpqaVJsd0JaSyt1YWhuYlBhVkQ5OUtpek40eXZlYWVkQlVWRm8yUVZLZlNwcjI4d2I0U2Z1UFd5dFRObDNDVlNxQmVMbFlLT2RFT3JCcm5HbVNaRi9ua1kyZko3UzBlM1gzb1ZyUW1zVlNEb1Mxa2Q4VjRtOHRLY3hocmFMUUVDdWhPTllBRUFBTkRWd21lYWZPRlpGZkNRelducHBkcHpRaE9mVW1iSTJNZzcxRmkxMndhNEhhdU5rYUlOWTJTTTdBUkpiMHVTa1prUjhSa3lWWmtUSnE5dmU5NHh6clJvNjFPczZ6YjNXWEVjYzZxVmpmUWRiMXYyY3hPMlNhRXRsZFhnWEcrdHZVMUcyWTFQZG8zc0wzNjVaTktTMXZVRVQ0alNFMWMyUW4rUzYyZDluR0t0bldJaWJEMWtqTFkvOE5UeEVaYzN5VVJkRXVVNlRrUEUyU2xBZHlFMEFRQUFRTmN5WnJpYXRsSzFscGttdlpLVDAveG5RTzVSaGliV2FGN3BVRG1hS0dzS1pHMk9qTW1XZGYrcVJaZTlmdFNsdG41VzFHMXZIWi9iZVdnU3JaT0hKRm5sU1ZKSlVWbWZnSFI4NUNGMlpVbUpjZHVlZDQybVI3cTF0VHBZcnJMTnplTmtaMFlwSWF1MnVPeC9GcGl5RVNhb21USnFYaW9rcThPdTNQbjNMcG44N3hFK1VOU2ZoNlIyTTBEeXh2aEhXamw1aXJDVnNxS0VUa1ZGMW1mczJtbVJmM1oyVzdRK01rQjNJVFFCQUFCQUY3TXRNMDJNUTJqU08rVTJ2enFTNVRuWExoa2dWeGRMT2wrMmRJNms3TkFPeHMxaG5DUmpkZVdTY1hxOGVPUFJsOXQ0V3lsYTZQRFY1OEYxN2JjQmJzTllqWTBhbkJoeldKSnFYWTAxVHBUK0pLYjlFcUNpb2lVK3lVNkptTWdZVzFhNjVQK3pkK2Z4VWRYMy9zZGYzek9UaFFCaFIxa0VaVi9kY01FZEZHM1ZxcmdraUVCQXROaTZYN1Z1dmZjMnluVmxzd0FBSUFCSlJFRlV0LzNkQ21oN2JhMVdhY0VROWdRVWJPdFdFTnozQlRIcys2S3lRNENzTStmNyt5TWhDV1FDU2NqTW1VbmV6OGNqRDJmT09YTytuL0NRSWZQTzkvdjVIdEZuNWRRcVJqL0pITDJqamlVUHc2dEI2L3ZkeE94ZWxXYTNwSlB1RkZUUkJCWWdWQk5ZNi9yT01vNzFoWHlCcVJ5eUFQUmc2Y211aWU5WVJkQnl6RDR5SXBHZzBFUkVSRVJFNmxwNVR4TkhNMDBhcGdvOVRXcXlQQ2R0ZGc4d3Z5TElLS2h5ZDVtd3VEc2xwNG1CSGlGUFdwWWQ3OE43K3FBTmlRWGtYVlRsWkJQWGJnVXdqbnYyTVZwTFZnb2lPaFdjMGNJa0JVNEpkYkhCSExsMHhkSXFWTFppTFR1QTFjQmVZSU1EbnhkYkZqNmQxZmZIcWdvcHZ2WG1Ec1p5Y3NpVGxqeE1ZYVVtc05hWXFrSW5yRnRGVHhpVGNEYTRWZnlCbU0rcnFrOGtVaFNhaUlpSVNJT1JsNWZIczg4K3krV1hYODdBZ1FPcnZDNFFDUERJSTQ5d3dRVVhNSFRvVUJJU3F2ZlpiYzJhTlhUdjNyMUdOVTJlUEptREJ3L3l3QU1QMU9oMTBjc2F5QzRQVGVMVjA2U0JxckI3VGpXVzU2UmtOU0hKL2hmVy9BZWhHNC91d0xJY1l6ZUF5Y1Z3RUd1WE1IMVluYzB5YWVIejlYSnRzSEhvcy9hNFMzTUsyeFlNTTZaa0NVN2xseE1JT0NYTGU0empPOXVHbUZWaExaWmc1V0FocnJIYmo2cWEwMWFlbVJKcXEyRU05cDJuc3ZvTlA4NjNjSVRpb0hPK3I0b293eHJXVE1nNnAxSVRXS2VLSnJCWUczQUxpNzROZVFxM3lpVkFyckZxQWl1ZVUyZ2lJaUlpRGNZbm4zekM0c1dMK2V5enozamhoUmRvMzc1OXlPdm16WnRIVGs0T09UazV0RzNibHNHREJ4LzMzbE9uVG1YR2pCbmNjODg5M0hERERkV3VhZUhDaGV6YXRhditoQ2JEWjdVQy8rRVBidnVabEZwNWR3MXBDS28vMDJUVTdONFlYc1dhby90OGZJQzFzNG56djhHVW05ZlhmWWxIQ2xiZER3VFhITHNKN0lORHYyNk9jZE9yT204Tk9VL1A2YmNld0dKRDlqTXhjREJZN0tzVUFobHJ6d3g1VDR0MU1VY0VFUWFiRzJvWmo4WFVLTTI5NytvMUNUNm42SkdxcndnZElsbEwzeEE5WU1HWXJSc1N6dG9lOGpYR0RBaTlOTWNHck9OWEUxanhuTFljRmhFUmtRYmo4c3N2Wi9EZ3dSdzZkSWpmLy83M0JJT1ZaOXV2WDcrZXFWT25BakJzMkxCcUJTWUF2WHYzeGxyTHBFbVQyTHk1OHVTS0NSTW04UERERDFlNzFwcGVIelg4OGFkV2VLYWxPUTFYaFMySG5hcERrNUhabDJDY3o2allHTld5Qk5jZFFHYnFKVXdiOW53a0FwT1NjYXVjOGVEYUlsdmxoL2R4QTc2SVM0eVBuMExWL1VRd21KZkFXQUFMb2ROYVl6Wk1mSzNYZ1lxSDByRU8ySnRDWDA2aDR3c2MwWXZFR3JaVVVVQ2ZKNjlmZGxKVjlSMnRTWEx4YjRIenE3N0NWSm9Ca3A2U0V3K0VITVBBMHV4c1Ura045K0didnVvTTlwTFFRNWh0RTJmM09tNGZHWkZ3VTJnaUlpSWlEY3A5OTkxSDgrYk5PWERnQUx0Mzc2NTBmdGFzV1JRWEYvT1RuL3lFTys2NG85cjNQZSs4ODdqcXFxc29LaXJpdWVlZXEzUisxYXBWZlB0dHlObnBJZFgwK3VnUnJMaVY2bXJQeWhDdlZRaE5BcUZEazFHeisrSFkxNkJzSjVkQ3JQa1B1aTYvZ3VtM1Z1cnRFWGFXcXBhVzVHN3dPK3RDblhwdzZJYm1MYnMxeWdhR1ZuMWJ1MzUzWHQ3VUN2ZHJHbm9ZVytrdmZPR3c1VCszbG91cnVQSFc4VE5QMzF2eGtMRm1XYWhMRFRSeUU1MlJWZFZZMFJQRGx2L1NRcFdKcmJYWVVFMWc4d3A5VmE1anROWjhjZlN4OUpTYytQaTRoSmVwMkRUNGlCZWhmaVlTRmJROFIwUkVST3Fkc1dQSEh2TjhjWEV4eGNYRlBQNzQ0NVhPdVc3SmJwL0xsaTA3Wm1qU3RXdFhmdjNyWHg5eGJOeTRjWHo0NFlkODg4MDM1T1RrMExkdjMxcFVIK01jYzM2Rm1mYWZlVmlKZUt2OGczQ1JXM21KVmxwV0orQk5vSG5wa1pVRXVaa1pLY3NqVXQxUjBsTnltaFFhUWk5aE1TWW5PNnR2VWNWREtTblcxOVZaZnBNaDd5bWdhMVU3NWxnSTRwcDdKdjNqbkx3S056eFVSUmxIZk8rUHB1U2NCL3pCbUNydmZzVDFqNldzYTRZcHFMSnZpWUVuSHI3cHE3bC9lT1hza0RQQTByRk9RZXJ5eHl6MmQ0YVFpMndPM3lnUWJPUldtbm1UWCt3cmFwd1l1bGV1YSt3UlljNmdRWXY5aGNaTXN0WU9xbm9rcTlCRW9vSkNFeEVSRWFsM3Rtd0pQVU85b2tPSHF2cmNVdUw3NzQ4OUs3eHg0OHI5SXBzMWE4WTk5OXhEOCtiTkcyWmdBbUFyVE9tM0NrMGFwUFIwaC9VVlFwT21CNDRNVFVaTVQ2WWtNT2xRZW1RYnZ1QlZaQTQvL2wvY01EbmtCSHI0ckw5cEZSL2dWejU4M1JldG5hU0VabzVMTDhjeGw4THlXNEF1eDdxbnhRUU5QUEpVZHA4M0t4NDNzSUdLeTVIS2xjMGErWFZLem5sQmgzOEJqU3g4WWlCRTUycW43RTNzZ2V1WG5XUk13YXZBMlZpYmh6RkpsUzQzdElxUFMzajdpVnR6MHA2YTNmZlRpcWNlVGNrNXI5QlovbnNEVndCRjFycnpqREVoQXhpRFdmSE10RE1xdllFKzkwYjN3c2RUdjlzQ3BsT2wxN2dVSG43OHhJMHJXdGw0ZHpMWUc2cE9aZ0RyKy9SWXAwVWlSYUdKaUlpSTFEdi8vdmUvSXpKT2ZuNCsxMTkvL1hHdnExalArUEhqanpoMzRNQ0JrTWRETFIyS2VtTVhOQ1ZRZURndHNzUWxSSDZKaFhodlRiY20rTXBtUitReDZhN2lJODc3NG44RDlDNTlsb3ZEMWJ6c1hXQUM0TU4zZGxVek9peWt4U2NsM1FZMkFhZWE3UTBzQjR5eER6dzFwKy9MSVU0dUJ2UFRFTWV2ZWZ6bWI5L0c1NlM0OEo4R2txeTEvMnNOOHd6bUt5cTFWckJESGgrMjRpcXMyOFVZbmdST3NaWi9HVGM0QVovL2JTQXhSR1U5Y08wSGo2Zm1MQVdXWXF3ZmE4N0MwQWZ3V1V1aE5YYWN3ZlNxK2x1elZmNjlOcGczZ0xzcUhYZk1QWStsNUJ4MEhNN0R1ZzhaNkFCMlBkYTRHTHFGdU5VaEc1Y1VpK3NUcFI1U2FDSWlJaUpTUzQ3amNNb3BwOVRvTllzV0xhclI4WmdTS0RpSDhtbjk3ekhsaGdQSHZGN3FwM2hmTThwWGFSdzV5MlQwM0w1WXQzeXJLR05TeUVnSjJZY2prZ3ptN0tyUEVRYzI1SmEvSVJTQmVjVmErMS9qcy9xRzNBNDVZRTJtMy9BWTBQS0ljWXk1RHIvdk9nQUwrV0R2RzUvVjc0VjAwcDNDWWFudmdCMXlWR0Z0RE81YkpWR1BjY0crbEdpNVAzM3VHVVdQRGZ2dUxzZWF5WmdRbi9lTThSc1lBQXdBVTNHem5VMHU5dmFKYy9vdGZpSTE1KzJxdjBXbnltMkFnemJ3Zno3akgwRjVuNXBTOW1lT3c4OUs2OFphRnJxQjRPMit1Q3AzeDFrOWZtYm52VldjRTRrb2hTWWlJaUlpMVhEbzBDRnV1cWxrRTR1MzNub0xnSVNFQktaTW1WS3QxMWYzdXNQR2poMWJyV1ZHMGNWY1ZmYlEyaGtlRmlKZXNyN21GWjVWQ0Uyc3djMytDd1pmeVZNN2c4elVZM3c0anlETGdLbzZoeHo3WlJRRE93MThBK2Jmd2VLNHVSTmY2YjcxV0s5NU9ydnZqMCtrTGgrRnNYTTRLbHl3bUtDeDloMXJuWWNuWlBkZUJwQk91dnR3Y2VxZGNYSDgyeEN5NzBxT1k4MFQvNXZWNXgrSEQweVkweS96OFdFcmZqUUUvOFN4Wm8xWUxOaHR3Q1Mzd1Avc3hOZDZIVWhKeWZKWk9LT3FQdzRiREZRNTAyUmk5aG1ySGt0WmRxdmpPSmtjRlFwWmk4V3dGcGZmcnlObjJxbW1YeGV3elVQZHgyQStybW9Na1VoVGFDSWlJaUxlR2JUWXo2bjdtaEFvYm8xalQ4RTRwMkR0OFY5WFRWZGVlV1cxcjYyNGhHYjA2TkVBWlZzUEExaHJ5NXJFVnJSbHl4YldyVnZIT2VlY1E1TW01WjkvNXMrZlQzNStQdGRkZDkwUng2dHIvUGp4QkFLQkdyK3VTcVBtamNMbnRxcTdHeDdGdW41Z1hHa1QyQ0tDZ2JsaEcwdWltM3ZFYmlqN3loNk56cm9KYXdhVlBqdEluUHRvSk1zNkZvdDkxbUJDTFdlcGZLMXI4cXhqYzQwYjNCSEV0MjMvK3Z6ZGs3NDhwL2o0cnl6M1ZGYWYxMzkxOC9LemZUNzNEb1BwalRFQnNOOEZLVjd3ZE5ZWlh3Tkh2QkgrNFpVK214NUxXWGV1NHhTT3NkWmVETVNEWFcvd3ZibXIrYUYzSmsycVBQNzRPYjNmdnUvcTE4OU1hdHBwa0hITVpjYWxxNFhHeHBoQ2c5M2xZdFlhbkk5KzJQSERseGxMQmhjY2Z0MnB4YjFQSllIUTd4WFc1cGw0dStKWTM5dUU3UDcvZXZDbUwvbzE4alVhanJHblc0elBZRGU2cmxtU1pIZy9QYnVrcWU3aktjdk9CaWZrY2lkcmJlREpsT1ZYV3RmbUJqQjdIQ2R2eDNvR0hBeTFiYkZJdUNrMEVSRVJrYnFWa3VVajN0Y080M2JDMEFub2hHTjdZQmtDZEQ3eTRwM2dVcnBTdjJUT2RqZ2Nhd2xOcU5rY3gyc0NXOUViYjd4QmRuWTI2ZW5wWEhUUlJXWEg1OCtmejdadDI3anl5aXU1Ly83N2ExWndDRFdkcVZLSkNXWlNPZk9wUTZiaXcrOUliRktIaVkvRUZ0Tzh3bWYrOHBrbTFqeFlmbzM5ZjB3Wlh2Mi9hR0UyUHF2ZnJFaVArZlM4UG11QXlsdDRWV0ZDZHRmOXdKOUt2NnJsdVRldUtRVGVLdjJxRm4rQy93eHdmU0ZQR21mdCtKbjlqcnRzNXRsWHp2a0IrT1BSeHgrLytkc3VqdzliZmpQV1htV01PZmVvYktqQ09OeHZqYjBmQi94WW9CSGRXTEgvaWRTY2JjQkdhMWhqWFhlVlk1M3ZNUEVybjhydXZyTzYzNTlJVFNrMEVSRVJrVnF3aHJHejJ4SDA5OE9sUDQ3dGg2VUwwQWs0Rlk3NlpXQjRzcEJxTzFiZ1VKUFpLS0gwN2R1WDdPeHNWcXhZVVJhYXVLN0w5dTNiYWRHaUJZbUppVEc0ek9ZRVdjNG1VTGlVdE5rL0pmUFcxVjZYSXhGbWFGYmg3M3pKVEpPMHVhZURlM0hwc2Ywa0pqM25RV1ZTSGRhdGNxblNzWnJBSHNzVHcxYjBzRGI0ZTJQTWRXRGpTKzVmMDM4WWJETU16WUErQmpDT2c3VllZNG9MbjBqTjJXb05YMkx0cDY0SmZ1ekdzeXpVRGo4aXRhSFFSRVJFUkk3dHRoa3RjT0w3NGJQOXNQVEgwQStiM1krQXJ3WFlrZ2tHSG9jaVh1cmR1MlFUa0ZXclZwVWQrL0hISHdrRUFuVHExSWttVFpwVXVadlAzcjE3U1UxTnBXUEhqcno4Y29oTk51cVNaUWVPaVEvakFBWkxBdVU3ZHB5R2NXYVJrblVCMmFsRjRSdFhvbzdyTmkvckIyd1B6elFKM2wwK0c4bG1NdW02UEU5cWsrcW9zaW11aFJxSEpvK25MQitHZGY5bWpHbGFuZXV0cFJDSXIybzNvNHBLcnJHSkdMb1o2SVl4dzN6NDhSV1ovVThNeS9rS1dPSmFzMlQ3anUyZlZWeUNKRklUQ2sxRVJFU2szTmdGVFNrdVBCZTRBTU5BU241NGJnKzJQQmc1a1lERXNoNWozZ2Mrd3dsK2hldHNJWjg5WktmbWwxMlRsbFhuRWN6WXNXUHIrcFpsV3Jac1NjdVdMVm05ZWpYV1dvd3hiTjFhMGdleWMrZk94M3p0K3ZYckFlamZ2My9ZNmlzekxmV2s4QTlpRGFPemJzV2FEQ0FleTlrME1rOEEveFArc1NWcW1BbzlUUXo3R1RFOUdjeklzbVBXVHZLaUxEbStkS3hUd1BJenEwd3JnbTZWTytlRThrVHE4bXVzc2RPQU9EQXUxbjVxTURPc3NRSGd4WkF2c3Z6aXg1MDdabmRvZWRKSndmamdhU2JvNjIwY3pyYllnVUFQb0JyaHIyMEdEQVlHRzZ4dDE3YnRvU2RTY3o2dzFtU016KzR6cHliZmc0aENFeEVSa1lZcVBkMWhYYStlT0w2QnVIWWdoZ3NJRlBhakdyL2RPdzRMZklTeEh3SmZnaStIUEhlTmw3TU53cjA4cGx1M2JuejIyV2Y4OE1NUHRHL2Z2bXk4VTA4OTlaaXZXN2R1SFJDaDBDUWlqR1Vxc3hpZDFSVExTeVhIN0gyTWVYa0NHYmZydDd3TnhSSExjK3crbklScndEWXVQZkF4MDI3OXpxUEs1RGh5Yi8ydVE0SjFUcTdpZEFFbUthZTY5MHEvN3Z1a1FyUDMrWkl0bTlrRDV1Y0pXYjNucDJQY0oxSnpucXppWDVwaUMrK1V6Z3JaVlBxMXBQU2MrWFhLcXZZQkV4anN3QTNBVHl3ME9kNk1sTkx6VGJDY2JMSGFsVWRxVEtHSmlJaElRekYyUVZPS0N5N0VjQUdZZ2F6bmZBek5zWllUakVsMkFSOENIK0thRDJuUitFdWV1NmF3VG1xdUkxVXRqNEVUNzJrQ0plSElaNTk5eHZyMTYybmZ2ajJiTjI4R29FdVhMa0RKYmp6SGFpNDdjZUpFSms2Y0dQTGNLYWVjY3VKTllDTnRVNXNwZE5yNUgwQXZvQlhCeGluQU5JK3Jra2h4VGZQeWxUanN4M0J0MlRscnNyd3BTcW9qd2JYSDJIclpySjZRM1NXM3V2ZktiN1Q3SmdmblZHdXhXRkxHWi9kK0IwcG5zNWpscVZVTXMyeENkdC9OVmR6Uy9tOTJ6MjNBZEdENm85ZXZiT29rQm41bUxXbkdtTXM1eGd3VWkzMjdvS2g0MkxQeno5cFgxVFVpVlZGb0lpSWlVbCtsWkRVaXlWeUk1WEt3Z3drVW5vY3hvWGRFcUpuZFlONEdkeUhZRDhnY3RnWk1BKzVxVWo2alpQMzY5Vng4OGNWczNyd1pZd3lublhiYUVkZGRjY1VWWlk4WExWcEVVbElTRjF4d0FRQWZmL3d4ZVhsNWxhNkpTVXNHQjBpYmt3Rm1QQUNHWVNnMGFUZ3FMcy94bVZ4Y2UwM1pjMnZmOEtJa3FSNkQvMnhieFJwTWkvdFZUZDdySFp6TEFZeXhPNTdLNnJ2NDhQR0NZU3VIR0FnOXZjNHlyN3Izbi9oYXJ3UEFMR0RXWXlrNW5Sekh1YzNpcGhsTVQ3QU9nTFZZakpsMktIZlR1TktkaEVScVRLR0ppSWhJZlpHU0ZVK0NPUjlqQjJPNEhMZ0FhK3VpOFdjUStBUmozc1FFMytLUTh4WFpLUlcyeDdtMURvYUliWWUzTk42NGNTTUFtemR2cGwyN2RpUWxKUjF4M2VPUGwrOHV1bWpSSWxxMWFsVjJiT3pZc2VUbDVWVzZKbWI1L2RrRWd1TkxuMTFJZXJwRGVucFlOejJXcU5HOHd1T1RnWlpBU1UrajZTbmFUU21LV2V3WlZaOHpOV29DYTZGcnlXd1MwK3pSbTc3dE1QRVZ0ajV4NDRwVzRQNkowbzNtajdqZVVrZ3dPTHVtTlFPVXprNFpuNUppbis1aVZsemtNMmFVdGU0dEJ2UENXdmU3Lzg1K0l6VjQzSnVJVkVHaGlZaUlTS3dhdE5qUEtic0hZTnlTa01SeUVkaWs0Nyt3V3JhQWVSUGp2b1dKWDBUR2pURTlwVG1jaldBQk9uVG9nT000T0k3RDNyMTd5YzNONWN3enp3enJtRkZ2eXMzclNjdmFUTWsyMUMzWTJLY3ZzTXpqcWlReXltZWFCRzIvc3AxMERLODM5RmxwMFN3bHhmcHNGVTFncmNYaTFxd0pyREZsZTg4bk9uRytkNThZbHZNV3VOZFM4cDVRK1hyTTdLZm1uYjYraG1VZklUdmJCSUgzZ1BmR0Rmamk3a2xmbmxOOEl2Y1RBWVVtSWlJaXNXVk0xc2tFK1NuR1hBMDdyK0x3YjNUcjRtT0k1WE9NblkveExXRHF6Y3ZyMDRlYmNEZUNiZHEwS2ErKytpcEpTVWw4ODgwM0FIVHYzaDJBUTRjT2hYWHM2R1krQVZ2eUFjbHlNUXBOR29yeW1TYU82VkcrODVaWkhQcHlpUWFuK1ZhZFpGemFoenhwQ0J3d3pyYzF1cUhsWXd5RFMxNXV1Z0MvclBwaXM4MzRnby9WNlA3SG9jQkU2b3BDRXhFUmtXZzJhTEdmemp2T0IzTTFjRFV1WjVjMDZhdVRQQ01BTE1IYStmamQxM2g1ZUhpVEJRK0Z1eEVzUUZKU0VubDVlWHo5OWRjQWZQamhoN3o1NXB2RXg5ZkZDcWxZWlQ4RlVrc2Vta3VBdjNwYWprUksrVXdUUzkreXg4Wis2a1V4VWoxK045RGZHbFBWNThQVkwyVDNQVmlUKzlsZ2NMTHgrKzRIbWh6N1FuWUhyYjFwNHB6KzIydHlmNUZJVVdnaUlpSVNiWTZlVFdKTjgrTy9xTm9PWVhrVHg3eEtjZEhyekJ5eHR3N3ZYVzhjSzJTcGFQdjI3ZnpyWC85aTQ4YU5iTnEwaVI5KytBRnJTd0t0bFN0WDR2Zjd1ZkRDQzFtN2RtMDR5NDFlcnZrRXAyeWF3Y1dlMWlLUlZQRTlxMm5wZjc4bk0zV2JGOFZJOVZqY1JsamZhNkZQdWgvVTlIN2o1NTIrL3ZIVTc4WVpZNllBaVpWdWFiSEc4RUhRdUhkTnpPcS9vdVlWaTBTR1FoTVJFUkd2cGFjN2JPeDFIdGI1R1hVL213UWdGOHlyd0Z6eTdTS3lVL1ByNnNZTlNXRmh5Y1lMeHBTditDOHFLbUxXckZsbHowODY2U1I2OXV4Sjc5Njk2ZDI3TjkyN2R5YytQcDdSbzBkSHZONm9VR2kvcGhFQlNuN21QSVhiWjUxU24yYzBDVER1cFRnS2FGVHl4Rml3cGIxQStjekRxcVFhbnNvNmZUNHd2eTd2T1Q2cjM2ekhiODVaYWZ6Y0IyWVEyR2JBRm12NTByanVxMnZOaWpleXM5V2tWYUtiUWhNUkVSRXYzUGQ2QWdjT0RzYTFRMWx2YnFCa2g0bTZsQWRtQWNiT0pybkpXenluclJaRDJiMTdOd0ErMzVFN01lL2Z2NTlEaHc3UnJGa3pFaE1US1N3c0pDc3JDNERXclZ1WFhkZXhZMGR1di8xMnVuWHJScytlUFduV3JCbDFaYytlUGNDUklVM015VTdOSnkxcktUQUFnSUQvWEVDaFNYMTJvR2t6NHNxZUZRRUpBTGg4NFZGRjRySHg4L3ArRFlTM0c3ZElHQ2swRVJFUmlaUVIwNVB4eFY4TjNNaitnOWNBVGFGT1B4QVhBdi9DMkRtNGhmOWlXbHBEN2tCYXBRa1RKckIwNlZMOGZqLzc5KzhIeXJjTVBtelZxbFg4K3RlL0R2bjZnUU1IbGowMnhuRGJiYmZWcW82K2ZmdHkwa2tubFQxdjBxUUp5Y25KL081M3YrTzc3NzdqNE1HUzlnRnQyclNwMWYyamgvMFVURWxvZ25zTzhJcW41VWg0K2Z3Vmx1YllDbHRNR3kyL0VKR1lwTkJFUkVRa25FYk9hNGZqWG8rMVF6RmNBUlYrQjFzM0FzRGJXR2JqRmkxZ3hzamNPcjUvdmRPeFkwZVdMRmxDTUJqRWNSdzZkZXJFL2ZmZmY4UTFuVHQzcnZTNlpzMmFjZkhGRjNQbm5YZldTUjNQUHZ2c0VjLy8vT2MvQXpCLy9uemVlKzg5QUU0KytXUkdqUnBWSitONXhqaWZZdTNkSlkvTnVSNVhJK0htbzFtRmxZWGxVN2hjdTlLTGNrUkVUcFJDRXhFUmticVdOcnNIbUJ2QkRJVmd5YlNFdWw1aFlYZ2YxMDdEeEwxQzVrMjc2L2p1OWNiVlYxOWQ2ZGlJRVNNWU1XTEVNVjkzMGtrbjhkWmJiK0c2THE3cjRqZ09mbi90ZjJ4NjlORkh5M3FpSE0vUW9VTVpPblFvMXRyWVhwcHpXTkIraWxQMjdKeVNIaGYxWnp0ck9ZbzFiY3Y3TWRuNDBqYy9sNVpOMW5sWWxZaElyU2swRVJFUnFRc2pzM3JpTXlsWW13cjBEOU1vbThCazR0cE1wcWMyME8xWWF1YWhoeDZxOVdzZHg4RnhuT05mV0ExOSsvWTkva1ZIcVJlQkNVQzM1V3RZMzJjZkpUdXFOR2RrZGxlbW8vOS82eTIzWFhsS1hQYi84SHIxVlJLUldLWFFSRVJFcExiU1p2ZkFPaWtZVW9IVHNXSDU1WGtlMXM3RmtFR1hGZStTbnU0ZS95VWlVU1E5M1NVdDZ6UGdLZ0I4OWx4UWFGSnZHYWQ5aVBmQ1ZWNlVJaUpTRnhTYWlJaUkxRVI1VUpJQ25GSG55MjRPc3l3QnBoS1hNSThwTnh3STB5Z2lrV0g0QkZzYW1sZ3VBMllkK3dVU3MyekZtU1psRkpxSVNNeFNhQ0lpSW5JOFkrWjJ4dzJtZ0VrQnpneGJVQUlid0V6RjJreW1wVzRJMnlnaWtSWTBDM0hzZjVjOE1WZXJyMGw5WnRwVk9tVFZCRlpFWXBkQ0V4RVJrVkJ1bTljWmYzQTRrSXJybmxYM25WekxIQVNialNHRDAxWjhvT1UzVWk5dGJmMHhuWGJ1QjVvQm5SaVIzWnNaTFBlNkxBbUx5cUdKbzVrbUloSzdGSnFJaUlnY051YlY1cmlCVzhDT2d1Q2xZUjd0SFN3WlVQQUswOUlPaFhrc0VXOHRHUnhnZE5iYldGSUE4SnNiUUtGSlBWVTVOSEhqTk5ORVJHS1dRaE1SRVduWVVyTGlTZUtuV0ViaEZsOEhKSVJ4dEhVWWswR3hNNDJaTjI4SzR6Z2kwY2MxcjJCc1NXaGk3Uml3NDdWRXA3NnhCcktQREUwTTI4bThhWWRIQlltSW5EQ0ZKaUlpMGdCWnc1ZzU1Mk45STdIMlZpeXR3ampZQWJCek1HUXdOZlVqZlVpVUJzdDNjRDV1NHoxQVM2QUhJK2Rld0hRKzhyb3NxVVBEWjdVQ2YveFJSNy8xcEJZUmtUcWkwRVJFUkJxT3NmTzZVQndjaWNrZWlldDBoN0RsRnhiRFFqQlRTVWg4bFVuWDVaVWNIaGF1OFVTaVg4YnRCWXllazRrMUR3TGc4RXRRYUZLditPSjZWMzVmdFFwTlJDU21LVFFSRVpINjdZNnNsaFRaVkl3WlNTQjRVUmgzdmltWmhtN05aSnpBMzhnWXZqR01JNG5FcG9ENUd6NUtRaFBzQ01aa1RTUWpkWm0zUlVtZE1XN2ZTazJ6WGJQVW0ySkVST3FHUWhNUkVhbC83bnM5Z2YwSHJ3RkdVY3kxR0hQMGRQRzZ0aEI0aVlTOUM1aDBWM0dZeHhLSlhUTlNsNU9XUFIzc1NNRGdNaDY0MXV1eXBJNFkwN2ZTTWV0cXBvbUl4RFNGSmlJaVVrOVl3K2lzQzhFWnlmNkR3NEFXWVI1d041aVhjY3drTW01WkUrYXhST3FQZ1BPZitJTXBsRFJkdm9hUmM0WXlmZGg4cjh1U09tRHBkOVJFa3dBdGtyVnpUa1hXR3ZnZmc5SDI4aUt4d3ZHNkFCRVJrUk15Wm01M1JtZjlENk95MTJMTkIxajdDOElabUJqZUIwYmdIT3BJWnNxdkZKaUkxTkRNbXplQmViYnN1V015R1puVjA4T0twSzRZanA1cHNvTG5yaW4wcEpZb2xHNnR2OHVLUlg4NWVmbkExeDc1Y1dsanIrc1JrZXJSVEJNUkVZazl3MmUySmk0dUZld29YSGNnVUdrWmZSM2JqelZUY2UxTHpFaGRIdGFSUkJxQ2ZQcy9OR0lJTUFCb2lzT3JqSmcra0JramN5TmR5cEFoUTJ3d0dEeTBlUEhpSmxWZE0zanc0SU0rbjYveHdvVUxUY1hYSFgxZHhmTU56dTFaYlFqUzVvaGpWazFnRDN2cGl5L2lKcXhhOU96NjRyeGZBR2JhN2grekh2bHhhZW96SjU5eHlPdmFST1RZTk5ORVJFUml3NWlYRTBuTHVvVzByQVhFK1g4QSt6d3dNTXlqZm9ybGRoSWJ0V2RheWdNS1RFVHFTSFpxUG5BVHNLdjBTRzk4OFI4eUt1czBENnVxa2ExYnR6NXZyUzArL0hqcjFxM1BlMTJUcHdMMjNFckhERzk2VUVuVWVjbCtFVGNoYWUrZjFoZVZCQ1lBMndPRlYwL2IvV1BXM1R0eXFnenJSQ1E2S0RRUkVaSG9ObkwyMmFSbHZZRGIrQWNnRzdpZThNNlVQQWoySlhET0pqTjFJTk5TTThxM0RKWUlPWFN3SU9CMURmVkc2Wi9sUWEvcnFDUXpkVE9PU1FFT04wL3VoK0Z6eG1RUDhyQ3FhbHU1Y3VXOXJ1c1dIWDY4Y3VYS2U3MnV5Vk9tVWtQZkFFNzhQejJwSllxOFpMK0ltN0JpNzUvWEYrZmZoVDF5VHVUMlFPSFY4M1p1bmZQb3lwVk52YXBQUkk1UG9ZbUlpRVNmY1ZuTkdKMzFTMFpuZlluamZBbjhFbWdlNWxHL0FmTUwvQW50eVJ6MkN6SnYrVHJNNDBuVjF1VnNpL2dxalhxcjlNOXluZGQxaEpTUnNnVEhYQVhzS1QzU0N0ZStRMXJXRFBVNWlTWFdnUG5aVVFjWGtYSGpQay9LaVJJdmZmRkYzSVNWKzU1Ylg1eC9GMVVzSXQwZUtMeDZhbkRUN0VkM0tqZ1JpVmJxYVNJaUlsSENHdEt5THdKekp3VTJGV2dVZ1VIendjNEc4eUtaS1orRHFkU2pRTHhnRmt4NWI4UHA1M2R0NlhVaDljS1U5ellBNWpXdjY2aFNSc29TeHN3ZGlPditFK2hCeVlmTDIzQzRsYlRzbWVCT0pkOThXTHFrUjZMUm1PeCt1SFE2NHBoclgvU29tcWl3MkZyLzJKVUwvN0toS085T2p2TXZ5L2JpZ3FzemRteWM4K2pPbGNNbXR1bDFJRElWaWtoMUtUUVJFUkZ2M1o3VmhvQkp3MlRmQ2ZUaWVEOWQxZ1hEY3F4NUVjYy9yYUgvSmpRcUJRdWYrZnU3RzBZUHY2QlRwMEc5Mmh6L2VxblNrcFU3K2Z0N0d6YmhqMy9hNjFxT0tlT1dOZHcyWXlDK3VQRVk3Z0I4Z0FOMkpKaVJOS0tRdEt3UE1XWWhMcXZBN2daM056WnVONFhCM1dTbkZubjlMVFJZZ3hiN3Nidis1NmozN28rWW5yb0FobmxWbGFleXJQV05YZm5PQ3hzSzgrN0VtR28xS3Q5UlhQVFRqQjBic3g3ZHVUSlZ3WWxJZEdtNEhiNUZSTVE3NmVrT0cvb09BWHNubHFGQVhBUkdMY0xhYkl4NWtjeVVEeldySk1xbHpSblNvVVhTdjZmLzRud1VuTlRPa3BVN0dmbmlwMnpiVnpDRXFTbUx2SzZuMmtabWRjUFlkSXk1amVyL3JMcVF6SlNyYXZQM3VyYTc1eHpyZU5RWWxmVWxock1qT3FiQkJYc3BVNGQ5R05GeG84VGl4WXY5WTlzRi83cWhNTytPMnJ5K3JTL2gzMlA4blcrWjJFdkJpVWkwVUU4VEVSR0puQkh6T3BJMjU3OVkzMmM5MXI2RkpZWHdCeWFid1Q1T2NhQUQwNGFOSkRQMUF3VW1NU0J6Mk1KdGUvT3V2R0w4dTV2dmV2bExQbDIzQnpXSFBiNkRCUUUrWGJlSHUxNytraXZHdjdzNTVnSVRnT21wYTVrMmJDVFdQUjNNTThEbWFyeHFDR2x6dW9lN3RKaGpPQ3ZpWTFyeXNVNXl4TWVOQWkvWkwrTEduaFI4c2JhQkNjQ09ZT0dWR2NGTjg5VGpSQ1I2UkdjcUxpSWk5Y2U0bCtMSWEzNHRqcmtUdUpwSUJmYVdKUmorek9ZMi8yREpZSDNhamxVanBpZmpTM2g2TnVFVUFBQWdBRWxFUVZRRTdQVkFWMERiY3g3YlFXQWRtTmNJRmo3RGpKSDFvS091Tll6TTdvSGhBZ3dEZ0M2bFg2MG82WDJVQkx5am1TWWhlREhUcEVRQmNHVkpTTjB3cE9ma3hFODFQN3l3b1RodmJGM2NyNjBUdjJoWVl2T2JuK3Mrc0I3OEhSYUpiZEg1Qmk4aUlyRnZaRlkzSE80QXhnQW5SMmpVZkREVGNleHpaS1F1aTlDWUloTERMci84OGdKampHL1Jva1ZWem5xNzRvb3JpbHpYTFRvNldJbjYwQ1FTMHRQOWJPd3pIYmRTQTVOMTVOT25JZlNiU2JjNThWTlgvZkRDaHNKRHR4KzlyWEN0R1dqclQxZzBMRjdCaVlqWHREeEhSRVRxenBpWEUwbkx1bzIwckhkd1dBTThUbVFDazQwWSt5dmk2RWhteWpnRkppSlNYVVZGUlR1TU1mN0V4TVRPb2M0bkpTVzFOOGJFRlJZV2JvMTBiVEVoUFQxQWdOK0VPTk9WUm95TGVEMFJkdCthTlFrdnIvaityeHNLRDkwT3hwUTBmcTJETHd3N0FrVlh6Q25hTjIvY3VpK2FlZjE5aWpSa0NrMUVST1RFamNucXo2anNQK0UyL2g2WUFReU8wTWlMd0F3bG4yNU1IZllNazFQM1JHaGNFYWtuY25OelB3Tm8yN1p0eUsxZVdyWnNlUlBBdm4zN0dtUmowMnFabnJvS1dCbmlUSjBzVllsVzZUWW4vclhBeHI5dUtzNi92VFRwcUhNN0FrVlh2Rkt3YSs2NFBlc1VuSWg0UkZzT2k0aEk3WXhkMEpSQTBUQ3dQOGZsdkFqMlZzM0RtRXd3ZjJIcUxUbVJHbFJFNnFjdFc3Wk1idHUyN2MxZHUzYjk3NE1IRDM2N1o4K2VOdytmYTlHaXhTWGR1blg3SFdDM2J0MzZvb2RsUmo5clg4V1lKMHFmdVpUOGN2WXN4c3c2bFl6aEc3MHJMRHpTYzNMaU0xYis4Tkttb3Z6UjRSNXJWNkRvaWxkK1dETnZ6SWF2YjhrNDdheDk0UjVQUkk3VWNOZGZpb2hJTFZqRHFIbm5ZWUozZ3JtVlNEYmx0S3pIc1gvQnhMOU14bzM2b1ZGRTZreXZYcjFlN05peDQxMEFlWGw1YXdvS0NyWWtKQ1NjM0xoeDR6NEE2OWF0Ky9XR0RSdCtmOVJyL3RLaFE0ZHh4cGk0clZ1M1BnK3djdVhLZXlOZmZaUVltWDBoamowOEd5ZVBrZ2E5WU0xL01DM2xXYy9xQ29PWHJJMTdhc1hDdjI4c3loOFZ5VTlUcmYzeDc0eE1PdW1XWnhXY2lFU1VRaE1SRVRtK1VabU5jUkpIWUxrYk9DT2lZeHYralRWL0p0KytRWFpxTUtKamkwaUQwYTVkdXhIdDI3ZS9zMm5UcG1mNmZMNG14Y1hGdTNOemN6L2RzbVhMYzd0MzcxNTQ5UFZEaGd5cE5MMnVRVGVFSFpYWkdKTjRBREJZWXpIMjhKL0ZlMlNtWHVabGFYWHBwUysraVB0OTBwN0ptNHJ5UjNveGZtdC8vSkk3MnZlNGNVTExydnU5R0Yra0lXcTRiK3dpSW5KOEk3TjZZc3pkR0RzR1NJN2d5SWN3SmdOai9rTEdMYUhXeVl1SVNMUkp5MW9EZER2cXFFdHg0Q1JtM2JiTGk1THFrclhXT1hYRndveE54ZDRFSm9lMTlzVy9lMGY3N2tNVm5JaEVobnFhaUlqSWtRWXQ5dE5wNTNYQVBjQVZFTEZlSlFCcmdiK1FTQWFUVXZURG9JaEliRmxHZVdqeUl5Vzdwem40NDRZQXN6MnJxbzc4NTliVjdiWVc1NGRzR0J4SnU0SkZsMDMrWWZXQ0J6ZDhQVlJMZFVUQ1Q3dm5pSWhJaVRGWko1TTI1Ny9vdEhNajhBcHdSY1RHdHJ5SnRkZlNaWGxQTWxQL3hLUlVCU1lpSWpISGZsdmh5YmF5UjQ3OVNlUnJxWHNmRlc0LzFZMlNYenJ2Q2hSZk9qMXYrNElITjN6ZDNPdGFST3E3cVBoTEx5SWlYckdHa1hNdnhySDM0SEl6bUVqK3UzQUFiQWF1ZWI1MHUwb1JFWWxsaG1VVkppZFdmSFFWV0VNRXQxa0xoeDFCMjlYYTZHbHZzS3U0NkpMcEI3Y3YrT1dtYjRmK3RmUHBlNzJ1UjZTK1VtZ2lJdElRalYzUWxHRGhTR3oyM1VDL0NJKytCdmd6d2FKTVpvek1qZkRZSWlJU0x0WXVLMitaYU51RE9RQTBCZG96SnJzZkdTenpzTG9UZGpCWTFEM2FjcDlkYnVFbDJRZS9uNi9nUkNSOEZKcUlpRFFrSTdMNjREZDNFeWhNbytRSDJVaGFET2FQZE1sNW5mUjBOOEpqaTRoSXVPVTdHMmwwK0lrNUdWZ0EzQWlBTlQrRDJBNU5Dbkc3UmVNK0dvVkJ0OU4rQ2xzQUNrMUV3a0NoaVloSWZUZnVwVGdLV3R5QTVSNE1nN0FSL1MxWk1kYk93bWYrajR6VWJ5STVzSWlJUkZoMmFoRnBXVHVCTm9DRHRVc3dwalEwc2FQQmpvL2xKVG9CMXoxNlp5RFBOZlg1TncxcTNQenFtWjNQWGU5MUxTTDFsVUlURVpINmF1eXM5Z1Q4UDZmQWpnUGFSL2lYWTN2QXZJZy84RHhUaG44ZjBaRkZSTVJMMnlnSlRjRHhmNE1ONWxLeVpYMVAwckl2SXBNUHZDeXV0dFpZbTNER3N0YzdlVjFIUlUwZDMrYkJTVzErK3RwcDU2b3ZtRWdZS1RRUkVhbFhyR0hNM010dzdUMEV1QkdzTDhJRnJNYndMRzVCSnRQU0RrVjRiQkVSOGQ3M3dKa0FCQU10Y2N3TTRKZWw1NTRBcnZXb3JoUHlmOTkvMTdZSU41a29tU2ZUMVBGdkd0S2kxVTllN1hqdWFxOXJFYW52RkpxSWlOUUhJNlluNDhTTndzbStHNWMrSGxTZ2ZpVWlJZ0xZNzh2NmZoZzY0UEpISEg1T3llZU9heGlaZlNIVFV6N3lzc0xhV0Y2d3YzTVFHeDhOTFUyU0hkL0dLNUphL2ZUVmp1Y3JNQkdKQUlVbUlpS3hiTlRzZmppK2U3QjJGTkE0d3I4QlU3OFNFUkU1MnJZS2p6c3dQWFV0YVhNbWdia2JBTWUrd0ppWEI1SnhlNEUzNWRYT3prQXdLclliVG5iODY2OUlhblhOcTEwVm1JaEVpa0lURVpGWU0rNmxPQXFiM3dqbVhpeVhSTGl4SzZoZmlZaUlWTVdZN3lzRStCMEFjTXp2Y0JrT3RBRE93RFo1QnJqWGsvcHE2V0N3cUx2WE5TVDcvT3V1YU5UcVdnVW1JcEdsMEVSRUpGYWt2ZElLQWorbmdIczUvSU5vWktsZmlZaUlIRS81VEJOalN2NnR5a2o5a2JUczI4SE9COERhZXhnOVp4MVRoLzJmSnhYV1FzbDJ3OTVKZGhTWWlIakY4Ym9BRVJFNWp0RnorNUtXUFFrQ1c0Q25pSHhnc2hqTWRYUlozcHVwcVg5VllDSWlJbFZ5bmUwVm5yVXVlNVNac2dENFU5bHphLzVJV3ZiL2d2Vjh5VXQxQkt6dGhnVXZ2cEo5L3JWWEpyWFVraHdSajJpbWlZaElORXBQZDFqZjl4cXdEMkRkSVI1VW9INGxJaUpTYzliZFY2SHpSL01qem0xdTh3aWRkemJETXFiMDRpZEp5ejRmWis2OVpOeXlNb0pWMWtpVzNkSm96TEtsSGIzb2FKTHMrTmNOU2p6cG1ubGRCNnlOL09naUFncE5SRVNpeTlnRlRRa1VqV0c5dlIrc0YxT0IxYTlFUkVScUx4alloMVAyRWVQSTBHVEo0QURwNlhld29mYytySG13OU9nVnVPNjNqSjd6WjdCL1plcXQ2eUpaYm5YOGMvMzJOc1hRTE5MakpqditkWmNudHYzcC9HNERvdTdQUktRaGlZbnBjQ0lpOWQ3WWVWMElCdTdEbXJGQXNnY1ZxRitKaUlpY3VFR0wvWFRhV1Z6NnpOSmx1Yi95VnZUV01DcDdOSVkvVXRJY3RxS1BNVXdqeURzVXNwYnMxR0FFcWo2bUllcyt1WGpoZ1IzdlJmS1RVN0xqWDNkbGNwdWZ6T3Q4N3ZySWpTb2lvU2cwRVJIeGpEV2taUTBDOHdCd1BkNjhKeThHODBlNjVMeGUrWWRhRVJHUldrakxPZ0EwQWNDSmEwSEdqZnRDWGpmcWxiYVk0TE5naDFkeHB6emdXN0JMTWM1V2NITnhUUzZZWEl5Ymk4OHM1ZVhVbldINUhpcm91M3J4bUp6OEExUENQYzVoVFJ6LzFwOGt0eG1rd0VRa09taDVqb2hJcEkxNU9SRTM2VGJJZmdETTZSNVVFQVRtZ1BNTW1iZDg3Y0g0SWlKU3YrM2pjR2dTTEc1UityeXlhVGZ0QUc1ajVPd0pPT1lPTUtNNGNrbFBFakFRekVDc0JVenByeGRLSHdmWncvQ1pQWmwxMjY3d2ZTdVFGd3gycjdDTmN0Z1Z1TUhXbTRyeXp3WVVtb2hFQVlVbUlpS1JNblpXZTRxZFgrS2FYMUJ4UjRISU9ZU3hmNlBZL3l3emI5N2t3ZmdpSXRJdzdBTTZBbUNjNXNlK0ZKaCs2MUxnZmxLeUhxTVJONElkQXVZOG9BL0hub1haRXAvVENRaHJhSkx2dXQwaU9SYzBnRTM4Sm4vL3RIUFd2TWNYM1MrZEc3bVJSU1FVaFNZaUl1R1dsblVlOEFBQlVqRWV2TzhhdG1QdG53a0Uvc3JNRVhzalByNklpRFEwRldhV0JJOGZtaHlXblpvUHpDejlLbW1PN2hZTndLVS8xcllBMHh4RE02eHRocUU1bUkrWVB1eHJ1TFZ1cTYvQVdtdGFMMytyYTlnR3FFTEEyb1J2OHZkUEc3Qm1pZm15KzZEc1NJOHZJdVVVbW9pSWhNTzRsK0lvYUhFVDhBQndnVWRWckFMekRPYmdkS2JlWHVCUkRTSWkwdkJVQ0UxTTlVT1RvMDI1NFFDd3BQVExFNVA0b1ZGK01ORFJpN0VEMWlZc3pjdWRldmFxZDUydmVsNDJ4NHNhUkVTaGlZaEkzVXA3cFJVRWZrNEI5M0I0YW5Ma2ZRam1hYnJrL0VQTlhVVkVKUExNUGc0M0FURW5FSnBFZ1lVL2ZOKzZHT3ZaOXhDQXhHOExjNmVjdGVvOTgzWFBTMmQ3VllkSVE2YlFSRVNrTG95ZTJ4Zlh2UjhDbzRCR0hsUmdnZm5BMDJTbWZ1ekIrQ0lpSXFYY3ZlV3RTTnlZRGszMkZCUjBMclkyM3NzYUF0WTJXbGE0Zi9KWnE1ZVlyM3NNbXVWbExTSU5rVUlURVpIYVNrOTMyTkRuYWl3UFl0MGhIbTNpWG9obEtzYjlBNW0zcnZha0FoRVJrU000NVROTlRtUjVUaFQ0b2Fpd1c4bk9QZDRLV050b1dmNkJ2NSt6K24yKzZIR0pnaE9SQ0ZKb0lpSlNVMk5lVHNSdE1wTDE5bUdnbDBkVjdNWGE1d2tFLzhLczI3WjdWSU9JaUVnSXRyeW5pUnZib2NuQllMQTd4cHZmaWh3dGdHMzBUZjYreVFOV3ZHdSs3SDNaVEsvckVXa29GSnFJaUZUWDhKbXQ4ZnZ2eHVVZXNHMDlxbUlUeHY2UlBET0Y3R0VIUGFwQlJFVGtHT3krK3JJOHB3amJ6ZXNhS2dwZ0U1Y1c1MDRlc1BwZHZ1eWg0RVFrRWhTYWlJZ2NUOXJzSGhqZmYyRHRhTHpwVndMd05kWk1aRXZydVN3WkhQQ29CaEVSa2VPenpqNU03RGVDdGRhYWx0KzlHZkh0aG84bllHM0Mwb0xjS1dldmZOZDgxZXV5R1Y3WEkxTGZLVFFSRVFuSkd0S3lMd0llQWE3SFdxL201cjZGTVU4ejlaWjNLUHNKVkVSRUpKcFZXSjVqYU9GaElTZmttZTNmSmhYaGR2QzZqbEFDMXNaL1c1UTcrZXlWaTgxWHZRWlA5N29la2ZwTW9ZbUlTRVdERnZ2cHZPTW1iUGJEd0hrZVZSRUFab0h6REptM2ZPdFJEU0lpSXJWajNYMFlwL1F4TVR2VEpLZlliVjlvZ3kyaW9SRnNLQUZyNDc4dFBQRDNzMVl0TVYvM0hEVE42M3BFNml1RkppSWlBR01YTkNWUU9CWjJQb2cxcDNwVXhVRmdFcjdnczd3OGZJdEhOWWlJaUp5WStMaDlCSUtIbjhWc2FMSzZJSzgxR05lajNmR3FKUUR4eXdvUFREcHIxYnZtNjU2WFpYcGRqMGg5Rk1WdkFTSWlFWkNXMVFITWZXRHZ3cnNmN0g0RSt5eE8vRXRrM0xqditKZUxpSWhFc2R0bXRNQWZ0NmYwMlFFeVU1TTlyZWNFREZqMTd1aWxoYmt2QnF4TjhMcVdZL0ViVTlndklma1gzL1M4YktyWHRZalVOd3BOUktSaFNwdDdPamI0TU1ZTUIrSThxbUl0MWs2a2VkTk1ucnVtMEtNYVJFUkU2bFpLbG85R2xEY3QzOXdtTHBhYm1KK3o2dDIwYndwelg0cUo0Q1N4eVMrLzZURTR3K3RhUk9vVGhTWWkwb0JZdzZpc3EzRE13MWl1OUxDUXBjQlQ1RE9YN05UZ2NhOFdFUkdKTldsWis0R1NHU1p4dEdKeTZwNWp2eUM2bmJOcXlhaHZDZzlNaXZiZ3hHZE1ZWDhGSnlKMVNqMU5SS1QrdSsvMUJQWWRISTdKZmdoTWY3enE1Mlo0SDJ1ZUl2T1dON1VUam9pSTFIUGxvWW4xTlFkaU9qVDVvdWVnYWVldWVkZjlPajkzY3NEYWVLL3JxVXJRMm9SbEJRZGVQR1AxdTdsTGUxejJpdGYxaU5RSENrMUVwUDY2STZzbEFYTVgrdy9laDZHZGg1WDhDMk9mWXVxd0R6MnNRVVJFSkpMMkE2Y0FFTEROdkMybGJuemUvYklaNTYxKzEzNVZrRHNsV29NVEJ4TnM3MHVZZFhGUzIzZVhlbDJNU0QyaDBFUkU2cCt4ODdvUUNEeElNWGVBVGZLb0NoZk1IRERqdFcyd2lJZzBRUHZMSGxrM1podkJIdTJ6SHBmTlBHLzErL2FyL0gwdkI0aXU0S1NwOFczcWw1aDgzOGM5THZubjgxNFhJMUtQS0RRUmtmcGoxTnp6TWU0akJJSTNnWEU4cXFJSTdNc1krelJUYjEzblVRMGlJaUpleXkxNzVGQXZacG9jOWxtUFMyYWR0L3A5dmk3WVA2WFl1cDczT0hHTUNYVHdKMlJlbjN6S1k4OTM3TDNiNjNwRTZodUZKaUlTNDZ4aFZOYlZHUE1ZdUpkNldNaEJNQy9pRC93ZlU0Wi83MkVkSWlJaTNqTjJQN1owendtM2ZvVW1VQktjbkxQNmZaYm03NXRjakUzMHFvNm1qbS9ENlVuTjd2dXc2OFd2YTNhSlNIZ29OQkdSMkRUdXBUZ0ttZytEN0VmQjlQZXdrdDFnLzBRZzhCZG1qdGpyWVIwaUVpSFdXalZ5YmtDTU1kcHRzalpzaGVVNTJIcXpQS2VpTDNwY011dWMxVXRZV25EZzc4WFdOb3JrMkQ1TW9FTmNmTWFWVFRzK1B2bVV2akhkWkZjazJpazBFWkhZTWlxek1TYnhUZ3A0Q09qa1lTVmJnV2V3Qlg5bld0b2hEK3NRRVJHSlBvYjlaYnZWbWZvMzArU3dMM29NbW5YT3F2ZnMwb0w5azR1SlRIRFMxUEd2NjlzbytmNVB1bDcwNW1TajNmaEV3azJoaVlqRWh1RXpXeFB2dncvTHZVQkxEeXRaaFRFVHlMTXp5RTR0OHJBT0VSR1I2T1dhWEE3UDBhbkhvUW5BRnowdm5YM3VxbmZ0TjRXNVU4STU0NlJrZGtuaTVDdWJ0disxWnBlSVJJNUNFeEdKYm1ObW5ZcnJleGk0QTB0RXA3NGU1VXVNZllvOE01L3NsS0NIZFlpSWlFUS9VM0gzblBvZG1nQjgzdk95T2VldWVkZCtrNWViRVk0ZUo4bU9mMTNmeENiM2Z0enRrcmMxdTBRa3NoU2FpRWgwR2puN0RCem5VVnlHQVQ0UEsxbU15MU5NVDFrSStpRkZSRVNrV2l6N3kyYWE0TlRMbmlaSCs3ejdaVmtYcm5uUC9Udy9kMXBkN2FyallJS2Q0aEwvTnJSUjZ5ZWZQZTJzZlhWeFR4R3BHWVVtSWhKRnJDRXRheENZeDRDZmVGek1BaHgzUEJtM2Z1SnhIU0lpSXJISG1GekttcHJZZWovVDVMQ1B1bDg2OTZKMUg3aWZIZG83bzlqYUV3cE9rbjMrZFdjMGF2Nkw5N3RldU9qWnVpcFFSR3BNb1ltSWVDOGx5MGVTSFlxYi9SaVljejJzSkFqTXhMb1RtWGJyZHg3V0lTSWlFdHNjOXVPV1BXc3dvUW5BaDEwdmZ1V2kxUitNK0t4Zzc3VGE5RGp4UVhHbitLUy9qVzdiK2NuMFZ0MXp3MUdqaUZTZlFoTVI4YzU5cnlldzcwQWFoa2V3cGdmZWJlcFlBSFlLanZzMEdjTTNlbGFGaUloSWZlR2EvZVV6VFJwV2FBTHdZWStMWHhtNDdnTytQTGgzV2sxMjFVbDIvS3RQVDJoNjd3YzlMbG1ZSHNiNlJLVDY2c1crOHlOR2pFaU9pNHQ3eEhHY0c2eTFYWUhHWHRja0l2WEdJV1BNT3RkMUZ4UVhGejh6WThZTS9jWkhwSUd6MXFxL1VRTmlqS2tYUHk5SDNOaDVYUWdFMTVVKzIweG1hbWRQNi9ISXdIVWYzUFRsb1gyWnhkWk5PdFoxUG1PS09zWWxUcm94c2ZWL3EzZUpTSFNKK1g4RXhvNGRPOFJhT3hubzVIVXRJbEx2YlRiRzNERmx5cFNGWGhjaUl0NVJhTkt3S0RTcHBlRXpXeFBuMzFuNmJEK1pxYzA5cmNkREExZS9lOU5YQlFjeWkyd3d4QzkyalUxMi9Ddjd4amU1NytPZWx5NktmSFVpY2p5TzF3V2NpTkxBNU44b01CR1J5T2hrcmYzMzZOR2pyL0M2RUJFUmthalc5TUQrQ3MrU1NVK1A2YzhkSitLVEhwZTlNaUNwMmFoNDR4d3MyWW12NU10bm5NSlQ0eHI5NmRZT2JTOVFZQ0lTdldJMk9SOHhZa1J5Zkh6OE1oU1lpRWprYlM0cUt1cXZwVG9pRFpObW1qUXNtbWx5QXRLeThvQ1NmaDcraEdTbTNIREEyNEs4ZGNIYTk0WittYmQvV3BIck5tN21pMXZaUDdIcDNSOTB2MlNKMTNXSnlMSEZiT0liRnhmM0NBcE1STVFiblVyZmcwUkVSS1FxaHZKZkxoUUdHbHd6MktOOTNPM1MrZWMwYWpheVcwTGpQOTUxY3BmekZaaUl4SWFZM1QybnRPbXIxMldJU0FObGpMa2UrRyt2NnhBUkVZbGFsdjNBU1FENGJUTmdxNmYxUklHUHVsKzZBRmd3MGV0Q1JLVGFZbmFtU2VrdU9TSWlYdEY3a0lpSXlMR1VoQ1lsZ3JiQnp6UVJrZGdVczZFSjJsWllSTHpWeE9zQ1JFUkVvcHFwRUpyNGJiS0hsWWlJMUZvc2h5WWlJaUlpSWhLOXludWF1R2ltaVlqRUpJVW1JaUlpSWlJU0JyWjhwb2xSYUNJaXNVbWhpWWlJaUlpSTFMMkt5M09zUWhNUmlVMEtUVVJFUkVSRXBPNVZiQVNMYWU1ZElTSWl0YWZRUkVSRVJFUkV3c0RzS24vc3R2S3VEaEdSMmxOb0lpSWlJaUlpZGM5V0NFMnNhZTFoSlNJaXRhYlFSRVJFUkVSRTZwN0R6ckxIQm9VbUloS1RGSnFJaUlpSWlFamRDd1lyTE05UmFDSWlzY252ZFFFaUlpSWlFaDZIaW5MWm1ydVd3c0FocjBzQkRJMzhUZWpZckJ1TjRwcDRYWXhFUXJ6ZFNhRDBzV2FhaUVpTVVtZ2lJaUlpVW8rNDFtWHQ3bTlZdEg0T3EzWitRZEFHanYraUNQSTdjZlJwY3o1WGRCM09xUzM2NEJoTmZLNjNHamZiemY2REpZOHRyY0VhTU5iYm9rUkVha2IvU29tSWlJalVFNGVLY3BuK3pWUDg1Wk9IV2I3ams2Z0xUQUFDYmpIZmJ2K0FQMzE4UDNPVy9ZR0M0bWlZQlNOaDhkdzFoY0NCMG1jK3hzeHY1bVU1SWlLMW9kQkVSRVJFcEI3WW03K0Q1ejU1aU0rM3ZZM0Y5YnFjNDNKdGtJODIvNVBuUC8wVkJ3cjNlbDJPaEl1dDBBdzJVS3dsT2lJU2N4U2FpSWlJaU1TNG9tQUJHVi8vam0yNWE3d3VwY1kyN3N0aDJqZFBFWENMdlM1RndzRlEzZ3pXN3lvMEVaR1lvNTRtSWlJaUlqSHV3MDMvWVAyZWI3MHVvOVpXN1B5VXo3Zjltd3RPdWNiclVxVHVsYzgwY1gyZWh5YVo1MXlqbmlweVF0SytlTjE0WFlORWxtYWFpSWlJaU1Td2ZRVzdlR3Z0TksvTE9HR3ZyNXJDb2FMOVhwY2hkYzZVenpTeDF2UFFSRVNrcGhTYWlJaUlpTVFvYXkxdnJjbXNGMkhEdm9LZExGdzNHMnMxRWFCZU1XNTVhR0pvNDJFbElpSzFvdEJFUkVSRUpFWnR5MTNMeDV2LzVYVVpkZWE5amErd00yK2IxMlZJWGJMbSs3TEh4cmIzc0JJUmtWcFJhQ0lpSWlJU2c2eTF6Ri94WWxSdUsxeGJSY0VDWGxzeHllc3lwQzRadTdYQ2t3N2VGU0lpVWpzS1RVUkVSRVJpMExMdEg3QnExNWRlbDFIbnZ2M3hmVmJ2K3Nyck1xVHVsRThkc2lnMEVaR1lvOUJFUkVSRUpNWVVCdko1YmVVa29QNzEvN0M0ekYveFY0cURSVjZYSW5XaDJGOWhwb2xDRXhHSlBRcE5SRVJFUkdMTSs1dm1zLzNnNW9pTjV6TnhtQWorMkxobC8ybysyL3BXeE1hVE1Db08va0I1dXRlZTlIUjkvaENSbUtJM0xSRVJFWkVZc2pkL0I0dld6WTdJV01rSnJSalcvMkdldUd3S0QxLzhBaGQxdWg3SCtDSXk5cHRyTWpsUXVDOGlZMGtZWmFjV0FkdExuOFd4N25SdE95d2lNY1h2ZFFFaUlpSWlVajBsV3d4UDQyQlIrTU9FUkg5amZuSGVlRTVwMXFQczJDbk5ldEkwb1FWdnJwa2E5dkgzRmV4ZzBmclozTkRyTG93eFlSOVB3bW9yY0RJQXh1MEE3UEMwR2hHUkd0Qk1FeEVSRVpFWXNUVjNEWjlzZVQwaVk1M1ZmdkFSZ1FtQVl4d0duWFlMamVPU0kxTEQreHRmWmNlaExSRVpTOExJVUtHdmlWVmZFeEdKS1FwTlJFUkVSR0tBdFpaWGw3OFFzUzJHMnpVNUxlVHh4dkhKTkcvVU5pSTFGQVVMV0xEaUpheXRmdzF2R3hTTG1zR0tTTXhTYUNJaUlpSVNBNWIrK0Q1cmRuOTl3dmVKOXlWeWF2TStkRXp1anMrSnEvSzZZNjJJTWFicUh5RmJORHFKM20zT3AzM1RyblhTUEhiWjlnKzBCWEhzMjFiaHNVSVRFWWtwNm1raUlpSWlFdVVLQS9uOFkrV2tFNzVQNStaOXVPMzBYOUd1NldsWUxHdDJmMDNHVjcrdHN4NHBGNXp5TTI3c2N6ZU40aG9UZElOOHZ1MXQ1dVU4UjBIZzBBbmRkLzZLRjNtbzVmUEUrZUxycEU2Sk5Mc1Z5bEk0aFNZaUVsTTAwMFJFUkVRa3lyMVhCNzA5em14M0dmZWMvelR0azd0Z2pNRXhEajFiRCtCbnZYNWVKelUyVDJ4TFNyOEhhQlRYR0FDZjQrUDhqai9sbnZQL1FQUEVFMXZPc3pWM05aOXVmYU11eWhRdk9FN0ZuaWFkdkN0RUtyTFdIdm5sVnZnNjZweElRNmFaSmlJaUlpSlJyR1NMNFZrbmRJOEI3WWN3NG94SGlmTWxWRHJYdTgyNWxNd0NPTEVQUmwxYm5sNXBKb2d4aGxOYjlPYnU4NS9tcjUvK2lyMEZ0ZDgwNWMwMW1aeDU4bVUwU1doK1FuV0tCMHhnSFpSdFZkM2R5MUlFM0VBUU43OFFnaTdOeitoQnM2NmRhZGI1RkJLYk5jVVhIMCt3cUlpQzNBUHMzN1NWM1BXYjJmdk5LakFHSnlrQnh4K1pMY2RGb29sQ0V4RVJFWkVvWmEzbDlkVVpIQ3JPcmZVOStwOTBNU1BQZkFLL0Uvckh2b09GK3pqUndBUkt0Z2kyMW9iY0hyaGQwMVA1eFhrVCtmTW5EM0NvYUgrdDdyKy9ZQmR2cjUzT2pYM3UwUmJFc2FienFtMnM3NU1ISkFHZEdQTnlJaG0zRjNoZFZrTmhyY1hOTDZMUnlhM29kT21GdEJuUWwxYjllcERjb1IyK3VLcjdHaDBXTEM3bXdQYy9zanRuTlR1L3pHSFRleCtULy8xT25FYngrcnNvRFlKQ0V4RVJFWkVvdFduZkNqN2YrbGF0WDkrK2FSZEduZmxrbFlGSjBBMnc4QVJuc1J5MmZzOTNyTno1T2IzYm5oZTZsdVRUU0R2elAzbnA4OGR4YmJCV1kzeTQrUjljME9sYTJqVU52Yk9QUktuMGRKZTByRlhBV1lEQk51MEs1SGhjVmIxbmd5NitoSGhhOStsSnY3dHVwZjA1WjJHY21vY2N2cmc0bW5jK2hlYWRUNkhyTlZkd3ZyMlBINzc2bHU5ZW5NV3VuSlVFQ2dvd1BzMUFrZnBMUFUxRVJFUkVvcEJyZzd5MmNsS3R0eGhPOENVeDZzd255M3FNSE8xUVVTN1R2bm1LcjM5WWNnSlZsck80VFBrcW5VKzJ2SWxyM1pEWDlHNXpMa082M2xick1ZcUNCZnhqNWQrd1ZkeGZvcGl4cThvZUI0TmFvaE5HMWkyWjhkVjE2RlhjK3Q1Y2ZqSjVJaDNPTzd0V2dVa294aGphRHppRHEvNDJubHZmbTB2MzFKOWhqTUc2K25zcDlaTkNFNGxxclZ1MzVxNjc3dUs2NjY3enVwU285Y0FERC9EUVF3L3gwRU1QRVI5ZnYzWVY2TmV2SHgwNnFNbStpRFJNUzM4NHNTMkdmOUo5RkIyU3U0VThkNkJ3TDVNK2Y0SXZ2MTlJWFN6Tk9hd2djSWhaMzA3azdiVXpRZ1lueGhpdTZqYUNEc20xLzh5OGJQdEhyTnoxNVltVUtWNndsSWNtamxGb0VpYkJRd1YwdUh3Z043ODVuUXYvNjhGcUxiODVFWTdmejhESDd1R1d0MmZTK2VwQkJBN2toM1U4RVM5b2VZNUVyV3V2dlpZYmJyZ0J2OStQNjdvc1g3NmNkZXZXZVYxVzFPbmZ2eitPVTVKL1J1dTYwaWxUcGdEdzQ0OC84dVNUVDFick5ZN2pjT2VkZDVLY25Nek9uVHZKek13a0owY3plVVdrWVNnS0Z2RGFDV3d4M0s3cGFWeDY2bzBoLzEwb0RPUXo2Zk1uMmJoditZbVVXQ1hYQm5sOTFXUVNmSWtNT3UyV1NqVWsrQnR4USsrN2VQR3pSNnVja1hKc2x2bkwvMHIzUzg2cWN0bVJSQ0hyck1RY0R1aHNEMDlycWFjU21qZmp3ai8raG82WGhGNGlGeTdHR0JLYkozUFovM3VNYnRjTzRlUGZQa3YrcmowUnJVRWtuUFF2VFIwWU4yNGMzYnVITnpELzFhOStWZVc1d3g5SUkrblZWMS9sSC8vNFIxakgyTEZqQjM1L3lmK2lqdVB3ODUvL25OLzg1amNVRmhiVytWaHhOVWpocmJVRUFyV2JLaDBPaHdNVG9GNXRDZGUvZjMrU2s1TUJTRTVPWnRPbVRSNVhKQ0lTT1l2WFo3TXJiMXN0WDIzNGFmZlJKUGdiVlRyaldwY1pTeWVFTFRBNXpHSjVkZmtMdEd0NkdyM2FuRlBwZksvV0EralYrbHlXNy95MFZ2Zi8vc0E2UHR6MEdwZWRkdE9KbGlxUllzeXE4bGxObW1sU2w5eWlBTzNPTzVOTEpqeEJvNWJlN2k3VjRZSUIvR3oyODd6LzJIaSsvK1FybkRqMU9wSFlwOUNrRGlRbko5T3FWU3V2eTZoM1B2Lzhjd1lNR01CNTU1V2s1VzNidGlVbEpZWHAwNmZYNlRndFdyVGdEMy80UTdXdjM3RmpCNDgvL2pqR21MSlFwNjRWRnhkWDY3cWp3NTZhaGpsK3Y1L2YvdmEzTlhwTlJkV2ROVkliRjE1NFlkbmp4WXNYYy9EZ3diQ05KU0lTVFhibi9jZzc2K2ZVK3ZVbk5lbkU2U2RmSFBMY1oxdmZxck1lSnNkamNabTVkQUtQWHZwM21zUTNPK0tjTVE2WGR4M0dpcDJmWTZsZEg0UzMxMDdqclBhRFNFNW9XUmZsU3JqWnZOV1l4TVBQTk5Pa2p0aEFrTk51dXBKTC91c2hqQk1kblJjU20zZWFWVHdBQUNBQVNVUkJWQ1V6NUsvL3kyZC8raHVyTWw3QktEaVJHS2ZRQkdqU3BBbFBQLzEwclY3N3kxLytzbzZya1lwbXpweEp2Mzc5U0VwS0FtRHc0TUVzWHJ5WWJkdHErOXUzdXRPelowOGVmZlRSc056NzNudnZKUzh2NzdqWEpTUWtsRDEyWFJlM2hnMjRqREdjZlBMSk5hNHYzQm8zYnN5Wlo1NEpRR0ZoSVcrKythYkhGWW1JUklhMWxqZFdaNUJYZktEVzk3amdsR3Z4TzVWblVCNG8zTXMvVi8yZHV1eGhjang3QzNidzFwcE1idTU3WDZWejNWcWVTYnVtcC9IOWdkb3R2YzB0M01PLzE4N2tKbTFCSEJ1bXBSMGlMV3NMY0FyUWpwU3NKbVNuNmpjaUp5QjRzSUJ6Zi9zZ2ZWT2lyL2VmTVliekh4eEg4OU02OGRHakUvRW4vMy8yN2pzK3FpcDkvUGpuM0NtcHBCQklDS0VrZE1RZ2hDSWd2UW5TRlZGRVJFR3hzT29XZGQxMVZkenY3dmUzbG5YOTZ1NHFvRmdBUVpBdVRVQ3FFRUx2b1VOQ0p4RFNNNWx5Zm44a0dSSXlxVE9UbWNCNXYxN3pjdTdjZTg4OUNUR1orOHh6bnFkazVwdWkxQlFxYUZLZzZNMW5aWDMwMFVmbEhqTnAwaVFlZU9BQkFHN2V2TW52Zi8vN0tsK3ZMQ3RXck9Dbm4zNXl5OWlmZi81NXBZN1hYQkR0enN6TVpNbVNKVHp4eEJNa0pTVXhmLzU4TGwyNjVOVFlsUTBzZUl2eWxtRnBtbGFocFZwLytjdGZ1SGp4b3F1bTVSWjkrdlN4WjlIODhzc3ZwS2VuZTNoR2lxSW8xZVBzelNNRnhWbXJSaE02T2tiMWM3aHY2N21scE9XbVZIbnNxb3BQWGtXdm1OSFU4WThzOXJwTzA5RWhxaDhYRTZ0ZXIyeGIwbks2TkJ4TVZGQlRaNmVwVkFkQklwS0dBQVRRRE5qbjJRblZYSmIwSERxLys3SlhCa3lLYWpsaUVGaHNiUHZUaCtpRC9UMDlIVVdwRWhVMHFTWk5talN4UHo5eXhIM3JpQzBXaTF0cWZsVEZsMTkrNmRMeEdqVnF4R3V2dmViME9CTW5UcXowL3ZmZmY1KzZkZXNDMVBqYUdubDVlYVh1Sys5N1l6QVltRFp0bXF1blZJeGVyNmRmdjF0ditBY1BIc3pnd1lPZEd2UFFvVU44L1BISHprNU5VUlRGcmF3Mks4dU9Uc2RpcTlnU1RVY2FoN1FpMkxkT2lkZHpMZGxzVDE3cHpQU3FMTmVTUlh6U0NvYTJlcmJFdnRpSUIxanVSTUhiUEdzdVB4MzdpdWM2L2cxTmVNZlNCS1VNK1IxMEJnQmdKUllWTktrU1c1NkZ1RDlPcHMwVG96dzlsUXBwK2NoRFdFd21kcjMvT1pyUnZkMThGTVVkVk5DRS9Hd0dSemVMMGRIUnZQUE9PL2J0OG00b1MrUG41MWRzQ1lRN2d5YUs2OVd2WDk4ZU1BRklTRWdBSURFeHNjby9FMVZ4K2ZMbEVxLzUrZmtSSEp5L1Rqd3ZMNDhiTnh4WEtvK0lpTENuTG50TFVLMDA5OTkvdi8xcmNwV0sxb2hSRkVYeHBIMlhObkx5aG5QM2tDM3JsQ3k2Q25EaStqNVNjNjQ0TmJZejlsemF5SVBOeDJQUUZjL3NyUmZZbUJEZnV0ek12VmJsc1E5ZCtaV2oxeEpvRTk3RjJXa3FiaWNPMlplSENka0ptT1hSNmRSQTBpYXAxNzBEOTAxODNOTlRxWlEyVDR6aVlzSWVMbTNaNVRXMVZ4U2xvbFRRcEJyRXhNUVVXMnVyZ2lZMVM5dTJiZTNQVFNZVEJ3OGU5TWc4SEJWZEhUQmdBR1BIamdYeXN5bisvZTkvT3p4Myt2VHA5cUsxM2h3MEVVSXdhTkFnbDQvclRkMk9GRVZSSERGWmNweHFNVndvT3JSTmlkZWtsQnk1R3UvMDJNNUl5VHJQNWN3a0dnWVhiNW9paEtCeFNHdHVYcTU2MEFSZ3laSFBhVm1uZzhOYUxvb1gwZVMyVzNWL1JmWDJ4YjFENkd3YS9UNSsxOVBUcUpKK0g3M0xqNzNIWWpLVlg3ZFBVYnlKQ3BwVWc2SkxjeTVkdXNUTm16YzlPQnZQK09TVFR6aDA2SkJIcm4zdnZmZnkyOS8rdHNybkZ4WWtCZGkzYjErWnkxdXFXMFJFaFAxNVdscWF3Mk1NQm9NOVlDS2xkT3Y4eTZ1cFVxOWV2UkxINU9Ua01HWEtGQUFlZU9BQm9xS2lBTmkrZlRzelpzeW84bHllZXVvcGV2ZnVEYWhNRTBWUnZOK0dNd3U0a1ZNeW83Q3k2Z1UyTHZHYVRkbzRtK3JaRDJ3a2tqT3BoMHNFVFFBaWE4V3cvL0ptcDhhL25IbVdyZWVXMFR2bUVhZkdVZHdzaXlQNGtRNEVBZTE1ZEw2UkJXTzg1NDJWbHhNNmpaRXJ2MGJ2UkMzR1FqZlBuZWZDOWwya0hEaUtPU01MQUdOb01PRng5OUxnL2pnQ0l5UEtHYUh5TkwyZW9VdW1zV2pZMDBpTDFlWGpLNHE3cUtDSmk1VFZmU2N3TU5EK1BDd3NyRktkZWw1Ly9YV241dVV0cEpRbENyRDYrdnBpTXBtUXNtSlYvRFZOSXpZMjFyNmRsSlJFYW1wcWhhNWRWUUVCQVRScjFzeSt2WFBuemlxUDVRN05tOTk2ODFsYVJ5RS92MXZWeW5OemM5MCtwNm95R0F5TUhEa1N5UDgzVzdGaWhWUGpGVzBIclRKTkZFWHhaaG1tbTJ3OC9hUFQ0L2pxQTB1MDlnV3cyTXlrWkY5eWVueG5YY280NC9EMTJ2NnU2ZUsyL3RSY3VqUVlqSzlCRlp2MFdndkdXSGxxZmp3d0VERGlUeXl3MjhPenFoRnNaZ3V0SHgxRlFOMlNOWXNxS3ZWTUVzZm5MaWQ1YXp5Wlp5OGlqSHFFVGdNS00rSWxaNWFzSmQ1cUk2UjFFeHAxNzBMcnB4N0dyM2FJUzc0R0FQODZ0YmxuM01NY25ERVh6YWh1UlpXYVFmMmt1a2hZV0ZpRmpqTWFqUlUrOWs3MzRvc3ZFaFlXeHBJbFM5aTllM2U1d1ExZlgxOWVmZlZWKy9hWFgzN0p0bTNiM0RySGUrKzkxOTZwSnljbngyTkxjeHdKQ1FtaFFZTUc5dTNUcDA4N1BLNndYVE80UDJqaXFPNktFTUtlRVdPeFdFaEpLZDY1SVNjbkI0QisvZnBSdTNadEFQYnMyZU4waHg4Vk5GRVVwYVpJdkpaQWx0bHh0bUJsK0JrQzBZU3V4T3U1bGt4eUxaN3Y3SnFXZXcwcFpZbjJ3RUUrcm5sZmREUDNHaWV1N3lXMjNnTXVHVTl4RjdFTjVNQ0NqYzZvb0VtRitOY05vL01iTDFUcFhGTmFCZ2Urbk11aDZYUFIxZkpEQ0lFdXdOZkJrUUxoay8rK04rUGNCUTZkV2NDQi84Nm02M3UvbzhuSUFSajhISjFUZVhHL2VaclRQNjBqNTNyNUgzNHFpamRRUVJQRkk3cDM3MjdQR25ucHBaZElUazVtOGVMRjdOdFg4UUo0em1TUVZGUmNYSno5K2Q2OWU3MXFtVWUzYnQzc2J6elQwdEpLN2VwVE5OTXBPOXU5YTBnZDFWMXAzcnc1Zi9yVG53QklTVWx4ZUV4WVdCZ2pSb3dBOHY5ZGx5eFo0dlJjaWdaTnZPbmZUVkVVNVhZbmIreDN5VGdHelZnaUlBSDU5Vks4UWJiWmNlREdsWFZJVHFjZVVrRVRiMmVUMjdoVkI3UXo4TG5uSmxNelNJdVZleWVQcmRLNWFVa1hXRFR3U2ZTMS9ORUhWUzRMUzJnYXVtQS9FajcrZ2oxZmZNdVl0ZCtqTXhxck5JL2J0WHY1YWJhOTlTSENvRzVIRmUrbmZrcmQ0SzkvL1N0bno1NnQwcm0zZCt5cHJCRWpSdGh2UGozdHYvLzlyLzM1N1RmME5wdU56TXhNK3cxOXc0WU5lZVdWVnpoMTZoVHo1czNqMUtsVDVZNS8rM0tmMHB3N2Q2N1lYQ3JLWURBVUt3SmIyRFZIcjljN2ZGUHFEcVhkN0J1TlJnWU1HR0RmM3JWclY2bEJwS0pCazZ5c0xOZE9zQUtLZmc5TE0zNzhlSHdLMXVmR3g4ZVhXR3JVcVZNbit2YnR5NFlORzlpelowK0ZNa2RVcG9taUtEWEZEUmQxdFpHVThtRkNGZjltWmVkbE9IemRhck9RVThxK3NsUkhTMkJYZlM4Vk41SjVPOEFveVY4VG9vckJWb0FoS0pBV0l5cGZLUC9zcG0xcytlM2YwQVg2bFg5d09jeFoyY3p2L1JpRHYvK1VrT2lHVG84WE03QVh1ejZjaGpsTEZZVlZ2SjhLbWlodXMydlhybEwzYmR1MmpmMzc5ek5xMUNoNjkrNXRYd0xUdEdsVC92em5QN05qeHc0V0xGaFFyR2FKZGx0N3NvcmVDS2VucDVjNWw5TGNlKys5OWh2NXJLd3NEaDgrRE1BZi92QUhXclpzV2VueHFxSzBsc1lQUHZpZ3ZTMnZsSkwxNjllWE9rYXRXclhzejlQVDAxMDd3UW9vV29mR2tTNWR1dGdESzJhem1VV0xGcFU0WnRDZ1FjVEV4TkN5WlVzT0hEakFKNTk4VXU1MVZkQkVVWlJDVTZYVUluWnhqeVpvSzZBdEVDa2hTT1lYbzl6d1FrZnhOMC9PejJ4MVRSMU1zOVdFbENVL1VQRFRCeUFRcFFkVlNySHY4aWI2Tnh1TFVWYzhKZi9FOVgyazVsNnQ5UHo4RFVFT1g4K3p1bTdwcU5ucXZSM2lsQUp6bmt6bnFma0hnYlpJV2pOdWRoQnpucXorTnlnMWhMVFp1UC9OS2VpTWxjdklTa2s4eWRiZi9SMzBBbGQ4MUNlRXdKeG5ZdFhZVjNqazUxa1lhd1dXZjFJWmRBWUREL3oxTlRiOGJxcHFRYXg0UFJVMHFVWWRPM2EwUHo5OCtMQzlsb01yWldWbHVTMmJJRHc4M0tYalpXVmxNWHYyYkRadDJzUzRjZU5vMGFJRmtQOUx1VXVYTHNURnhmSEJCeC9ZYTNYb2RNWFhhVnV0N3EyNjNhRkRCL3Z6M2J0M3UvMTZGZFdnUVFPR0RSdG0zOTY1YzZmRFdpS0ZHamUrMVVuaCt2WHJaWTVkWHZlYnlnb05EYVZodzdJL2pjak96aVkxTlpYUTBGQldyMTVkWW83Tm16Y25KaWJHdnIxaHc0WUtYVnN0ejFFVVpYcUM3Q1FGRTlqTlNBUlJRTEd3UWNHTlJOL1A5OHJaTDdZWFo2dC9odmw4OVFFdUdTZmJuSUZWV2pCUXZMT0dqOTZmQUdNd21YbVY2OTUzS2VNTTh3NTh6TU50cGhCb0RFYksvQTQ0OHc1OGhFMVcvbTlpaUY5ZGg1bWE2YmtwRG82dUdsKzlLZ0piSXdpeERTbmJBZ0xOMkJINHhkTlQ4bGFXbTFuVTYzUmZwYzdKVFUxanhhZ1gwQUtkNzdKVGxCQUNzOW5Fb3FIUE1Ick5iUFMrem8xZjk3N1dXRkt6TUlUVkt2OWdSZkVnRlRTcFJpKzk5Skw5K2RTcFUwbEtTbkw1TmRhdFc4ZlNwVXRkUGk2NC9vYTZVSEp5TXUrLy96NDlldlRnMFVjZkpTQWcvODNqeFlzWGl5MXpNaGlLUjlqZDNmcTNNSWhUSGRlcXFGcTFhdkh5eXkvYkF3SW1rNGtmZnZnQnlQLyszQjRjYU5PbURUMTY5TEJ2VjNYWldGVjE3ZHExeEJ2a0lVT0drSk9Ud3krLzVMOC9PbkRnQUcrLy9UWWpSb3h3MkRGbjBLQmI2YWhKU1VuczMxK3h0ZjhxYUtJb2Q2OFp1MlVQbStROUNYMHFjUGhsY3lBZWJTMFRFZGlRdzVWUDNDZ2h6NXBEZXU0TmZBT0xCMkgwbW9Id3dFWmszcWhjMEFSZzU0VTFITGthVDFSd00zTE1XVnhNUDRsVlZpMTdMeXFvcWNQWFhkblpKeUt3a2N2R1V0eHFPMUJRMVZUMlFRVk5ISkkyU2UxTzkrQmZwM2JGejVHU2JYLy9QMFNBYTJxUDNFNElRVjVtSmljV3I2YjFXT2RLQXZnR0J4SFc5VjdTRXMrb2JCUEZxNm1naVZKdDZ0V3J4NkJCZzFpNWNpVlhyeFovZHlpbFpQUG16ZXpidDQ5eDQ4WVJGeGZIMTE5L1hheHVpYzl0UGVuZEhjaFl1SEFoenovL1BKRGYyU1VoSVlHVEowL3kvdnZ2VjJxY29zRW1aK3JkQkFZRzhydmYvWTY2ZGV2YVgvdmhoeC9zUzVnZWZmUlJldmZ1VFhaMk5ubDVlZmo1K2RrRFVKQWZPQ2l2KzA5WkdTdUY2dFdyZUd2SW9nRWJnTHAxNi9MSUk0OEErZTJjbHk5ZkR1Um5tOHlkTzdmRStRMGJOcVJkdTNiMmJVZExkMHFqZ2lhS2N2ZVp0a3NHSS9uQUpwbnNZSGVLZ0YrbDRKQ3djZHFtY1ZPemthN1hzZi81NXNLamF6cGExT25BTDZmblF5V1h6emh5TWVNTTRZSEZNL3cwb2RHc2RsdE8zemhRcFRHenpHa2NUM0d1d1lrbWREUUp2ZGZodm92cDVkY3hxd2lCUnJPd3luMGlyM2lJVFc2eHJ4a1JZakR3dGllbjQ2Mmt4VXEzTjErcDFEblhEaVdTdEhvek9qL1hacGtVSXdRNy92b3BEZnQySXpDaWJ2bkhsNkhuWDk5ZzJjakpDRjhWTkZHOGx3cWFLTlZtN05peHhNYkcwcjE3ZCtMajQxbXhZZ1dYTGhYL2RDazlQWjNQUC8rYzhQRHdFb0VWWDkvaWE2cmRzYnlwcUIwN2RoQWJHMnZ2VWpOeDRrVGVmdnR0anl6VHFWdTNMcSsrK2lyMTY5ZTN2N1p0MnpZMmJ0eG8zMDVNVEtSLy8vNEVCVGxlTTc1OCtmSnl1K2M0Nm14VGxNRmdZTnEwYVJXYWM4dVdMZTJ0aGd0WkxCYWtsT2oxZWthTkdrVkFRQUR6NXMwcmRZeGh3NGJaTTFXT0h6L09nUU1WZjhOZk5ETkoxVFJSbER2ZkYzdGxjNno4aEtCRmtaZk5FdVpvTnI2NW1NV3ZVL3NJci94bDBEeXNIZUVCRGJpYWxlejBXR2RTRDlJdXNtZUoxKytONk1iYWszTXFYZGZFVmFLQ21oTG1YNy9FNjFhYmxYTnBpUzY3Um5USVBTNFpTM0d6V1dQT01HSCtFU1QzQUIwWSszMEVjNTlRVlh4dlkvRDNJN1JsazBxZGt6aDNtWHNESnVSbm0yZ0JQcHorYVQxdEp6M3UxRmloVGFQeENRM0M3T2IzOVlyaURCVTBVYXJGdmZmZWF5OElxbWthM2JwMW8ydlhydXpjdVpORml4YVZDSkRjdmcwVXk1b0E5d2ROSUQrVG8xMjdkdmo3KzFPdlhqMTY5ZXBsWDFaU1hVSkRRM25ublhlS2ZmMkhEeC9tbTIrK0tYYmMyYk5ua1ZMYWd3eFNTckt6czBsT1RtYno1czNFeDhjamhNQllwRldjMld4bThlTEZGWjZMMVdybHE2KytxdEN4ZmZ2MkJmTC9uZno4OHF1MnA2YW1zbURCQXFaTW1ZS21hUXdjT0JBZkh4KysrKzY3RXQxLzZ0ZXZYNnl1elB6NTh3R29VNmNPSTBhTTRPclZxL1pNRlVkVTBFUlI3aDdURTJRN2FlVVhJTlQrb21DWlptYktjMTNFZWMvTnJHS01PaDhlYWptUmIvYTg1L1JZaWRjY1o0UTBERzVCVkZCenpxY2ZkL29hVmRFcGFpQjZyZVRienVTMDQyVGxwYm5rR3NOYVBZZk93VFVVTHlWWkJ1Ukh1ZlQ2Z2NBc2o4N0hDeG1OdnBWcThXdkt5T1Qwa3AvUkJmaVdmN0NUaEJBYyszRUZzYytNY1hwcGpWOVFzQXFhS0Y1Ti9XVlJxc1hSbzBmNTdydnZHRFpzR0tHaCtlOXBoUkIwN3R5WkRoMDZzR0hEQnBZdFcwWm1abWFwWXhUdEFnT1VlYXlyWkdSa3NIVHBVc2FPSFF2QThPSEQyYng1YzdYZWhLZW1wakovL255ZWZ2cHBoQkFjUFhxVXp6NzdyTVFjYnR5NHdhUkpreEJDSUlSQVNsa2lFQkVXRnNZSEgzeGczNTQ0Y1dLWmdZZmIyV3cyZnYzMTEzS1BpNHFLc2hjKzNyVnJWN0ZsT252MzdtWGF0R2s4Ly96emFKcEdyMTY5OFBIeDRjc3Z2eXkySE92aGh4KzJCNEFTRWhJNGZmbzBBUUVCL08xdmY4Tm9OSktYbDhmV3JWdUxkVmdxU2kzUFVaUzd3N1JkTWxMQ2NtNEZUUEtBMXlmSDhaa1F3ak5wRlZYUVBySTNtME1YY3pxMWFrdG9DbDNLT00yVnpHUWlibHVpbzljTTlJcDVoRG43LzU5VDQxZEZMWi9hZEl6cTczRGZnY3RiWEhLTk51RmRhVjFYZGErdFlaWUJid0lnR0lrS21oUWpiVFpxdFdxTXBxdDRRT0xjaGw4UkJsMzVCN3BJNXBrTDNEaDFsckRtbGN1R3VWMnRGbzFJdTNSUjFUVlJ2SmI2eVZTcWhkVnFaZVBHamJ6NTVwdjg4TU1QeFFJZU9wMk8vdjM3OC83NzcvUGdndytXT2taaHNBWHlzeGVxcXpqcnBrMmI3QjJKZ29LQ2ltVS9GR3JRb0FGZHVuUXBsc1ZSVWZYcTFTdldIY2FSTFZ1Mk1HdldMTFp0MjhiSEgzOWM1dGN1cGNSbXM1VUltRlNuNGNPSDJ3TWVqb0lzTzNmdVpOYXNXKytOT25mdVRQUG16ZTNielpvMUl5NHVEc2l2WFZPWVpaS1ZsV1VmejJnMDJ1dWpPS0tDSm9weTUvdDRtL1FUc0FSb1VQQlNNdEQxK1k3aTA1b1VNSUg4dWlPajdua0pUVGozMWt3aTJYbmhaNGY3T3RUdlE0T2c1ZzczdVZPL0pvOVJ5eWUweE90bWF4NjdMenFmdmFuWERJeG8vYnpEemp5S0Y4c2hBU2hNTFI3QzA0dERQRGtkYnlNdE5ob05Lcm5Vcml5WHR1NUdHS3J2TTNHZG41SGt6VHVjSHFkQnYyNUlpM2QwcVZRVVIxVFFwSnJjM3ZuRlc5clhWamV6MmN5YU5XdDQvZlhYV2JseVpiRnNDVDgvdnhMWkpFVVZMWUI2NDhZTnQ4NnpxTHk4dkdJMy92ZmZmMytKWXdZTUdNRGt5WlA1MTcvK1ZXYmdwNmpJeUVoZWZQRkYvdjczdnpOKy9QaHlqOSs0Y1NOZmZ2bWwxLy9zTkdqUXdKNWxjdlhxVlU2Y09PSHd1RTJiTnJGczJUS2tsTXljT1pOang0N1o5NDBaTThiK2ZPWEtsY1grdlpjdVhZckpsRit6c1d2WHJrUkhSenNjWHkzUFVaUTdtNVJTQlBnd1UwSmhla0VtTU9UNWptS1BKK2Zsak1ZaHJlamNZRkQ1QjVZalBta2x1ZWFzRXE4YmRENDhldStyNkRTRGc3UGNvM0ZJYTNyRk9BNXdIN2l5bFJzNXpuZk82ZEY0RlBVQ281MGVSNmxtQzhaWUVXSkJ3WllQdHJ5SFBUb2ZiMk96VWZmZTFwVTZKZWZhOWVvTkh1bzBNazZlYzNxWU9xMWJJQzIyOGc5VUZBOVJ5M09xeWUxRlRBdHYrbHh0NE1DQmRPL2UzUzFqdTVMSlpPTEhIMzlreTVZdGpCMDdsclp0MjNMOStuV1dMVnRXNmpsRnU3YWtwS1JVeHpUdERodzR3TUNCQTRIOExJaWlqRWFqUFVqZzUrZFg0V1ZEZGVyVW9WT25UZ0JFUjBkenp6MzNjT1RJRVJmT3V2b0pJUmcvZnJ6OUQvYmF0V3ZMekhoWnNtUUpodzhmTGhaWTZkS2xpLzE3bkpLU3d1clZxNHVkazU2ZXpxcFZxeGc1Y2lSQ0NCNS8vSEgrOFk5L2xCaTdhTkJFWlpvb3lwMW54aTRlUTFCWWdWQUt5YmpKblVUWkxjSzhuQkNDd2MyZjVzRGxyV1NiMDZzOFRwb3BoZTNuVjlFblpuU0pmVTFxeC9KUTg2ZFpmbXlHTTFPdEVIOURFRSsyK3hONkIwRWFzeldQWDA3OTRQUTFnbnpDNk45c3JNb3lxYW1zMXBsbzJwVDhEVEVPbUZubThYY1JhYkVSMnJoQitRY1drWmRkdlhWQmhCQ1lVcXIrdTZwUWNJUDZLdE5FOFdvcWFGSk5DZ3RoRm5KWEVWTS9QNzhTMS9KbVY2NWM0Wk5QUHFGZHUzYVl6ZVpTbDUxb21rYWpSbzNzMnhjdlhxeXVLUUp3NnRTdGRvaUJnWUVFQndlVGxwWmZ1SzVqeDQ3Mjc3bkpaR0xYcmwwVkd2UGd3WU9jT1hQR3ZqUm55SkFocFFaTlJvNGN5UU1QUE9ETWx3RGtmeCtMK3ZEREQ1MGVFK0QxMTE4SG9IdjM3dlpsTnRuWjJXemR1clhjYzRzR1RQejgvSGpzc2NmczI3Tm56M2I0TS9Ienp6OHpZTUFBQWdJQ2FOR2lCWEZ4Y2V6WmMrdkRaU0dFV3A2aktIZXdqN2RKUHltdzkzOFg4TmJrVHFMMHFIc05VdHMvZ3I1Tnh2RFRzUytkR21mOXFYbDByTi9QNGJLWS9rM0hjalhyUER2T3IzTHFHbVV4Nm55WjBQNXQ2Z1UyZHJoL3o2VU5KS1VkYzdpdk1oNXNQcDRnbjlwT2o2TjR5T3pIOS9EVS9IMUFPNkFQVDgxcndYZVBlNlphc1pmUkJmaFVxZ2dzZ00xYy9abTFFdWN6UkhSR0EvcGFOZWYrUmJuN3FLQkpOU25hZXRWa010bHJaTnlwTkUxRHA2dDRJYXJEaHc4REpaY3hGWXFPanNiSDUxYjd0UFBuejVkNmJFVlU5aWJhWkRLUm1abEpZR0FnUUxHZ1NaOCtmZXpISlNRa1ZDcUxhTm15WmJ6NjZxc0F0RzdkbXBpWUdNNmNPVlBpdU1EQVFNTEN3aW8xNTRwdzVaaUJnWUhGbHRXc1hidTIwaGxWanp6eUNNSEJ3UURzMmJPbjFCYkR1Ym01ckZxMWl0R2pSOXZQMjdkdm43MlE3TzAvR3lwb29paDNsZ0FqcndLRmtmVERJYWY1b0t6amE1cGUwUStUY0g2TlV5MkkwM0t2c2VyNHR6eDY3eXVJMitxa2FKcU9NYkcvUXhNYTI1TlhPRHZkRXZ3TXRSaC8zNTlwWGJlVHcvM3BwaHY4bERnRG5HeC9IQlhVakM0TkgzSnFETVViaUprZ1B3VUVpRmVCS1o2ZWtUZlFxdkErVjZ2R2VpYjJhenBaaDhrK2pvOFJXNTU2djZaNEp4VTBjVUpZV0JnTkdqUmcvLzc5NVI0YkZSVmxmMzdsaXZ2YTBDOWR1cFNsUzVlNlpleVpNeXVlTVRsbzBDRDdEYTA3UFBmY2N6ejMzSE5WUG4vaXhJbVZQc2RrTXRtREpvVTM1ZEhSMFRSdDJ0Uit6T2JObXlzMTV2NzkrMGxLU3JKbjBRd1pNb1IvLy92ZmxaNmJOOURwZFBhTW0vVDA5QkxMYXNyVG8wY1BlNXRpazhuRTk5OS9YK0lZVGRNd0dBd1lqVWIyNzkvUHNHSEQ4UEh4SVRJeWtoNDllckJwMHlaQUJVMFU1VTQySTE1RzJPRFBoZHRDOE9hWU1lS095dXYyTlFRVXRDRCtLODRFRm41TldrYWJpQzYwQ2U5U1lwOVI1OE5qc2I4bklyQXh5NC9Od0dwenplL0p1Z0VOZUxyOU96UU1idUZ3eVl5VWtvV0hQK05tN2pXbnJpTVFERzgxR2FQT3AveURGZTlteVp1TjN2QjNvQmFJcDVrMC8yMitHbE45eGV2dUlINUJRYmltZ1hmRlNKc2tvSEc5OGc5VWxCcE9CVTBxSVN3c2pKWXRXOUt5WlV0YXRXcEYzYnAxdVhidFdvV0NKa1Z2ck0rZVBldkdXU3J1VW5UWlUyRXgxdjc5YjdWUVRFNU9McmFNcDZLV0wxL09sQ241SDZxMGI5K2V5TWhJTGwwcVhoaHY5dXpaeko0OXV5clRwbHUzYmp6MTFGUDJOcjFGTy94WXJWWjBPaDI3ZCs5bTJyUnBUaFZNVFV0TFk4K2VQWFRzMkpFbFM1WlVLc3Zrd1FjZkxKYWxBdmxMZnZSNlBRYUR3UjRvS1N0N2Fmanc0V3pmdnAyOHZMd1NRWlBxNnJTa0tJcjcyZlQ4RnNpdkdpN1ovRndIVmt6MjdKVGNJaTZ5RDF2RGxuTHkrcjRxajJHVFZtYnQvVjllNnpHTk92NlJKZmJyTkQxOW00eWhSWjA0Rmh6NmhMT3BoNUZWRE5JWWRiNTBhelNVb1MyZnhVZnZPTTFlU3NuR016K3l4d1VkYzlwRWRGTXRodThVMzQ5TDVha0Yvd1g1UjhBZnMzZ1plTS9UMC9JMGFhdjhzaGUvaURDa2xOVlc0MGVhTFlTMmJlbWFzYXlxRUt6aXZWVDNuREtFaEJUdmZQYmhoeC95N0xQUDBxTkhEM3NubDhMTWc3TDQrdnJTdG0xYisvYlJvMGRkTzFIRjdSbzJiSWkvdjc5OSs5cTFhd1FIQjlPNTg2MDNiTC84VXJVM2dYdjI3TEhYYUJGQ01IandZT2NtVzBEVE5KNTQ0Z21lZmZaWmpFWWo2ZW5wZlA3NTU4V08rZmJiYndIbzBLRURMNy84Y3JFbFVGV3hiZHMyRWhNVDdSa2ZGZVhyNjF2c0Q3eVBqdzhSRVJHRWhZVVJGQlNFbjU5ZnVjdTlRa05EN1VHczIxcy9xMHdUUmJrelROMGc5Y0RUaGRzMitITk5heTFjVVVJSVJyVitDVTFVZkttckkxbm1OR2JzZkl0MGsrTVA3b1VRTkF4dXpxdGQvNCtKSGQ2amVWaDdERnJGNnlnRUdrUG8zbmdFYi9UNGtrZmF2Rnhxd0FUeXUrVXNQZnBGcGIrRzIrazFJeU5idjZDS3Y5NUp6T1ovQWJuNUcvSU5ucG5iMEtQejhRTFczTW8zallqbzFoNmJxZnJlODBpTGxZYmRYQk84dEdSV2J4RmJSYWtNbFdsU3dNZkhoNWlZR0pvMGFVS3paczFvMXF4WmhRSWlWcXUxeEEzYTdicDE2MWJzazI5M2RjN3hKaXRYcm1UbHlwVk9qeE1iRzh1cnI3NXFMMkNhbEpURWUrKzlWMlpIRm1jMWF0U0lyS3dzZTV2YmV2WHE4Y3d6ejlqM1g3aHdnYXlzTEI1NzdERjdzZEdjbkJ6aTQrT3JkRDBwSlN0V3JMQXZOK3JTcFFzTEZ5NjAxMHlwaXFDZ0lGNTY2U1ZhdEdnQjVDK1grZUNERDBwa1hHemR1cFc2ZGVzeWJOZ3dZbU5qK2N0Zi9zSm5uMzNHMWF0WHEzVGRRNGNPY2Y3OCtVci8rL3p5eXk4TUhqelk0ZjlMZVhsNVpHVmxrWkdSUVVaR0J0bloyV1JsWmRrZjBkSFI5dURWUXc4OXhLWk5tMVRRUkFIZzAzZ1o1S1BuTldBRTBCUUk4UENVdkYwV2NBcFlhckx3MFN0ZGhQTXRFVnlzZmlBUFNTak1CVC95UWtlMnZlalJHYmxYdytBVzNOOWdNTnVUZjNKcW5Jc1pwL2h5MTErWTFPRi9DUFoxWE10S3ArbHBGOW1MdHZWNmNDM3JQTWRTZG5QNnhrR3VaQ2FSWlU3RFlqVWpoSVpSNTBPSWJ6ajFnNXJRb2s0Y3pXcmZSNEF4cU16clN5azVkR1Vicy9iK0wxYnBmS0hLbnRHakNBKzQ2KytwN3l4em43akMrQVhURWZJVndCK3I3a093ZDhlNkswbXpsWnlVRy9qVnFYaWg0MFlQZEdacm5nVjhLMWRBdHFvaWUzYkNQNnhrc2VuS3lybHhVM1hQVWJ5YUNwcVFYMGRpMUtoUkpUcUxPSktSa2NIeDQ4YzVkdXdZeDQ0ZEsvY0cwZC9mbjVFalJ4Wjc3WlZYWHVIQWdRTXNYTGlRNU9TcUYzbTcwOFhFeFBEQ0N5OFUrM2U1ZHUwYW9hR2g5b0NHTzNUbzBJRmh3NGFWdW4vRGhnMEVCZ2JTdTNkdisydWJOMjkyS2hpMlk4Y09SbzRjU2QyNmRkSHI5UXdZTUlBZmYveXhTbU4xNnRTSmNlUEdFUlNVL3lZMkxTMk5Eejc0Z0V1WExsR25UcDBTeHk5ZXZCaWRUc2RERHoxRVZGUVU3Nzc3THJObnoyYjc5dTJWdnJiRllxbFNPK2lNakF4V3JGaEJhR2dvNTg2ZDQrTEZpNlNtcHBLUmtWSHU5elU0T0pnT0hUcmtwMzF2M0lqRllpa1dOSkZTcXVVNWQ2SHBPMlYvTkw1cUZVYWpsblVnMUE4TUtyZXlUR1liQWFrNXREMldRdHZFNjB5WXZsTk9tdHhKZHE4ZkZnQUFJQUJKUkVGVXJQUDB2SXFTR3BNS1Y0OEkrUHBPelRJcEpJUmdjSXVuMkg5NXMxTXRpQUhPcEI3bTg0UTNlQ1p1S2hHQnBRY2NOS0VSRWRpSWlNQkc5SXdlaFUxYU1WdnpzRW9MQW9GZU02RFhqQlhPOHBCU3NqMXBCUXVQZkVhZU5kZXByd0VLV2d3M1ZTMkc3MGhHK1I1bUhnZkNnY2NZLzhNY1pqMjIzTlBUOGhTaDAwaS9kS1ZTUVJPZjRDQ2lCblRqeW82cUwrdXJLSnZGUW90UitkblJlejcvbG1OZkw4WnNNV0VJREtCaGwwNTAvK0NQRlI0cjljdzVoTjY1ckRwRmNTY1ZOQ0UvYzZDMGdFbG1aaWJIamgwak1UR1J4TVJFTGw2ODZEQklValNyb21pR3dJUUpFeHhtckxSdDI1YlkyRmppNCtOWnRHZ1IxNjlmdDUvcmlneU5tdTYrKys3amhSZGVLTEZjcEVPSERyUnYzNTY5ZS9leWJ0MDZqaDF6dmwzaDdRNGNPRkJxMEdUdjNyMXMzTGlSa1NOSDJ1ZG1zOWxZdDg2NSt3cWJ6Y2JxMWFzWlAzNDhBTDE3OTJiNTh1V1ZDc1NFaElRd2Z2eDQycmR2YjMvdDh1WExmUHJwcDF5K2ZMbk1jMy84OFVmTVpqTWpSb3pBejgrUDU1NTdqcmk0T09iTm0yZi8yWFMzNWN1cjlyNG9MUzJONzcvL25vTUhEOW9ETmtWL2JsU1d5ZDFuK2s3WjM5L0kyajR4VUwrV3AyZFRjeGcwQ0EvSWZ6U3RUYU1OWjFqN3hSN1ovNFU0c2Q3VGN3UDRUNEtzaDJSSXdhYlZiS05xaFo1cW1CRGZjUG8zSGN1eXhHbE9qM1VoL1NTZmJQc040Kzc3SS9kR2RLdlFPWnJRbGJua3BpeDVWaE5MajM3QmxyTkxYTktXRkdCUTh3a08yeWdyZDRDdnh0eGd3Zzh2SThVUEFBZ3htNmZtZGJwcld4RHJkVnpZc1llSTJOYVZPcTNGaUVGYzJyckxyWjEwcEpUNGhJVFFzRmQra2VuN0pqMUJaSmM0dHI3K3YrVGNUT1BVejc4Z2F2blM3Uyt2VkNqQWVlMVFJa0t2UHRsUXZKY0ttcEJmWTZTd0lHWk9UZzdIamgzajZOR2pKQ1ltVm5pcGdhT3NnTEZqeDlLcDA2MTJld2tKQ1FnaDdLOEpJZWphdFNzZE8zWmt6Wm8xckZ5NWt0VFUxQ3BuR053SmpFWWpqejc2S0gzNzlpMzJTelluSjhkZWlGWFRORHAwNkVDSERoMDRmLzQ4NjlldnR4Y0FkWVZ6NTg0Vks1aHFzOW00Y09FQ0d6ZHVaTk9tVFFRR0JqSmd3QUQ3OFR0MzduUkpZR0hyMXEyTUdER0NvS0FnL1AzOTZkV3JGei8vL0hPNTUybWFScytlUFhuMDBVZUxGYXZkdDI4Zk0yYk1JQ2VuWW10RWx5NWRTa3BLQ2hNbVRFQ3YxOU9oUXdkaVkyTlp2WG8xYTlhc3FmQTRuckJodzRaaTJ3RUJ0MVpoNU9ZNi84bW1Vbk44R2krRDBQaXFid3hFcW9CSmxkV3ZCWDFpWU1VSlpuNGFMMk85WWFtT1FjY2dLZEVCQ0ZnenBiTW9PeHA4aHhCQzBDTjZKRHVTVjNFbEs4bnA4VEx6YmpKdDU1L28xbWdvUTFwTW9wWlBxTXV6Tm16U3hxa2JCMWh3OEJNdVpaNXgyYmdOZzF2U3BhRnI2bjRwWHVyYk1RdVlzT0JKSk1PQUlOQ1c4TXo4WG53OXhybDJTeldRMEdray83U1I5cE9lcU5UL293MTczbzllWjhRcXJlN0x5TEpKK3Z6emJmUysrUjlTNll3R0l0dkg4dUMzSDdOMDJDU0VRYys1WmV2by9JZkpHUHpMRDdwZVdQT3J5alJSdkpvS21wQmZZK1NiYjc3aDBxVkxuRDE3RmxzVnFsVVhaVFFhZWZycHArblM1VmFMdjB1WEx2SE5OOStRbTV2TGhnMGJHRGR1bkwwTnNjRmdZT2pRb2ZUczJaT0ZDeGV5ZGV2V0t0ZnMwT2wwSlRxSDFBU0ZBYVNSSTBlV1dFS3ljdVZLRmk5ZVRLZE9uUmcwYUpDOVBTOUFnd1lObURCaEFxTkhqMmJyMXEyc1g3KytTc3REaXJKWUxMejQ0b3Y0K3ZxaTErdkp6TXdzOXU4eGZQandZcGtNYTlhc2NlcDZoY3htTTJ2WHJ1V1JSeDRCWU1DQUFheGJ0NjdVbjBjaEJGMjZkR0hFaUJHRWg0ZmJYNWRTc21USkVuNzY2YWRLL3h6OSt1dXZYTHg0a1JkZmZKRTZkZXBnTkJvWlBueTRmUzRiTjI0a05UVzE2bDlrTmFsZCsxWXFxek8xWVpTYXgwZlBhNjNDYUtRQ0pzNnJYd3RhaGRIb2FBcXZBZTk0ZWo1SUJoYlpXdUd4ZVhpQXI5NmZvYTJlWmVidWQ2dmMzZVoyMjVKKzR1RGxYK25UNURHNk5ucUlBRU9RMHpkWU5tbmpRdnBKMXAyYXk3NUxtN0JKMTlVbzBJU09ZYTJldzZDcm5sb05pcWNJaVg3KzA1ajVGV2dGdE1aS0FrL1BIODQzWXc1NmVuYlZTUWlCNlVZYTBtcEY2Q3QreTZiek1kTDdrM2RZLytvN29ITlQwTVJrSWV5ZTVpVmVEb3FLSkR5dURWZjNIOEdLRFhOT0Ruby8zM0ovdCtUZVRGZEw3aFN2cG9JbUJYNzk5VmVYakJNVEU4T3p6ejVMWk9TdDFuNXBhV2w4K3VtbjlrKzhFeE1UZWZmZGQrblhyeDhqUjQ2MFp3Y0VCUVh4ekRQUDBLdFhMMmJQbmwybDFzUkRodzVsNk5DaEx2bGFxb1BSYUtSTGx5NDgrT0NEeGI1bmtKOWQ4dDEzMzdGanh3NEE0dVBqaVkrUDU1NTc3bUh3NE1HMGFkUEdmbXhBUUFBUFB2Z2dBd2NPWk8vZXZheFpzNFlUSjA1VWVWNVNTb2VaRmVIaDRmVHExY3UrZmZEZ3dUTC9uZlNWK0NNSHNISGpSb1lPSFlxUGp3OWhZV0hFeHNhV2FHa3RoS0JEaHc2TUhEbVMrdlhyRjl1WGxwYkd6Smt6T1hpdzZ1OHJ6cHc1dzd2dnZzdTRjZVBvMWkwL2ZkdlB6NDlodzRZeFpNZ1E5dS9mVDN4OFBBY09IUERhb3NhRkJYQUJ0OWEvVWJ6U2lKWWxTL2NvVmRTeURoeE5ZVGdlRHBwTWxWS1R1N21WNG1mRnEycXRWSWUyOWJyVFBDeU80OWQzdTJ6TWpMeFVsaVYrd1lZejgrbFl2ejl4OWZzU0ZkUzBVb0VKS1NWWjVuUk9wT3dsL3Z4S2psM2I3WkppcjdlN042SWJyZXAwZFBtNGloZjZhc3dOeHM5L0NJM3RTQ0tBYUd4c1kveUMvOEZtK29JNVQzbzg4NjI2bUxLenNPU2FNQVpXN3Yxa1pOZjIrSVFFWVVyUGNFc3dRdWJaRUtWME5UUVc2VGI1MDhnWENIK2dQVDMrNXpWMFpYeW9tM1gxR3FpWWllTEZWTkRFUlVKQ1FoZ3hZZ1E5ZS9Zczlzc3BKU1dGZi8zclgxeTVjcVhZOFRhYmpiVnIxN0pqeHc1R2p4N05Bdzg4WUQrdlNaTW12UDMyMjJ6ZXZKa0ZDeGFRbloxZHJWK0x1d2toYU5hc0daMDdkNlpyMTY3Rld2a1dPbkRnQUxObXpYSzQ3T1hJa1NNY09YS0VoZzBiTW1qUUlPNi8vMzU3VFJvaEJIRnhjY1RGeFhIbXpCbFdyMTdON3QyN25jNGVLbVN4V1BqbGwxL28wYU1IdnI2KzVkYmhpSTZPTHJaZFhuMk5yS3dzTm0vZVRPdldyVm0wYUZHeGdFbElTQWc5ZXZTZ1o4K2VoSVVWNzM0Z3BXVERoZzBzWExqUUpjdG9jbkp5K1BMTEw5bStmVHZqeDQrM1o3Sm9ta2I3OXUxcDM3NDlaclBaWHV0bjU4NmRUbWY0dUVwTVRBejMzWGVmZmZ2VXFWTWVuSTNpQVUxRHExWitRWEdnNEh2WjFNUFRJSEkzN1lEQ2NGanljNTA1TWRtVEUvSUFUZWdZZGMrTGZMaDFNamJwbXI5cGhUSk1OOWh3Wmo2YnppNGt6RCtTSnFHeHhJUzJvVjZ0eGdUNzFNSFhFSUJlTXlDbHhHd3prWldYenZYc2kxeElQODJwR3dkSVNrc2tLODk5V1gxNnpjQ0lWcXJGOEYxbDFwZ3pQUFhqWUxBdEJSb0NnUWo1UGpyam54Zy9mejZJbzJqeUJCb0pkL0xTSFdtMWNuN2JMcG9NN0ZYK3dVVm9lajNERjAxbjBZQW5zYm1vbmxCUklzQkF6dlViQk5ZTEw3SHY2cUZFKzNOVGJoWkphemF4NHVRNWh2L291TjM0NlYrMllETmIwSXpxdGxUeFh1cW4wMGtSRVJFTUdEQ0FIajE2bEZnV2MrVElFYVpQbjA1NmV1a0I4ZlQwZEdiT25NbldyVnVaT0hHaS9lWlVDRUd2WHIxbzM3NDljK2ZPdFdkYjFGVCsvdjYwYXRXS05tM2EwTDU5ZTBKQ1Fod2VsNXljekk4Ly9saWhUSW5rNUdSbXpKakJ3b1VMR1RCZ0FMMTY5Y0xYMTllK1B5WW1oaGRmZkpHVWxCVFdybDNyZEljYnlNOWFtRHQzTGt1WExxVjkrL2FjUEhrU2dQNzkreGRyaVd1MVdxbGJ0eTZqUjQrMm55dWxyTkRTbGtXTEZwR1hsMmRmV2hNWUdNalRUejlOdTNidEhCWXNUazVPNXR0dnYrWDA2ZE5PZlcyT0hENThtTGZlZW9zK2Zmb3diTmd3YXRXNnRlYkJZREFRR3h0TFRFeE1sVHJ0VkViVHBrM3AxNjhmTjIvZUpDMHRqYlMwTkhKeWNzakp5U0UzTnhjaEJNSEJ3YlJxMVlxK2ZmdWlLL0xweDc1OTdxOGdyM2lWQU5VbHgzVUt2cGNscTVsWE13a0R4SzJOZFhkNjE1elNOQWh1enYwTkhuSzZCWEZwYk5MS3RhenpYTXM2ejQ3enF4QUlkSm9lVGVnUUJSOEQyN0JoczFuZGtrMVNtcDdSajFBM0lLcmFycWQ0aWU5RzcyWHM5M0hvOWJNUURDcDROUVRCWkpBZ0FTczNHUHQ5UytZKzRSMmYzTGlhVG1QN1d4OFIzYTg3V2ltWkhhWHhDd25tZ2ZmL3lKWTMvcC9yc3pqMEdwdGUvenY5UHZzcnZpSEJBTmlzVmphOStmOHdaMllUMnFJcDBtb2xOZkVVNkRWU2o1OW0vOWZ6dU8rWjRsMmtiVllyMi8vNEFjS2c2cGtvM2swRlRhcm8vdnZ2cDN2Mzd0eHp6ejBsUHZuSXpjMWwwYUpGckYrL3ZzSTFKWTRmUDg0Nzc3eFRvZ2hxVUZBUWt5Wk40c3laTTF5OWVyWGNjWll1WGNyU3BVc3Ivd1ZWd015Wk15dDhiRVJFQkUyYU5DRW1Kb2FtVFp2U3VISGpNbHM2bnp4NWtsV3JWckZ2Mzc1SzErRzRjZU1HUC96d0F6Lzk5Qk1EQnc2a1g3OSt4YkpYNnRTcHc5aXhZeGs1Y2lRYk4yNWszYnAxVHRmbHlNN09McmFrcTBlUEhqUnNXSG9MUjREVHAwOVhLR3ZvOXNCT1ptWW1LU2twSmI1L0tTa3ByRnk1a3MyYk43c3NrOFlScTlYS3VuWHIyTEpsQ3oxNzltVGd3SUhGTWwyKytlWWJidDY4NmJiclEzNUw0cUkxZ2lwcTM3NTluRDkvM2cwelVoU2xPZ2xKNThJMy9VSmpzMmRuNDFsRFdrN2t3T1V0WkpuZFg2OUpJckhZeklEbnVwQUYrOVpoWUxOeEtzdmtialgzaVJTbVRoM0NxWHZHSVhnRnVIMk5WbTEwV2lQZ2pneWFDQ0V3NStTUW5uU0JrSmhHNVo5d20raSszY2wrYlRLNzN2L2NwWVZXaFJEY1NEekpEejBmcGVXRWg5SDcrWEx3Lzc2bFZrd1VvOWZPd1RjNENJQ2M2NmtzSFQyWnZJd3N6aS9aV0NKb2tuWGxHdWFjSEhSK1BvNHVveWhlUXdWTnFxaGx5NWJGYW1wQS9wS2J6WnMzczNUcDBpb1ZuOHpMeTJQT25EbnMzcjJiaVJNbjJndWlMbGl3b0VJQkUyK2hhUnEvK2MxdjdJVnVTNU9WbFVWQ1FnSWJOMjRrT1RuWjZldG1aV1d4ZVBGaVZxOWVUYjkrL1JnNGNHQ3hkczkrZm40TUhqeVlqSXdNVnE5ZTdmVDFpa3BPVGk0emFHS3hXSmcvZjM2VngvL2hoeDhJRHcrblhidDJYTHAwaVJVclZoQWZIKy9XWU1udFRDWVRhOWV1WmYzNjliUnQyNWFlUFh0aU1wbllzMmVQMjY5OTllclZZaDJVS3VMTW1UTjg5ZFZYYnB5Vm9palZSdHk2VVpJUzF4WDFxSUdDZmNQbzMrd0psaDc5M05OVHFSYURtejlEZ0RISTA5TlFQR25xVkJzd0MrUnN4aS9zRExJN3d0WUVSQXlJWGN4K2JDODhYdTR3TlpYT3o0Y1R5OWZTNlpWSlZUcS85V1BEQ1l3TVovMmtOOUdIdWpaeFVCajFIUDkrS2RKcUk3aHRjNFo5OXlrR3YxdFozMzVob2ZUOTdIOVkrZWhMQkxhSkxuSCs4YVUvcTRDSlVpT29vRWtWelowN2w1WXRXeElaR1luSlpHTExsaTM4L1BQUExxbnJrSmlZeU50dnY4MllNV01JQ3d0ajNicWFWZS9PWnJPeFlNRUNmdnZiMzViWWw1NmV6c0dEQjltNWN5ZUhEeC9HYW5WZFpmMUNPVGs1L1BUVFQ2eGR1NVkrZmZvd2FOQWdnb0x5MzNCZHUzYk5MZC9QMHJJWmNuSnlPSDc4T011V0xlUE1tYXEzWFpSU01tUEdERnEzYnMzZXZYdXIzRjNKRld3MkcvdjI3YXYyWlMrblRwMmlSWXNXOWxiUWpxU25wM1B1M0RsMjdOaFI3VUVsUlZIYzQvUDlNaHd6aFIreDVsN0s0S2hISitRRnVqY2V6bzdrVlZ6T1BPdnBxYmhWbytCV2RHNHdvUHdEbGJ1RWtNeGlCMUN6MTZ4WHdaSHA4Mmc5WnBqREdpTGxFVUxRcUZkWEJzMzdsSTJ2VHNXY2s0dlF1V1lkcXhBQ3E4bE0yK2VlSU82Vlp4d2VFMzV2S3dLam8rajQyMmVMdlo1MUxZVkQvNW1GNXFjNllpbmVUd1ZOcXNoc05qTmp4Z3dhTjI3TWpoMDc3SjF4WE1Wa01qRnIxaXcwVFN2M0J2bVZWMTZ4UDgvTHkzUHBQS3A2blFNSERwQ1VsRVM5ZXZVNGRlb1VpWW1KSERwMGlMTm56MWJiRGIvSlpHTDE2dFg4OHNzdjlPelprOEdEQjdOZ3dRSXNsdUxyc1BQeThvaVBqM2ZxV3F0WHIyYjE2dFZvbW9ZUUFpRUVVa3FYQm9WeWNuS3FKYXZESFFvemlhNWRxM3F0dG84Ly9oakkvd050TkJveEdBeG9tb2FtYVZpdFZuSnpjOHN0dEtzb1NzMmp5Nk9EdkxVeVkvL1VQcUw2aW1sNEtWKzlQME5hVG1UbTdxbElOeFI1OUFhM1dneXJUNkVWUmZnWU9QenRBdTcvNDVRcWp4SFo4VDdHYkZ6QXRyYys0dHlHcmRoc1ZrUVpTK2ZMSXFWRTVsa0lhZEtZdU5lZXBXSDMrOHM4dnRjLzN5WWd2SGhydTJQemxpTjgxSzJvVWpQVTJBV2l6enp6ekYxWkJLNG1DUW9LSWlzcnl5M1pKRldoMSt0TEJFd1V4UmxmZi8xMWpmMGRlcWVhdGt2S3lSMDhQWXM3eS9UZDhIeEh6eFdVbUxaVHZvWGdid0FTL3Z0Q1IxSDF1d1lYa1o1TTl5dGdremIrdStOMWpxWHM4dlJVM09LK2VqMloxT0d2WGxITFJIakRKQlNYK2E3alF4Ny8vN2NxYkdZTG85ZCtUMERkc1BJUExrZE9haHBiM25xZmxQMUhzV1RuZ0tZaHRMSi96S1dVWUxNQkF2K0FJRHBNL1EweC9YcFU2ZnBaVjFOWTBQZnhHcnMwNTZsZEs5WHZoTHVNQ3U4cGJsTlcxeUJQVUFFVFJWR1VHa2lqSlFXM09BSU9lWFl5M2tNVEdxUHVlWWtQdDB5dTFrNDIxY0dnODJGRWE5VmlXRkdLRW5vZG0xNmV5a1B6UG5ONkxML1FZQWI4NSs5WVRTWlNqcHhnMS85OXhkWE51MENuUS9QUkl3ejZncXhwRzdZY016TFBncUYyTGRyOS9qbGFqbmdRdmI5ZnBidjVGTFgxdFgrZythcGxPVXJOb1lJbWlxSW9pcUo0TDBtTHdxZENjc0tUVS9FMlVVRk42ZHBvS0Z2UExmSDBWRnlxZC9SbzFXSllVVzRqaENEbCtFbE9ybHBQczhIOVhES2UzdGVYZW5HeERQMzJFeXdtRTlrcE56Q2xaMkRKemtWYUxPaDhmZkFKRHNJM0pBaWZvRnBWWHM1VDFQSGxQM1BsNENHWGR2TlJGSGRUUVJORlVSUkZVYnhaODhJbm1rNEZUVzQzcVBsVDdMMjRvVnBhRUZlSEVOKzY5Rzg2MXRQVFVCU3ZKSFFhMi8vMEVmWHV1NWZBK2hFdUhWdnY0ME5RVkNSRVJicDAzS0t5cmw1bjUzdWZxWUNKVXVPNHBuU3lvaWlLb2lpS2kvMTdod3dEYWhkc21zNjN4L24rOUhlWUlKL2FER3orcEtlbjRUSVB0WGdHZjJNdFQwOURVYnlXMUF1V2pKeUVLU1BUMDFPcGxMeU1MQllPZmhJcjNsSHJVRkVxUXdWTkZFVlJGRVh4U2o3Nlcxa213S21wUXR5WnJXS2NJSVRnZ1ViRHFCY1k3ZW1wT0sxeHlEMTBqRkl0aGhXbExJVWRHdGU4OENkUFQ2VlNWajc3QjBSQmwwbEZxV2xVMEVSUkZFVlJGSzhrYmJlQ0pnSzFOS2MwUG5vL2hyZDZIbEdEMzlicGhKN2hyU1pqMEtuaWtJcFNFVGVQbk9EbnlYLzA5RFFxNU9lWC9rejY4Yk9lbm9haVZGbk4vZXVxS0lxaUtNcWRUZHdxQWlzbHh6MDVGVy9YSnFJTDNSb1A4L1EwcXF4M3pHaWFoN1h6OURRVXBjWVFlaDJYRXZheDVvVTNQVDJWVXRrc0ZuNSs4VTljMnJaYjFURlJhalFWTkZFVVJWRVV4U3RKV1NUVFJGT1pKbVhSaE1ZajkveUdyZzJIZUhvcWxTSVE5SXgrbUtHdG5sVnArNHBTU1pwQno1V0UvZnd3NEhHeXJseno5SFNLeWJweWpVVkRuK2J5am4xb0J0VjdSS25aVk5CRVVSU2xpcWJ0bHU5K3NWc09LaWhXcVNpS3F4WEpOTEhhVk5Da1BBYWRrY2RpLzhEanNhOVJ5eGpxNmVtVUs4UTNuUEh0M3VLUk5pK2oxd3llbm82aTFFaENwNUYzTTRONW5VZHhlZThocEpRZW5ZKzAyYmh5NEFqejJnOG5PK1VHUXFkdU41V2FUNFg5RkVWUnFrb3lWUUFHSFV6YkpVOEJPd1FrMkRRU3NuUFo5L3R1SXNmVFUxU1Vta3BLS2FidkxsSUkxcUNDSmhXaDAzUjBhelNVdHZWNmtIQitEYnN2cnVkQytrbHMwanM2VnVpRW5vYkJMZWdZTlpCT0RmcmpwdzlVR1NhSzRnTEc4R0RXUHZjR1VkMDYwZmZUOXp3MmovVXZ2OE9sK0QwWW8ycVhmN0NpMUJBcWFLSW9pdUlhVFlHbUVwNFFOZ2d3WXBtMlN4NEFkZ2hCZ2syUWNMazlpYXI3aDZKVXpQVGQxQU1DQ3piVFg3aVBpeTk2Y2tJMWlCQ0NXajRoOUd2NkdIMmJqQ0V6TDQwc2M3cW5wNFVBQW8zQitCdUNWS0JFVWR4QkNNNXYzY0g4L21PNTUrblJ0QjR6REozUi9jV1ZyV1l6aCtjczRzZzNQNUtYbnFteVM1UTdqZ3FhS0lxaXVJY2VpQVBpcE9SRklTRnlOeGxmN0pJN0JTUUlRWUpWUjhLTDdjUUZUMDlVVWJ5UnNORkNGcjd2Rmh3U1FuZzI1N3lHS2d5ZzFQSUo4ZlJVRkVXcEJrS253NVNXenU1L1R1Zm9yRVcwLzgzVE5PalJHZCtRWUpkZkt5ZjFKaGQvM2NXdVQ3L0NkQzBWb2RlcGdJbHlSMUpCRTBWUmxPcFRTMEJmb0srVW9GbGcyaTU1UVVLQ2dBU3BzZE9tWjg5TGJVV3FweWVxS0I2bm93VUZZUklwT2V6WnlTaUtvdFFzbWw1UDdvMmJiSnY2THl4cFdUUjdjaGozVFhnTS80Z3c5SDUrVmNyMmtqWWI1dXdjY2xOUzJUMzlPMDUvdndwRFdDQkMwMVIzSE9XT3BvSW1pcUlvbmhVbFlCUXdTdGhBbHdmVGRza3pBbllEZXhEczBRdjJUSXdUM2xVV1gxSGN6Q1pwVWZpV1hrTUZUUlJGVWFwQ2FBSkRhQ0JubDYvbjdQTDE2RFE5ZnFHaE5IM2lJUnIxNmtaSTR3WUlyZlRzRUdtemNlUFVXWksyeEhOcTFuSk1XWmxZTFJZUUFtUGRvR3I4U2hURmMxVFFSRkVVeGZ2RVNJZ0JSaVBCTEdIYUxubSthQ0JGSjlnektVNWM5UFJFRmRjNWNlSUV6WnMzTC8vQUlyNzY2aXN5TXpONTlkVlgzVFFyenhIaVZxYUpUZU9RWjJlaktJcFNzeFVHUm16WXlMeVJ3cjVQdm1iZlIxOGhERHA4Nm9TaTkvTkI3K09MMERTa3pZYlZaTUtjazB2dXRWU3dXRUdmbjAwaWhGQkxjSlM3amdxYUtJcWkxQXdOSkRRQVJpREJraDlJdVN4Z0R3V0JGQ25aUGJrRHlhcjJnL2ZJeXNyaXlwVXJYTDE2bGF5c0xQcjE2K2Z3dUcrLy9aWTVjK1l3WmNvVVJvd1lVZUh4MTYxYlIwcEt5aDBaTkVFV2FUZHNVWmttaXFJb3JpS0VRQmowVU5EcE8rOW1PbmszSFIrckdYVDViUUlWNVM2bWdpYUtvaWcxVnowSkR3RVBGWDRpUDMwMzE2ZnZrb1dCbElNQ0RnYjdramltamNqejVFUnJPcXZWaXNsa0lqYzNsNnlzTERJek00czkwdFBUdVhuekpxbXBxZmJIOWV2WHljN09MalpPZUhnNHNiR3hKY1p2M2JvMVVrcW1UNTlPKy9idGFkU29VYkg5NzcvL1BsZXZYdVdmLy94bmhlWmIyZU85emRRTlVrOStSeXFBNnk5MTRzb1VUMDVJVVJSRlVaUzdsZ3FhS0lxaVZKSE5RSVJtcGcyU05rTFF4Z1p0QkxRRXdqMDRyVEFKQTRBQlNKQkFhZzZXYWJ2a01RUUhnWU1TRGtxTmd5KzA0NXpLU2luZDQ0OC9iZytVV0N3V3A4Ynk5ZlVsTkRTVUhUdDJPQXlhZE83Y21ZRURCL0x6enovejJXZWY4ZUdISHhiYmYrellNWktUa3l0OHZjb2U3MjBpYTlHV3dzOUFKWWZWejZtaUtJcWlLSjZpZ2lhS29paFY5T0o5NGlwd0ZkaFE5UFd2OThxUVhBc3RoRVlMVGRKUzVnZFNXaFE4L0R3d1ZUM2tCM2VBeHdVZ3JEQjlOeG5UZHNwRGtCOU1FWktEZVpKRHY3bGZYUGZBSEwzTzlldU92dzArUGo0RUJBUlFxMVl0QWdNRENRd01wRmF0V2dRRkJSRWNIRXhRVUJBaElTRUVCd2NUR2hwSzdkcTE4ZmYzTC9kNmt5ZFA1dGRmZjJYZnZuMGNQbnlZTm0zYXVQcExxamtrM1Npc0Fpdlk1OUc1S0lxaUtJcHlWMU5CRTBWUkZCZDdwcjI0Q1NRVVBPeW1TcW5WM1VtVVFkQVNRUXNKTFpHMFFOQVNpQVlxMy8vUE9iVVFkQVc2QWtpUi85SCt0RjN5RWdXQkZPQ2dKamdtVEJ4L3RwdTRVYzN6OHdvZmYvd3hVVkZSK1ByNjRsZkZObzBWRVJ3Y3pKUXBVd2dKQ2JtN0F5WUFHZy9ZMncwTFZubDJNb3FpS0lxaTNNMVUwRVJSRktXYVRCWENCaVFYUE5ZVjNmZjFCdWxyRHFBcE9scElXUkJNMFdpSnBEbFF0NXFuR2xud0dBaGdrNEFScHUyU055UWNGNElUU0U1SXdYRWhPYUhQNWNTazdpS2ptdWRZYmNMRHc2bGR1N2JMeDgzSnlXSDQ4T0hsSHJkMjdWcjc4My84NHgvRjltVmtaRGg4dmJRc21acmc0MjNTRDhuZ2dzMXNuM1EyZW5JK2lxSW9pcUxjM1ZUUVJGRVV4UXM4MDBma0FvY0xIc1g4NTdBTTFMS0oxbWxFMnlReFFoQ0RKQWJzajZCcW1tWnRBVjJRZEFFb3JESmg4YzN2NUNQaGhCQ2NrSkxqQ0U0SXlZbXNQRTcrdnB2SXFhYjUxU2lhcHRHd1ljTktuYk4rL2ZwS3ZWNFQrZnN3SEVrd2dJQzFCZjl2S0lxaUtJcWllSVFLbWlpS29uaTVLVzFFSm5DbzRGR01sRko4dFoxUTZVT00xVWFNSm9pMlVTeXdFZzM0VnNNMDZ3bW9oNlNIQUFxWFZnVGtaNmhja0pBc0JCZVFCUS9CZVdIamdxYmpRcnFKQzk0Y1dIbnFxYWRjUHVhcVZhdnc4ZkZoNXN5WkZUcStvc2NWbWpoeFlvMHNCUHYxQnVtYkozbWpjRnZDREUvT1IxRVVSVkVVUlFWTkZFVlJhckNDcmlJM0NoNjdiOTgvVlVvdGNqY1J3a1lNT21La2pXZ3BxQytnUG9Jb0pQV0Jlb0RPamRPTUVoQlZHRWdwck53aU5iQktlMkNsOE5pendIRmtmdFlLa2pOU2NNTW11WW1CMUFEQnpmRnR5YTdPYmlvMm04M2xZMHFaUC8zazVHUk9uVHBGeDQ0ZENRd010Tzlmc21RSk9UazVEQnMyck5qckZmV1BmL3pENlk0LzFXMytmS203V1l0L0EzRUZMKzJZM0lHVnozdHlVb3FpS0lxaTNQVlUwRVJSRk9VT1ZsQkg1VkxCWTV1alkrYlBsN3ByMGRUVmE5UVhndm9TNm1QTEQ2b0lDcmJ6SDlYUlNqa2FpRVl3VUlJOXdLSUp3QUk1d1BUZHhZSXNiamQ3OW13aUlpTGNNdmFxVmF0WXNHQUJVNmRPNVlFSEhyQy92bVRKRWk1Y3VNQ0FBUU40NVpWWG5MNU9aVE5WYmpkdHB6eU5ScWpURXltRkFGTEJnQ1NnOERVcGVWdTFHbFlVNVc0bXJWWjc1cVpET2kzL3Z6WUowc0dCbXNqZkp3U2k4TmpDc1cwU2JEYlFhZllDNS9icmFRS2g1Ujh2cFFScktSOGVGSnhia1htV2VWeVI2eW1LTjFKQkUwVlJsTHZjbURIQ0Nsd3VlT3dwN2JqNWg2WHhXaFlSOXVDS2pTZzA2a2xKcUJEVVJsSWJRU2lTMmtCb3dhTzZPd0s1bk9iR04zSnQyclJod1lJRkhEMTYxQjQwc2Rsc1hMbHloZERRVUh4OWZiMWptVTMrY2krM3VYMW9LWG4vaFU1aXJjT0RGVVZSN2dJMmk1VVc0NGJqRng3bWNMK20xM05xNFNyU2pwMmgxY1JIOGExVE1xNmRldXcwQVpIaFdITk5uUGgrdVQxd0ltMlNpQWZpcU52K0hoSy9Xb0RWbEZmc2VxbkhUcE84YWhOQ3AwTm5NTkQ2cFRGbytwSzNqU2ZtTENmcjRtV2FqeHRCUVAzU1AxYzV2WEExNmFlVDgrY1pGbEppZjlxcEpNNHRYNC9RdVRQcFZWR3FyaVlIVGJMZzFpZFNpcUlvMVN6VDB4T29ibVBhaUR4dWRmOHAxMVFwdGZDREJHTWlWTk5SR3l1aGFOUVdSWU1yZ2xDZ0RwSVdRQ3QzenI4eWlpN0owYm54VFZ6cjFxMEJPSGJzbVAyMXk1Y3ZZN0ZZYU5Tb0VZR0JnY1c2NXhTVm1wckttREZqYU5DZ0FWOS8vYlhiNXVnSm1zRGc2VGtvaXFKNGxNVktxOUZEQ1kxdTVIQzNLVDJUUFcvL2gwZmpGeEJRMTNGZzVhZUhucVBUSzgrU2VmRUt4MmN0dVJVMHNWcUo3SGdmYmNhTzVNVFhpN0dTaDI5WUNGMSsvd0pDMDdDYUxjemJFSS9OYkVHelNOcU9leFM5ajdIRStQYzkrU2g3L3U5cm9vZjBKcXhGMDFMbnVmK0RyM2gwL1Z3Q0lodzNBMXc5OXJlZ01rMFVMMVpqZ3laQ2lGTlN5cmFlbm9laUtIZXRVNTZlZ0xjcldCcVVXdkE0WGFVeDhtdXkrQUwrZ0wvVTRhT1pDYkRwQ2NOS29BWitOZzAvQWY1QzRpZmhRMWZNM1dxMTJwOGJETzY3ZjY5ZHV6YTFhOWZtK1BIalNDa1JRbkQrL0hrQUdqY0NvM1AzQUFBZ0FFbEVRVlJ1WE9hNXAwL25mMHRqWTJQZE5yOUNPbzMrZVZiY2RpRUJRZ2hpQkV3Qk5BbS9uWjRnWjAzdUxQYTU2NXFLb2lqZVRQZ1krT1dWZDlDVjhqZklrbXVpZnIvT0JOUU40K0NjaFp4YXVMcEVidWZOa3lmTHVNS3RIRDlwazBTMGJZUFFOQklYcmFEVncwT28zem1PODc4bVlNSEs4ckV2MlpmdzJOa0VmVCtiU3BQaC9maDUwaHY0aEFVRGNNK2pJMm42OEFBVzlobVBzVjRRbGx3VERmdDNJeUNpTGdkbi9jaXB4V3RLekRQei9PV1M0eXVLRjZteFFST2J6YlpVQ0tHQ0pvcWllSVNVY3BtbjUzQTNLQWk4WkJjOHlqVnRsM1JKME1Sc050dWZHNDBsUDExenBXYk5tcEdRa01DbFM1ZW9YNysrZlRsT2RIUjBtZWVkT3BVZnQ2dU9vTW16Y1dJOTRQYSt4dE4yU2cyUkh6aXhhYndLUE9QdWF5cUtvbmdsbThUWEx4Q0R3Y2R4dlJML1lQeEQ4ek5NenF6ZVNIclNoUktCQnluenN5YU5BZjVFTkdtRjVwOS82eWZOTmdMQ2IyVjlXTE56YWY3NFVFenBHZno2M0hzMGViQVBqUi9xeGJuMVc5SDVHa2svbFVSb3N4aDhmVzhsK2R0eXJCZ0RBOGpNekNibjJnM3lzcklBeUV0TFI5b2s2ZWVTOGNuTFh6SmtiZFFBZ01ESUNQeDhhaUhzcFZoc3BGMjlqTTFpVVRWTkZLOVdZNE1tWnJQNUk2UFJPQUZ3bkxPbUtJcmlQdWMwVFhQSnpibmluYklLM3Z4cG1vYVBqdzhBMTY1ZDQ0a25ubkJxWEVkTGJhS2pvMGxJU09EMDZkUFVyMStmcEtRa0FKbzBhUUxBaEFrVHVIanhZcWxqZnZEQkIzend3UWNPOXpWczJORHBJckRWU1dmbUhhdVJjVUNJZ05IVGRza3B6M2NVRlFxWUtZcWkzRW1rMlVLWC8vbGRxY3RlcE0zR2h0OU1CWEM0ZEthbzJpMmFNR2p4cDdmT2xaTGtiVHZ0Mi82UmRZbnEzSjRyZXc2aGl3cm01b2t6TkJuWW15M1d2eUd0TnRyOS9sbnVtekNteExoV3M1bkQzeXhBNSs5VDV2WFAveExQNWIySGlPN1huWmorUFVyc245OXZMTGxwYVNyYlJQRmFOVFpvTW1mT25QU0pFeWRPa2xLcVFuR0tvbFFybTgwMjZkdHZ2ODN3OUR3VTk4bkl5UC9uRFFod1hEb3JLQ2lvd21QWmJEWXlNMHN2Z1ZPWVVYTDY5R202ZCs5T1VsSlMvbHFWbUpoaXgvWHIxOC8rZlAzNjlmajcrOU8xYTFjQXRtL2ZUbloyZG9samFwcG51NGtiWCt5U0t3U01Bd0tGWkRnd3o5UHpVaFJGOGFRbFF5YUNMTjdCeG1xMUVkbzBHZ0J6cnFuTTg2OGRPYzZXMy93VnpmZFdwa21USjRjUTFiazlBSzNIakFBZ0tMb0J3K2QvUWVhMUZBRGFUQjdMc1RsTGFQM0lFRkpQbjJQamkrOFFHRnFIQWZQK3lhVzlCOW4wL052a1dVd2xPdlBjVGgva3g5cG4zeUN3VHAwaWRWVWtnWTBpR1REakg5ejN5Z1RpMy9rWHdsaGpiMDJWTzF5Ti9zbWNPWFBtdW9rVEp3NlFVbjZGeWpoUkZNWDlrbXcyMjhSdnYvMjI1dDJOS3BWeTllcFZBRUpESFhmWlhiaHdZWVhIS2k5RHBXSERoZ0NjUFhzV2dLU2tKQ0lqSS9IMzl5OTIzSnR2dm1sL3ZuNzllc0xDd3V5dlRadzRrZXpzN0JMSDFFaVNGUWpHQVVqQms2aWdpYUlvZHltTEtROEFZMlJ0Y2xOdUZOc24wTUFudjFCNWkxR0RPREpyVVlsMmRhYUNURW1yS1krTTYxZlJqUG4xVVd4bWl6MnJ3M285aC9xOU8yT3pXdEYwR2tIUlVheWY5QmJoSzJmUXFGODNqdjVuUHBwQno1bDFtMG0vZXBtTXExZTRlZTQ4a2UxajhZa0l4WHo1YXJsZmg4N1hCOSt3RUNURnU2WFpSSDRnU08vbjYzZ0prcUo0aVJvZE5JSDh3TW00Y2VOaURRYkRhMEtJNFVCVElORFQ4MUlVNVk2UkNaeVNVaTR6bTgwZnpaa3pKOTNURTFMY3I3QVlhM2g0NlMwVVhTVXFLZ3BOMDlBMGpkVFVWTkxUMDJuWHJwM2JyK3V0YkQ2czF1VmhBelNnNTFRcHRZTGFOb3FpS0hjTllUU3c2OE12R1B6MXh6ejA1VWNsOXR1c05oWU5uY0ROTTBtMGZtUW9yUjhaV3VLWUxXKytqN1NWOHV1eklHamlIMVdIc0JaTk9MbjBaN2I4L245QkUyZ0JSaTdGNzZGUm42N29BZ1JJRUpxV0gyalJOTlpPZW9OSFZuOUhxeWRIa2ZEM2Y2UDVsRjB3dlZIUExuVC8reHVsN2o4OFk1N0tNbEc4MmgzeDAxbHdFL05Pd1VOUkZFVlJuSEw4K0hHZy9BNDJybENyVmkwV0wxNk12NzgvKy9ibE40dHAzcnc1Y0t1Mnl0M2twYmIvdjcxN0Q3T3JxdTgvL2w1N241bEpRcTRRRWdnSm9GeGpCQVRDeFV0RjZyMUtCYkZRYTlGYWZnTFdRa1d0cmRwV3JMWS9mcitxSUdvMVlLdjFVdnhKVmJ4d0p5SW9JSkFBSW1pQ2dWeEpTRUx1eVNRejU1eTlmbitjYzJiT3pKd3p0OHprbkNUdjEvUE1NL3VzdmZmYTYyeWZoMmY4NUx2V0Nwdm1MWWkvQjQ0REpreGJ3REhBNGdGdWs2UjlTa2dDRzU1Y3pBL091NWlYdk9kUGFCczd0c2Y1elN0V3NlTzV0Zno0L01zNDRRTi96b1JEcHZkWkUyVFYvQWVZY3VLeDVMZnZJS1JwVmQ4Sm14WS93N0w1ditUZzE4NWw2VjIvWVBFUGJxVmw2b1N1YXhiZDlCT3ltREh0ZFMvbjJUdCt6cWJGendLQkVBSTdOMjVpMGYvY1F0dkVDWDBDazAzTFZ2RE03ZmVRSHRDOXpzblc1NTduMlR2dkpSYUtQYTd0M0xHREorWjloNDZOV3dhYzRpTTEwajRSbWtpU05GS0t4U0lMRml3QTRNUVQ5OHdtYmVQR2phTzl2WjNISG5zTWdQdnZ2NS9iYjc5OTFIZnVhVllSZmgxS29RbTVoTGtZbWtqYUQ0VTBwWDMxT2hiOHk1ZHFuay9hV29neDhwdC8vMWJQZVM5ZEZ3UWUvZXoxcFgzZHEwS0prQ1lzdiswK2x0OTZMd1I0NXYvZEFrbm9FYnFzZi95M3JILzBLVWdDcTMvMkt3aWh1NDhrc09EL2ZyV3JyMnBMNy93NVMrLzRPYm1KM1ZOTVgzaHlFYi84KzkvVi9wSkpNREJSMHpNMGtTU3B5cTkrOVN1MmJkdEdXMXNicDU1NjZxZzlaKzNhdGR4eXl5MHNXN2FNNWN1WHMyYk5HbUo1VHZlaVJZdkk1WEs4NGhXdllNbVNKYU0yaG1ZVkFyOG1jZ0ZBekpnTGZLZkJRK29odU1XRHBEMGtoQUJwL2Yva2hCQzZwdHJVVk9mZWtBVG9zd3BLbmVmMjZxTy9NZFhhT25pZzd5QTFPME1UU1pLcTNIVFRUUUNjZGRaWlhkc05qNGJPems1dXZQSEdycy9UcDAvbnVPT09ZL2JzMmN5ZVBadGpqam1HMXRaVzN2T2U5NHphR0pwVnpIaTg2djhEbk5MQW9VaVNwUDJjb1lra1NXVVBQdmdnVHozMUZBRG5ubnR1M2V0ZS8vclg3L2F6WnM2Y3lYdmYrMTZPUHZwb2pqdnVPQ1pObXJUYmZWWnMzRmphWldGdkxZaklKVHhkckpTYUIxN1U3OFdTSkVtanlOQkVrcVN5TDMycE5HLzhsYTk4WmRkaXJMVk1uejU5MEgxbVdjYjY5ZXY3dEljUSt0Mkt1RDl6NXN6cE1ZYng0OGN6Y2VKRVB2M3BUL1BrazAreWZmdDJBQTQrK09CaDlkOW82VlpXRmJ2WEl6enNxbnRpN3FxelE2R0JRNUlrU2ZzcFF4Tkprc3BtenB6SnhvMGJ1ZmppaS91OTd0dmYvdmFnKzF5L2Z2Mnd3NUY2cnIzMjJoNmZyN3Z1T2dCdXZ2bG03cnZ2UGdBT09lUVFMcnJvb2hGOTdwN3kzclBEcm5rTDRscGdPcEFjT29FWndJb0dEMHVTSk8ySERFMGtTU3I3MjcvOVcrYlBuOCtzV2JQNm5FdlRkRWdWSnJ0N1g4VkhQL3BST2pvNkJuWHR1ZWVleTdubm5rdU1jYStkbXRNbHNJSkk1Y1VkanFHSkpFbHFBRU1UU1pMS3BrNmR5b1VYWGxqejNJRUhIamlrQ3BQZHZhOWl6cHc1UTc1bnJ3OU1TbFlBcDVXUEQyL2tRQ1JKMHY3TFRiRWxTVkl6cXE0c01UU1JKRWtOWVdnaVNaS2FrYUdKSkVscU9FTVRTWkxVZEtLaGlTUkphZ0tHSnBJa3Fma0VReE5Ka3RSNGhpYVNKS25weE5UUVJKSWtOWjZoaVNSSmFqcVhuY2g2b0xMWDhxUjVDK0trUm81SGtpVHRud3hOSkVsUzB3a2hSR0JsMStlTW1RMGNqaVJKMmsvbEdqMEFTWktrV2dLc2luQTBRRXc0REhpcXdVT1N0SmQ3OTRKYlE2UEhJR252WXFXSkpFbHFTakd5cW5JY29wVW1raVJwenpNMGtTUkp6U2wwaHlZRVF4TkprclRuR1pwSWtxVG1WQldheE1oaGpSeUtKRW5hUHhtYVNKS2twaFN6cXVrNVZwcElrcVFHTURTUkpFbE5LVTJxS2swd05KRWtTWHVlb1lra1NXcEtuVVdlcS9ybzlCeEprclRIR1pwSWt2WWxPL0pabzRldzd5aS95KzJOZXY3NjAxZ0hGTW9mRC9yOEEzRnNvOGJTREtaZUV3K2RlVTI4WWZvWDRrc2JQUlpKa3ZZWGhpYVNwSDNKTTV0Mk5ub0krNDd5dTN5bVVjKy9Lb1FNdXF0TkpyYnRwOVVtTVliRHJvM3ZIaHQ0T0FRdWJvbTh1ZEZEa2lScGYyRm9Ja25hbC94bzhRdU5Ic0srby93dWY5eklNUVM2MXpYSml2dHBhUElwMnBMSVB3YVlHU0NFeUx1NEtvNXA5TEFrU2RvZkdKcElrdllaSFFVK3UyZ0RLMVp2YS9SSTluNnJ0OEdpRFN6UDdlTGZHam1PR0x0REU5TDlkREhZcThJdTRLZGRud01uSERhSlA0RVlHamNvU1pMMkQ3bEdEMENTcEpGeXhabGg2L1dQeEl2dldjcGRaNzhJWmt4bzlJajJUcXUzd1QxTElRdGNmTW1yUW1NanFGQlZhUkwzb2REazh0akdGMFBIWUMrUGdhOERsd1lZR3lCSkExODcvRnIrTkJKL0Ird2tzaVhDNWhCWlh3eXMzTEdMcFZ2K25zMkVFRWZ2UzBpU3RPL3pYeWdrU2Z1YzZ4K0pyeVBoUDQ0L2lNT1Btd3BUeGtLTHRaWDl5bWVsTlV3V3Z3Q0xOckFpQy96bFphZUUrWTBlMTd4SDRsOFQrQ0pBaEJzdW14c3VhZlNZZHNmTXo4ZXhBYTRrWWM3S0Q0WjNEZjdPR0daZXc5VUJQaFRDb1A3UmEyc0dkeFVpSDNuK3lyQnN1T09WSkdsL1oyZ2lTZG9uWGZlck9MRXR4MGVBUHdhT0FzWTNlRWpOYmp1bFJWOS8zRkhnczFlY0diWTJla0FBOHhiRU53QjNBQkM0OTlKVHcyc2FPcURkTVBYL3hCbmoycmdwd3NzREZEb2l4Nis5TWp3NzZBNnVpcmtaazNoTkNtZkV3SVFBT1NKVENVd1BNRDNDZEdCYXFLb2t6dUNCVmZmemFtNEt4ZEg0VHBJazdlc01UU1JKVXRQNnltUHh5S1RJMHZMSE5aZk9EVE1hT3FEZE1QUHo4YXlRTUQ5QUNoQWoxNjY4TWx3NU1yM0hNT1ZxSm81cDVjUmN3clVCVGlrMXMyVkZ5blN1R1B4VUlFbVMxTTNRUkpJa05hM3ZmUyttbTE3TURxQU5vRENXQ1IrWUU3WTNlRmpEYzExc20xWGs5aEI0RFFDUkxSMDVUbDU3ZVZoYS82WVlabDNIaTJPZWw0ZVVsd1U0RXBpY0FRRzJ4TWpLSlBDN1lwRmZQOWZDWTF3Uk9nNzdRbnh0RXJrcmxQN08yN29pWVpxaGlTUkp3Mk5vSWttU210cThCZkZKWUE1QUZqbmwvYWVGeHhvOHBHR2JlVTE4Y3dqOEpFQWFTOXZmM0xaaU0rZVhkOGpwY3NoMThlQ1dJdThnOEdmQXljQzRVUC92dGhnanhSRDRUWlp4WlRGbGV5N3ljSUFrd3NhVm16bVVxMExucUg4NVNaTDJRZTZlSTBtU21scUVwME01TkFrSnh3SjdiV2l5YWd0M3paek1Rd0ZlRVNCRWVQUGhrL2wrNFhQeFgyTENwcEJ4VEpyd05qTE9KVENSeUdJQ1B3bVJGUVIyWlpGSkFXWVJtRUZwclo2cEFVSjVjZGlUUStBSFNaRVAwYjN3OFhEV01rbGVQbWZPaTVOYzd0UUFMdzBodkNnSllUb3dMb1NRaFJDMkJsZ2RZRkdXSkFzMmRIUXNlT0tKSjNhTXpCdVNKS201R0pwSWtxU21sc0RUbFgxelF5eUZKM3V0cTBJaGZENytUVXk0TjVTclJ5SzhPVTE1STVGSUNrVHVKL0NKSXR5NmVnYlBjVUdOUlZ5dmlnblFPbk1pWnhENFZBaWNCVUJnU2dxWFZyMnZRVzg1Zk5xY09hZWxJZng1a2lSdkFsNUVqRGxDQ0FDUjdqS1hDRkJ1VG1PTTA5cmFOcjN1OU5QdmlNWGkxK1l2WFBqenlpV1NKTzBMbko0alNaS2EybGNYeGd0RDVMc0FFWDU2MmR4d1RxUEh0THRtWFJQUERUQXZCZzZpRkRLc0JyNGRNNzYrNmtOaHlaQTZ1eVMyekpyTlhaWGdKTUltWUhMWG1pYWJtZDU3K2srVlpPN3MyYTlOUXZpbkVNSXJRd2toQkFLbEVoYXFqa092WTNxMlIwSllHT0RqZHo3MDBOMFlua2lTOWdHR0pwSWtxYW5OV3hDUEFpcEJ3bDY5ZzA2MWc3OGN4N2ZsbVFQc1hMV1pSYnV6N3NoaDE4U0wwc0EzQVNKa2xHcEJRb1RpenNpc0Y2NE1hM3JmODdMamp6OHlCNThOSVp3YlFrZ0hDa2dDcFY3N25LTm51SklrU1RIQ2Q0c3hmbmorUXcrdEhlNTNraVNwR1JpYVNKS2twaFpqRE5jdlpBTXdwZHcwNDlLNWZVT0EvZG1NejhXVGN5bVAxanFYQmQ2ODZtL0M3VlZOeWNsSEgvMzJKSmY3SW5CSXpZQ2tieFZKN2ZDa3pqWGxlNWNVWTd6bzdvY2UrdFhvZlhOSmtrWlhNdkFsa2lSSmpSTkNpQUVXVkRXZDByREJOS25PQW10am5VVmZRNlJyT3RNY2FEM3AyR00vU1pwK0o4WjRTTmRGc2JUNFNhUzBGVStNc2J1OWNxN3FtQmhMUDlYM1ZCMlhIWjJHOE5NM25YSEdINDNzdDVVa2FjOHhOSkVrU1Uwdk16VHAxd3ZQc0o2ZTc2aExnUE81S282Wk9YUG0yUFRvby8rZEdQOGh4dGphSndpQm1rRkl2ZmF1Z0tSeXJrYkFBaHdVaytRN2J6enp6TmVOL0xlV0pHbjBHWnBJa3FTbWx3UWVxZnA0UnNNR012cGVCcndObURDa3U2NFArUXorUGRaZWZIWDZyRWw4T0gzdno3N1ovdXBQL3VXdVV5NUpPbzcrSS9MVFQ2STRZUVl4YmVzWmh2UVRoTkJkUlZJcklLbWNLUDNxdm1keUNPR2JyenZ6ek5sRCtrNlNKRFVCMXpTUkpFbE43OHNQeDBOeUNaVjFUSFpNR2N1QkY4d1ovc0twVGV5aUpJUnZwRW55WEpJa3Q1SWtQK3pvNkxnZjJEN1FqVFBteFhGcE83OElvVzhsVG5ucVRoSXFmL3ZGQ0RHRFlnZWhjenRwK3pyU3JTdEp0NjRpdDIwVjZiYm55TzFjVDdwekkwbm5WZ0t4N3ZvbVE5aGg1OEgxbloydlc3aHdZZnZJdlM1SmtrYVhvWWtrU2RvcnpGc1FId1ZPQnNnaVo3Ly90UER6eG81b1ZMdzlDZUg3U1pLUXBpbHBrbVJwbXE1UFF2aFpMa2x1aS9uOFBSdDM3bHhWNytiRHJvbC9tQVp1QWNZTWV3U1ZxcEVzVHloMkVnbzdTZHRmSU4zNUFzbXVUYVFkbTBueU8wZ0tPMG1LSFlRc1Q0akYways1aXhBU1NGS28vRTV5eEtRMTdwcHl6S2QvODRXM2ZuTFlZNU1rYVE4ek5KRWtTWHVGZVF2alo0aDhvdnp4Nmt2bmhvODFkRUNqNHhWSkNQY2xTWkttYVVxdU96d2hUWktZcG1sSG1pUlBKaUhjblNiSlhjdlhycjBmNk9pK1BZWloxL0xQd0NkQ0EvN095Mzc5MzhTdHEwbE91SUF3K2ZBKzV5T3huYzZ0SjY3ODZPUm45dlRZSkVrYUR0YzBrU1JKZTRVczQ3YXFqMjlvMkVCRzEzSmdSNTF6Z1ZJRnlkeVFKSDlQa3R4OTlHR0hiVGgyMXF4Ylp4OTU1SlhIejV4NXdoeEN5OHF4L0RQd3JUcnJtNHlhYk9XRFpQUC9rZmpnTlJTLzlnY1U3L2c3NHZaMVBkWTdDWVJ4YWRMMjBUMDVMa21TZG9lVkpwSWthYTl3MVQweGQrZ0UxZ0ZUQUxJV3ByLy9wTEN1d2NNYWFVa1N3dU5Ka3B4UW85S2sremhOU1pLazkva3NUWktWU1pMYzJ6bCt4bVBienYvZVp6amc0QU5HWWxCcGdPSkFFVXlNdEcxZFFzdnZ2a2ZIWS8vTnptMmI0WURwSksvNUJHSDIyd2hKcm5SZFZtaWZzSEwrcktldWVkUEdrUmliSkVtanlVb1RTWkswVjdqcTdGQWdjbWZsYzVMbi9FYU9aNVJraFBBemhsY2xraERDRVlUdzdtempzbXRhZjN6SkFiUy9NQ0tEZXVkTG9UV3RmMzc2QWZDWlB3ejg3SVBIc09DYkgrZG44Ky9td2dzdnBLVnpJOW10SHlTNzdTUEU5ZzJscXBNa04yN25sT011R0pHQlNaSTB5Z3hOSkVuU1hpUEF6VlVmTDQweDduTlZzMW1XL1FUSWhudi9yczVPQ3NVaVlmVkNXbSsrR0xhdTdyRlY4RkNsQWQ3N01qaHBldTN6VThmQnQ4K0RQejhCWms2RW5kczJzZUNoQnpucXFLTTQvL3p6bVREK0FPSlROMUg4Ny9PSUt4OHNCeWRqenh2MmdDUkoyb01NVFNSSjBsNWo4amgrQUt3dGZ6enBoa2VZMjhqeERNSkJ3T25Bd1F6Kzc2NWZCbGcybklmbEN3VTY4L211ZFVTUzV4K243ZnZ2Skt4N2NzaDlKUUZlUEJrK2NCb2NPUmt1UHgxT253RmpjejJ2KzdPWHdqRUhRZ2l3Wk1rUzN2S1d0M0Q1NVpmenIvLzZyenp3d0FPY2M4NDVUSnMyRFRZOVMzejJIaUNTdFl3NTQ4UTNYRFFpVTRja1NScE51WUV2a1NSSmFnNFh6QW1kMXkrSU4wVDRCd0FTTGdVZWFleW8ralVOK0NXd0JWZ1Q0T2swU1o3T3BlbXpNVW1XdDhTNEpyYTB2TEJqeDQ1TlFDZWxhVGtkTVlUL0FqN0ZFTmFmeTJLa283T3pOSzhuaEs3cWtyQnBHVzNmZnhmNVYzK0M0a3ZlVWRvQ2VCRG1IQXlYbndhdlBMeFViZktxV1hEd09QaXZYOE5OdisxZTQrU0VhYVhIQVZ4OTlkV3NXTEdpcTQ5UGZlcFR2UDcxcitmdXUrL21HL09mNXBmVExvR1FrTFdPSDk5eTJLdU9nMjg5T3RqdkowbFNJeGlhU0pLa3ZVb29NQy9tK0JpUVJuam5kYitLSDdyaXpMQzEwZU9xWXpYd0FuQW9NQlU0Z1JDSVFCcENER21henlWSis5VEprOXZUSkhraENXRk5McGRibldVWnV6bzdJeEJDT1pIb0x6MkpRR2MrVHhZam9SeVl4RXFTRVNOaDF4WmE3LzQ0eFJXL0lQOEhIeWRPbURIZ3dIK3pEaTY3dFZSRmN2TUY4T1VGY1AyajBGbnNlZDJtWGQzSGl4WXQ2bkh1emp2djVLU1RUdUwzdi84OUIrVFhNNll0eDY0Q0VKSmsxNEZIdlJnd05KRWtOVFZERTBtU3RGZDUzNWxoMWJ5RjhXWWk1d1BqV25OY0FYeW0wZU9xWXl1d0VIZ3JsTUtOTEVhU0dJa3hoaGhqYTR5eE5jdXl5VWtJTXdqaHhCZ2p1VFJsMHZqeDVKS0VwTHc3VHBJa2hISWZzWFEvV1phUnhVaStVQ2l0WTFKNWFnaUV5am9tNVpDR3JFQzYrS2VrcXg0aWY4YmxGT1pjQ0xtMmZnZWZSVmk4QVI1ZURUY3Y3aHVZQU56eERMeGpOcVFKSEhQTU1TeGR1clRyM0kwMzNzaVBmdlFqZHUzYXhTdGVmVFpqanFVVW1rUkNQcDF3eU82OFdFbVM5Z1RYTkpFa1NYdWRMT05MbGVNQUgvL0tZL0hJQmc2blB4SDRZWStHR01uS29VZjFUMzl0VUtvMFNkT1V0cFlXeG84ZHkrVHg0emw0OG1RT1BlZ2daa3lkeXJRcFV6aGc3RmhDQ0tYNzZRNVl1aGFDalJGMnJLZjFuazh5OXJ2bmtpNjVIYklhU1Vndi8vWUFyTjVXKzl6UGw4RmR6NWE2dnVLS0syaHBhZWx4dnIyOW5TekxPUGpJbDdJelg5WCsrSGMvYytDQkIvNWczTGh4L3d1WU9haTNLVW5TSG1ab0lrbVM5anFYemVWZUF2ZVdQNDVOTXI3UTBBSDE3eWQwTDE3Ykl4RHBIWlRVQ2s1cXRYZDlMdmZaMnRMQ2xBa1RPT0tRUXpqK2lDT1lOWDA2NDhhTUtUMnY2cG14ZXhBa0x5eGl6QzEveGJnYi81amM3MzRJK1oxMWQ5bDVjbjJwNnFTV1lvUVAzd256bDhKSkwzc1ovL21mLzhtTUdkM1RmMElJbkg3R21ZUzVsOUJSN0o1a2xJUTRxYTJ0N2J4Smt5WmRQMjNhdE9WVHBreFoyTkxTOGtGZ3pQQmVzeVJKSTIrZjI2WlBraVR0SCtZdGlLY0FDeWovUFJNQzUxeHlhdmhwWTBkVjEyZUJEMUVlYXhJQ2FYbmFUWnFtNU1xLzYzMnVIT2VxMjJwODduMXZlMGNIejIvWXdQYjJkcnJXUmdtaDlOUHJPRTQ4alB6czg4a2ZmeTdaeEZtRFhqQzJJZzF3M3ZGdzhja3d2WFVIQ3g5K2tPZldQTS9ZcVVld01EbUQvM202dFR0NGlaSHNKMzhWODAvOXNDT2Z6eTh1Rm91MzdkaXg0N1pDb2ZBd3NLdS81MGlTdENjWm1raVNwTDNXVnhmRTZ3TzhyL3h4ZWI3SXFYOTlSdGpRMEVIVmRpU2xYWDZtUXZkVW0wRUhJUDBGS2dQY215UUpHN2RzWWRXNmRSU3piTUR3aEZ3cnhVTlBKWC8wbThnZmNUWngvQ0ZEQ2xBQ01ITWlUQjBITy9Pd2RETjA5SjRCRkNNN3YvdXVWUnNYZk85dmlzWGlqNEhDN3I1Z1NaSkdnNkdKSkVuYWEzMzVxVGcrdDVQSGdhUEtUYjlzM2NicjMzdDJhTVpxaFUrV2Z3SlFDamNHVVdFeTFKQ2szblU3T3pwWXNuSWxIZmw4ajdDRUdzRko1WmlXY1JTbnpTRi8rRm5rRDM4Vnhja3ZndHpZN2oyR2h5c3JFUC9yalhRKy85U3V6czdPZTNiczJER3ZzN1B6RHF3eWtTUTFHVU1UU1pLMFY1dTNJSjRCM0FlMEFnUzRkVXdMRjd6N3BMQ2pzU1ByWXhMd1MrQ2xVQW9tNmdZZGxiWktJRklqSkJsMGVGTFYxdEhaeVcrWExpVmZLTlFPU2VpbkFpWEpFU2NjU3VIZ09SUU9PWm5DMUpkUW5EaUxiT3dVU01jTUxraUpHYUd3azdSOVhXei9qemMrMWJIdGhTY0toY0t2T3pzN0grdm82TGdmYUIrZFZ5OUowdkFZbWtpU3BMM2VWeGZHQzBQa3UxME5nVWVTUEc5LzM1bGhWUU9IVmN2WndDM0FXR0RnS3BFUnFERHBIYnhzMmI2ZFJjdVhFMlBzRGtYcWhTZFZiWDJxVThxVktISE1GTEp4VThrT21FNGNleUN4ZFR3eGJZT1FFR0tScExDVE5MK2RkTmRHY2p2WGsrdllRcHJmdHYyNURXc1BXN0preWRaRy9ROGhTZEpnR0pwSWtxUjl3bGNYeE1zRFhGZlZ0RFhDM3gzNExEZGNjRUVZZUYvZFBlZFR3RDhDSWFsVWs0eHdTSkxyVldsU2ZXK1NKQ3hadVpMMW16ZDNWNUhVcVM2cE9YMW5rTlVwOWRyTHoxdDA3Nk9QenQ3VEwxNlNwS0Z5eTJGSmtyUlB1R3h1K0dJTS9DblFVVzZhR09Bcm0xN01NOWN2aUIrWnR5QWUzc2p4VmZrWDRGWWd4aXpydVFWeDFlZWhiRXRjNjVvTWFsNEhNR1BhTkVJSWZiWWhqbFJ0VVZ3K3J0Nkd1SHJyNHNweDE3MTEyaXYzOTlyMitEZWo5bllsU1JwQlZwcElrcVI5eXZVUHg5Tml3dGVCT1RWT0w0L3dhSWlzajRFTlNlUm5sNXdXN3Q3VFl3U21BTDhBNXZSWUVMWk9KY21ndGlXdVUyRlNiejJVSjVZc1lWdDdlOTFGWU90V29BeFFSVExnNHJJbEgvL0Y0NC8vN3ozN3lpVkpHam9yVFNSSjBqN2xrdFBESTFQR2NncndNYUQzOXNOSEJEaVB3Q1VCUGhZRGQzNXRZVHk2QWNQY0JMd1ZXTnFqU2lUTGFsYVMxUHFwVjRXU1ZmVlZyeklseHNqazhlTzdxMGlxSzBXZ3VpS2tid1hLQUZVa3NhcWRxcjZxNzQzdzRDaS9YMG1TUm9TaGlTUkoydWRjTUNkMFhqbzNYTjI2alpraDhtN2dUbUI3bzhmVnl6TGdyVEhHNVYxVGFjcS9Cd3hFK3B1dUE2VTI2UGZldHRiV21nRUp2ZTZOL2JSM2hTUmR0OWNQV0txbSszUnN6YkpIUnZuZFNwSTBJcHllSTBtUzlndFgzUk56aDAza3BDenk0Z2dIaGNoQkFSNXEwUFNjYWk5SlF2aGhtcWJIN3RidU9QMXNOVnpyMnVjM2JHRHA2dFZEV3dTV1FVemZxYjYzK2x5bEhlNjcvNGtuem1yTXE1WWthV2h5alI2QUpFblNubkRWMmFFQUxDei9OSlBmWmpHK0tZRWJzeGhQVDJJTXZTdEpraHJWSmJYYVFvd2swTzkxbGZiTjI3Y1RnVkNwQmlrdkRGczVKc2F1WUtSU0tWSTVybHdUb0hTdXNsWkpqS1ZyYXZWYmFZYzdSdnVGU3BJMFVweWVJMG1TMUhoTEM0WENXOGl5MndZN05hZFBHOTFUZXdiYWJXZG5Sd2VidDIycnZlTU4xTnhKcDlJTzFKMitRNjk3YXV5d2srV0x4VnRHL1cxS2tqUkNERTBrU1pLYVFFdEx5NHRDa2h3THRjT1BvYlQxdDJoc2xtV3NYTHVXUXJGWWVuQ05kVWo2ckdOQ1ZSQlNPVWZsOWw3cm05Ull4NlNxejhYRnA1NzY3ZWkvVFVtU1JvYWhpU1JKVW1PRjFqUjlSd0szQVVjRFF3cEV1cTRyNzVZejBLS3g2emR2WnYzbXpUMERrdEpEUzcrb0VaQlV6dldxYXVsVlJUSndkUXI4WUNIa1IvZDFTcEkwY2x6VFJKSWtxWEhhY2tueXlSakNoNEZXb0N0a0tHWVpBRWtJUGRZbDZWcTdwSGNnQXFXMkxDT1cxeEhwZmUzbWJkdFl2bVlOTWNzSUlmU3NHdW05amdsMHIwVlN2aWIwYnEvY1g3VytDVkJhNDZSdnY0VmlqRGVPMnB1VUpHa1VHSnBJa2lRMXhoRnBtbjRET0l2S2pvYmxBQ0pXQlNjeG55ZkdTR2hwNlJPZTFGd2dGcWhWWWJKcDgyYWVXNysrMUZmMVlxMzFnaERLSVVuc3RkQnJWVHZVQ0VpcSt1MEtaVXJYUFBESWIzKzdhTFJlcGlSSm84SFFSSklrYWM5S2dIY2xJWHlCR0tmVTNMV21LcVRJZ001Q2dVS3hTR3RMQzJOYVcwbVNwRzdWU2UrMnpueWVkWnMyc1hYNzlxNXRnWHMvcjNUWS9jemV1K0gwMkFtbnFoMXFCQy9WMzZQN09NWVFyZ2VLby9OS0pVa2FIWVlta2lSSmU4NVJ3T2VBYzExenp5WUFBQWZpU1VSQlZHSmxiYm1xa0tUM2RKanFhUzhaMEpIUDAxa28wSkttdExXMDBOYmFTbHRMQzFrNURFbENJR1laR2JDelVHQjdlenRiZCt3b0JTbFZRVWpkZ0tUeXpONVZKTlgzbHErcEc3eFUzMXZwTjRSbG16czdmektDNzFHU3BEM0MwRVNTSkduMFRRUXVBLzRPT0JEbzJsMm1adWhRbzNLamVzMlFmTEZJb1Zpa3ZhT0RKQVJ5YVVxYXBpUkpRcUEwcmFlWVpZUnluLzFOcCtsUlJWSm5tazNYZUFjVHZGVGZXK29yeGhodldMSmt5ZGJkZlltU0pPMXBoaWFTSkVtanB3MTRHL0JQd0V1b3JGMUNhVGVaU2hCU0szVG9VNEVDdGFhOWtORWRvbFFDa2twWU11ajFSbm85cjFhZ1U3TUNwVmQ3cmVDRkdKL3Y2T2o0K25CZm9DUkpqV1JvSWttU05QSmFnRGNBSHdQT0JOSmFGMVdtNDlRTkhRYWU5dEpkZ1RMODlVYTZBNUxxZnVzOHIyYS85WU9YQ0h6MXFXWExuaC9hNjVNa3FUa1lta2lTSkkyY01jQmJnUThCcDFNbkxLbldiK2pRejdTWE90djYxcXYyNkgraDE4cHhkYjk5cDluMHU0QnNuVzJJVjJ6THNxOE05QTRrU1dwV2hpYVNKRW03Ynpyd1R1Qjl3UEZVRm5rZHJIclRZY3JuYXU2d1V6bG13R3FQUVUremdTRlVrUXk4RFhFR1hMMWt5WkwxUTNvWGtpUTFFVU1UU1pLazRja0Jmd0M4Qi9oallESlZhNVlNUmZYNkpqMm0yVUNmYllqN1ZIUlFZN3ZnZXNGTDFUSDBQMzJucTkraEJqcmQvVDZ5SlovL3huRGVoeVJKemNMUVJKSWthZWhlQ1h3RGVCR0RtSUl6R05YYkRRKzZpcVRlZHNIMWdwZXE0NW83OTlUcXQxN3dVdDF2MytDbEk4YjRvV1hMbHUwYWlYY2pTVktqREsxMFZKSWtTUUFQQWI5Z3BQK1dLb2Naa1ZJQTBSVkNsSStyMjd2Q2k4cVVtTXE1OGpHMTdxMjZocXByK3UyMzE3TzcrcTErWHMreHhoampGNTU4NXBrSFJ2VGRTSkxVQUNQeUx5T1NKRW43bVF5NEhUZ2NPSWxoVHN1cEpWUTZDMVZkOXRwS3VMcTlhMHBNclhPOTc2M1JiNDk3cSs3cE9sZDFmM1Y3MTdtKzl6NitvYjM5TDNiczJKRWYvbHVRSktrNUdKcElraVFOVHhHNERaZ0duTXhJVnAxVWhSRzFncEFlUVVaVmUrOXp0WUtRZmdPUzNzL3NIZHhBMy9Da3FsOUMyQllMaFhPV3IxbXphbVJlaENSSmpXVm9Ja21TTkh4RjRBNUtmMU9keVVqK2JkVzcycU5HZTU4S2xQNnFTT3EwRDFSRlVpOGc2ZDF2Z0VJVzQvc1hyMXg1NTBoOGZVbVNtb0doaVNSSjB1N0pnSHVCNTRDemdiYVI2TFJQRmNsQTAyd0dxaUxwSnlEcFUwVlNvNzFQdjEyWEJBTEVMSVRQL1g3RmlzK053RmVYSktscEdKcElraVR0dmdnOFJtbHgyRmNEQjQ1RXAwT2FabE01UjFVVlNhLzJ5dkZBMDJ6NlROR3AxVzkzZXlTRTc4YVZLeis0RVFvajhiMGxTV29XaGlhU0pFa2paeVh3UGVCSVlEWWpzVUJzN3pDanVwMEJwdGtNWm4yVHlybGUvVkxyZVRYNkJXN2R2R3ZYWDZ4cWIyL2Y3ZThxU1ZLVE1UU1JKRWthV1R1QUh3SXJnRmNDNDBhazExcUJSVC9UYkdydHN0UGZRcStEQ2w1NjNoTUo0VGJhMjkvMTNNYU5XMGZrTzBxUzFHUU1UU1JKa2taZVJtbTZ6azJVdGlVK2p0Mm9PaGxvTjV1QjFqR3B2cWU2ejNwVGZBWXhMU2dTd2szYjgvbUxudHV3WWR0d3Y1Y2tTYzNPMEVTU0pHbjBiS1kwWFdjaGNCSndNTU1NVDBLOVNwRUJkc21oNnA2YTY1aFFJM2lwY2E3cVRDSEM1NWF2V2ZPQjl2YjJYY1A1THBJazdTME1UU1JKa2tiZjA4RFhnYlhBUzRHSkRDYzhHY1I2STZGZXBVajV1ajdUYk9vdDlOcnJlZVhyTmdDWHJGeTc5aHBLMVRTU0pPM1RERTBrU1pMMmpBTHdNUEFOWUQybEtUdVRHRUo0TW9UMVJtb3VGRXZWL1lOZFFMYmNsaEhDL0JEamVhdldyYnR2eU45Y2txUzkxTzZ2NkM1SmtxVGhtQWk4QTdnTWVCblFNcGlicXNPTTNsTjJxcXRMYXJVUDQ5NFlZSG1JOGRPck4yNzhGcEFmNlpjZ1NWSXpNelNSSkVscXJCYmdET0E5d0I4Qmh6TEEzMmkxMWplcEY1QjBCU0ZEQzFoaWdPWEF2UFpDNFladDI3WnRHSzB2TDBsU016TTBrU1JKYWg0SEFhOEIzZzZjQmN5Z3p0OXJJMUJGMGp0NGlVbVM3Q0xHQjJJSTN5ekNqemR2M3J4NTFMK3hKRWxOek5CRWtpU3BPVTBFVGdaZUM3d2FPQUdZUW1YNUV1Z09TS29ERU9vRUpMV3JVMktBalNHRWh3amh0cXl6ODlZdHUzWXRCNHA3K3N0S2t0U01ERTBrU1pLYVh3S01CNDZodEhYeENjQXhBWTRraEVPVEVDWVFRaTVBcUJPUVpDR0VqZ0RyUWdnclFnaUxRNHkvQmg3WnVuUG43NEJ0UUd6UWQ1TWtxV2tabWtpU0pPMjlVaUJIS1ZDWkNFek93Umh5dVJaS1FVaytoTEM5czdOek03QUY2S0MwaTQ4QmlTUkpraVJKa2lSSmtpUkpraVJKa2lSSmtpUkpraVJKa2lSSmtpUkpraVJKa2lSSmtpUkpraVJKa2lSSmtpUkpraVJKa2lSSmtpUkpraVJKa2lSSmtpUkpraVJKa2lSSmtpUkpraVJKa2lSSmtpUkpraVJKa2lSSmtpUkpraVJKa2lSSmtpUkpraVJKa2lSSmtpUkpraVJKa2lSSmtpUkpraVJKa2lSSmtpUkpraVJKa2lSSmtpUkpraVJKa2lSSmtpUkpraVJKa2lSSmtpUkpraVJKa2lSSmtpUkpraVJKa2lSSmtpUkpraVJKa2lSSmtpUkpraVJKa2lSSmtpUkpraVJKa2lSSmtpUkpraVJKa2lSSmtpUkpraVJKa2lSSmtpUkpraVJKa2lSSmtpUkpraVJKa2lSSmtpUkpraVJKa2lSSmtpUkpraVJKa2lSSmtpUkpraVJKa2lSSmtpUkpraVJKa2lSSmtpUkpraVJKa2lSSmtpUkpraVJKa2lSSmtpUkpraVJKa2lSSmtpUkpraVJKa2lSSmtpUkpraVJKa2lSSmtpUkpraVJKa2lSSmtpUkpraVJKa2lSSmtpUkpraVJKa2lSSmtpUkpraVJKa2lSSmtpUkpraVJKa2lSSmtpUkpraVJKa2lSSmtpUkpraVJKa2lSSmtpUkpraVJKa2lSSmtpUkpraVJKa2lSSmtpUkowbDdwL3dPR2FYaHlGQzBNeWdBQUFBQkpSVTVFcmtKZ2dnPT0iLAoJIlRoZW1lIiA6ICIiLAoJIlR5cGUiIDogIm1pbmQiLAoJIlZlcnNpb24iIDogIjI1Igp9Cg=="/>
    </extobj>
    <extobj name="C9F754DE-2CAD-44b6-B708-469DEB6407EB-2">
      <extobjdata type="C9F754DE-2CAD-44b6-B708-469DEB6407EB" data="ewoJIkZpbGVJZCIgOiAiMjAzODc0ODI5ODA2IiwKCSJHcm91cElkIiA6ICI2MDE5MDIxMDAiLAoJIkltYWdlIiA6ICJpVkJPUncwS0dnb0FBQUFOU1VoRVVnQUFBbEFBQUFIWENBWUFBQUJ6djJTNEFBQUFDWEJJV1hNQUFBc1RBQUFMRXdFQW1wd1lBQUFnQUVsRVFWUjRuT3pkZDRCY1piMy84ZmR6em15djJkMzAzaUU5SVlHRWtBUUNCSWlVVUtSSkV3c0lYSzRvSUVXNUNNaEY0R2RCZ1hzRkVsRkJoT2lsQ0FUcElLa1FRanJwZFZPMmwyeWRjNTdmSDdPN3lhWlB0c3pNN3VlbDZPN01tWE8rTSt6T2ZQYXB4bHByRVJFUkVaSERNc2FZK3ErZFNCWWlJaUlpRW9zVW9FUkVSRVRDcEFBbElpSWlFaVlGS0JFUkVaRXdLVUNKaUlpSWhFa0JTa1JFUkNSTUNsQWlJaUlpWVZLQUVoRVJFUW1UQXBTSWlJaEltQlNnUkVSRVJNS2tBQ1VpSWlJU0pnVW9FUkVSa1RBcFFJbUlpSWlFU1FGS1JFUkVKRXdLVUNJaUlpSmhVb0FTRVJFUkNaTUNsSWlJaUVpWUZLQkVSRVJFd3FRQUpTSWlJaEltQlNnUkVSR1JNQ2xBaVlpSWlJUkpBVXBFUkVRa1RBcFFJaUlpSW1GU2dCSVJFUkVKa3dLVWlJaUlTSmdVb0VSRVJFVENwQUFsSWlJaUVpWUZLQkVSRVpFd0tVQ0ppSWlJaEVrQlNrUkVSQ1JNQ2xBaUlpSWlZVktBRWhFUkVRbVRBcFNJaUloSW1CU2dSRVJFUk1La0FDVWlJaUlTSmdVb0VSRVJrVEFwUUltSWlJaUVTUUZLUkVSRUpFd0tVQ0lpSWlKaFVvQVNFUkVSQ1pNQ2xJaUlpRWlZRktCRVJFUkV3cVFBSlNJaUloSW1CU2dSRVJHUk1DbEFpWWlJaUlSSkFVcEVSRVFrVEFwUUlpSWlJbUVLUkxvQUVSRnBIZGJhMFAvamcrL2pGZTdFYkZtRjNiRWVkbTNHRk95QTBuek1ubEtjWUEybTdtOXNDMWdzTmk0Qm01cUJ6ZWlJeWVrT25YdER0LzZZbnNkaDByUEJjVEdBTWZyYlhObytZK3QvbzBSRXBFMnhXT3IrQzFnb0w4SmJOUit6Y2g2c1g0cFR2QnV3R0d1d2dER2h3ekNoeDV2Nkx5eFlVL2ZGM3BNM0hPd2JnODNwamgwd0VuUDhlSnpCSjJLUzA3RllEQVpqVE9zOFlaRVdadmI1WVZhQUVoRnBvNnkxMkpvOWVGOTlDcCsvalZuelphaGx5Uml3Tkd1d3NkYUNzVmpBajB2RUhuOGladXpabUtFbjQ4UWxLa1JKbTZBQUpTTFNSbGxyc2RiSEw5NEZuOHlHK1cvaWxKZlFPTDRZbWp2UDJIMyt0LzVMYXl4K2VrZnN5ZWRoSmwySWs1YWpGaW1KYVFwUUlpSnR5TjYzY1l0WHVCUDc3cDl3NTc4SlhrMWRONXdoRXBIRk5zUXFpNDFQd3A5d1BzNlpWK09rNXdETjJ3SW0waG9Vb0VSRTJoQnJMWDVsS2Y1N2Y4Wjg5QXBPYlZXb3BTY2lzZW5nNnFPVWw1Q01QZU5iT0tkZGpoT2ZyQkFsTVVVQlNrUWt4dG02UWR6V2V2aExQNGEvL3hhM2FIZkQvUVpERk9XbmZicjRUQ2p3ZGVvQjMvd3h6bkVuQWVCbzVwN0VBQVVvRVpFWVpxME5kWXRWbE9LLzhpdmNMOTdGNEVPVXRUb2RTbjNYbm8rRE4vRmMzQXR1d1VsTUE5U3RKOUZOQVVwRUpJYjUxc1BmdUJ6KytGKzRoVHRqTm5TRWdpRDRYWHJEdHgvRTZUWkFMVkVTMVJTZ1JFUmlrTFUrMXZwNDgxN0htZjFybk5wYVFqMTFzUm1nQUxBV2F3eGVRZ0pjZVMvT3FLa1k0OFJzS0pTMlRRRktSQ1RHV0d1eHZvZjMrbE80SDd3WXdibDFMY1BIeHhvSC85d2JjTSs0V2lGS29wSUNsSWhJalBHRDFYaC9mUVIzd1Z1aGNCSHBnbHBBM2NndWdxZGRRZUNDbXpGT1FDRktvb29DbEloSWpMRFdZcjBhZ24vNk9ZSEY3emZNcm10THJVLzFHZ2FYVzRzLytXTGNpMjlUaUpLb3NtK0EwbWc5RVpFb0ZlcTJDK0w5OVpGUWVES2hWYnpiWW5nQ0d0YXVNZ2JjVC8rTzk4YlRkZU8rOUhlK1JCOEZLQkdSS0dXdGovZjYwemdMMzJyVHdXbC9EZzdHR3B6M1hzRDc2SzgwMmlKR0pFb29RSW1JUkJsckxiNzE4T2E5aHZ2Qml6aDFROFpqVWNQZWZOYmk0K01CUGhiZit2all3N1l1T2NiZ3ZQb1UzckpQOGEyUEdxSWttbWdNbEloSUZBbTlKVnU4VGNzd1Q5eUNFNnlOMlphbitqRk53WTQ5TUpNdndRd2FpMDNOZ0tvSzJMZ1UrOWxydUJ1WEgzWkdvWStQbjVnR3R6K0QyNmxQNkNpTmlaSUkwU0J5RVpFbzVWc0xGY1g0ajE2UFc3QWpaZ2RRMTYrVzdwMTZHYzc1UDhDSlMyejBYS3kxK0g0US82OFA0ODUvRThlNGh6eVhqOFhyTVFqbnR2L0JpVXVLMmRkRVlwOEdrWXVJUkMwUDc1VmY0eGJreG5UTGs4WGlUYm9ZNTZKYmNlSVNHOTlmRjY3OGxYTmgvVktDNTF3ZjZxSTd4RmduQXdTMmZvMy81ak5ZL0ZaNEJpSkhwZ0FsSWhJRkdzWUtMZjBVOTR0L1lZd1RxOE9lQVBDeXV1QmNjRlBEZ3BqR0dFS2RrM1hoYWRVQ21QMXJ6SGNlSm5ETzkvQUdqejNrV0hGVDE4bm5mUGd5L3NZVm9XNU85WjFJaENsQWlZaEVDYSt5SFA3K0cweXNwd01MakQ4WEp5Rmx2NzN0NmdhUHIxNkkvZHNqbU84OWd0TjlBQmlEbWZ6TlE3WkFRV2lUWVdPRDhQS2orTUdhd3g0cjBob1VvRVJFb29MRnZ2Y24zTUpkeEhUVFU3MkJZeHA5RzJwaHM5ZzFpN0F2L1JMejNVZHd1Zy9DMzdnY2YrVm5tUDRqc082aHgwRkJxQ1hLMmJZV2YrNnJjSVFaZkNJdFRRRktSQ1RDckxYNGhUc3hINzNjSmxZWnQ0REp5RG5nVm4vdDU5Z1hIOEY4NXlHY0hvTXhHR3hKQWZhOUZ5QXhHYytOTyt4NVE0dHNHc3ljV2ZnVnBhZ2ZUeUpKQVVwRUpNSXNQdjYvL29oVFV4M3BVcHFGQWV5ZTRrYTMrWlhsMkQvY0JWZmNoZE56U0NnODRVTnBBU1FtUTAwMWp1Y2R4YmtOYmxreC9zY3ZLejVKUkNsQWlZaEVtQzNhaGJQdzdkRHlSalkyVzU5czNUOE5xV2JEY3ZadElUSkpLVERsWW5qbmoxQlZYbmVmd2JvQnpMVHJzRnRXNFhpMVIzVXRZd3ptNDFld2xlVU5NL3BFV3BzQ2xJaEloTmk2Y1R6K0o3TXh0YlVZbkpoYUk5S3lkMGtDYkNqRytQWDF6LzhuMWd2dU0wN0o0RTYvRWZvTXdYdjJMdnpxQ2d5R3VJa1g0UFFaaXYzc3RiQ3U3VlNVWXVlL1FYMFFFMmx0Q2xBaUloRmo4V3NxTVBQL0dWUEJxWUcxK01ZUzdEY1M3OXI3OE8rZmpYLy9iSUlYL3llbVpEZmVCeTgwYkFic0dBZmpPRGpuM1FROUIrRS9leGQrOVo3UWVsRXJQc05kOGxGbzZZYWpaS3lCVC8rQjlUeTB4NHRFUWlEU0JZaUl0RnZXWUwvNkNLZThKR2EySndtMU5vVys4cks2d2tXMzRvNllETVlCTEpRWDQrM2VqRTFJd3J6NUxGNUNNdTZrUzZCK3d4Ymo0SjUvRTk2clQrSS9kemRNbklGNTRSZkgxSWJrNUczSFcvY0ZnY0VuTmVkVEZEa3FDbEFpSWhIall4Zk9DYzB1aTZGdUtHdDh2TEZuNDF4eUd5WTVvNkYycnpRZis5UnRtTkduNDl6NVIyeFJIdmFGaC9HWHo0WFRMc1AwSFE3eDhSRDBNQ09ud0JmdjRqeDdUOTNNdy9BNlJJd3hvWmFuaFcrREFwUkVnQUtVaUVnRVdHdnhTd3N4NnhaSHVwU2o1bU94Z1FEK2hmK0plOHBGZFYxdW9kbDB0clFBLzZrZndja1g0RTY2T0hSZmFoWmNjU2ZPLy9zZVp0VjgvUGdFYkdJeXByb2FwN3F5TG5ZMUlUZ2FZUGxuMkpwS2lOY2VlZEs2TkFaS1JDUkM3TXA1T01IYXFPKythOWgrSmJVRC9PQTNld01TQUQ2VUZlSTkvU1BNaFBNSVRMNTQ3L1l0Z0pQWnFXNmN0NE5UVzROYldveFRYWVZUdDcxTDZMaGpmLzZCaWpLOHRWK2dOYUdrdFNsQWlZaEVnTVZpVjg0TGJXTVM3Wi85RnJ4T3ZlQ0hUMk1Hamc0TkNLOExmWDU1WFhnNmNUck81RXNhRnJ1c2Y1ei8yYXQxbzUvMldRaXptZkppL1I1NXJKeXYrQ1N0VGwxNElpSVJZTDFhV1A5VmFEYVppYzZwK05aYXJMRjQvWVpqdnZzSWJscDJRNW0rOWJIbHhYaFAzNDRaT3czbjFFc2I5cjJ6MW1MOUlON2JNMkh0NTNqeENiaTFWV0dQY3pwcWE3OElqWWVLdnBkUTJqQzFRSW1JUkVMZU50eXl3cnJXbXVqNzVBK3QzMlR4aG96SCtjR3ZjZEt5NnU2b0MwOFZwZmpQL0FRemVpcnVhVmMwYXBXeXdScThsMzRKTzlmRCtUZmgxRlRSVXMvUkdJT3phd3VVRjdYSStVVU9SUUZLUkNRQy9NMHJNVkcrZmxId2hOTnh2dk1JSmpHbGNiZGRaUm4rSCs2RTRSTnhUdjlXdzFnbWF5MStWUm5lczNkQlhBTE9kUTlpbG56VTRyTU1qZS9oYjFuZFl1Y1hPUmdGS0JHUkNERGIxeEt0TFU4K2x1RDRjM0d1dmg4bkxyR2g2ODFhSDcreUZQdUhPMkhJQkp6VHI2N3J0alA0MXNjdnljTi82amJvUHdyM2t0dWdvaFRtdmQ3aU5SdkFibC9iNHRjUjJaZkdRSW1JUk1LdVRWRzNDVW45cm5MZXBJdHdMLzRoeG9uYmU0OEZ2Mm9QM2pOM1lZNDdFZmZNcXh2Tkh2UjNiY1ErOTFQTUdWZmhuSGcyWVBEZmVoYTN1ckxsbHhjd3dLNU5MWHNOa2Ywb1FJbUlSSUROMng1MXF4ZFl3RC8xVXR5TC9nTmpBbnZITkZtTFYxV09mZVlubUVGak1OT3ViVmdEeXNlSERVdnhYM2dZNTV1MzRSdzNIb1BCVy9zRjd0dzNXbWQ4dkRXWXZPMHRmQkdSeGhTZ1JFUWl3SlRrUjdxRUJnMno3VTcvRm9IemI2N2JsbVh2Zlg3MUh1eXpkMkg3anlSdzFyY3h4b1hROHBuNFN6L0d2djQvT05jOWdOdnp1TkR0ZTRyaHhWK0E5VnRsY1V0akRCVHRhdkhyaU94TEFVcEVKQUtjNmozZ1JQNHQyTmI5NDUxMkplNzVOMkVjTjNTN3RhR05nS3NyOEorNUcvb09KM0RPZHhyQ2xjWEgvL1QvWU83cnVELzRGVTUydDlEdHZvZi80c080QmJsMVN6UzAwdlBZVTlvNkZ4S3BFL25mWGhHUmRpazYrdStzdFhqRFRzYTk0T2E2bHFXOS9Kb0t2T2Z1d2ZRNURtZjZkL2QyMi9sQi9MZWVnWTNMY1c3NUxVNUtKdlhkZWY0N3MzQ1hmWXlEMjNyaHlWb2NyNloxTGlaU1I3UHdSRVFpd0pqSXYvMzZXTHlKTTJEM1Z2eGxIMU8vSFlxMVByYW1Bdis1ZTZISElOeHYzSUJURjY1c2JUWCtpdzlEL2piY0d4N0hTZWxRMTRwbHNZdmV3Wmt6QzJQZFExKzBoVGgrZEM4SklXMlBXcUJFUkNLaVpkZEdPcHpROGxNV2Yrb1Z1RE51eHVadnczLzZkanpIeFIwK0JWdFRoZmZjdmRCdEFJRnpiMnpvdHZNcnkvSC8rRlBvMUJkbnhzM2cxbitFV0x5dkYrSDg5UkVjYTF0OVU5LzZOYWhFV3BNQ2xJaElCTFIyeUtobmJkMVNCVk12SXpEakZvempZanYyeHQ3NE9QelBqL0NDMWRnRjcwQ1h2ampuLzZDaDI4NHIzb1gvN0YyWTBhZmpUcjBjWTBJZkh6NCtkdk1xekhQMzR0VFdST3g1aWJRMkJTZ1JrZjJVbHBheWF0VXFjbk56cWFrNTh0aWFZY09HTVhUbzBMQ3VZYTBOYlNSOHJFVWVJMnNzM3BUTGNXZmNnaldBRjhRdjJRMjVHN0RkQitMTXVnODdkQ0x1akpzd3hnMTF6ZTFZajUzNVU1eXpyc1VaZTFaZHphRWdabmRzd0R6OVk1ektQUkVQaFlwdTBwb1VvRVJFOXZIVlYxL3g4Y2NmVTF0YlMxcGFHaGtaR1MxeUhSdUJyaTVyTFg2LzRaaVJrL0EvL0J0MjB3ck1scFdZb2p3Y1A0akY0RS80Qm5iMUl2eXZQc1lkZFRyKytpK3hMejZDdWV3T25FRmpZWi80NU85WUQwLytKODZla29pM1BGa244bVBLcEgxUmdCSVJxVE5uemh4V3JGakJxRkdqbURCaEFzbkp5UzE0TlkvV25zZGpqTUhadUJ5ZXVEbTB4QUI3eHc5WkRQN3BWK0tlZnpOKzdscnNIKzRrdUdrbHJQZzN6dlVQNFhRZnRNK3hQdjdPVGZEa0QzRkxDaU1lbmdCOE40N1dIN291N1prQ2xJZ0lzR2JOR2xhc1dNSDA2ZE01L3ZqalcveDZOajRSVXh1a3RaY2pyNHROQjRRZWIvZ3BtT1BHNDczM0o5aTRBb0pCK0dRMlhQNFRUUGNCR0dQd2JkMTh1MTJiNGNuL3hDMHBpSXJ3QkdCU015TmRnclF6Q2xBaTB1NEZnMEhlZSs4OUJnMGExQ3JoQ2NCUHo4WXBiUDNWcy9jZGRXV3hZTUUzRG14ZGcvM29yNWcrdzJIS0paaWVnNkY0Ti81ejkyQTdkTUlPSEJ0NlJPNDY3RlBSMC9MVW9FT25TRmNnN1l3Q2xJaTBlNXMzYjZheXNwTGh3NGUzM2tWemVrQUVBbFM5aHRsNGt5N0NPZjFLM0E2ZE1FNkFmVnVuYkVvSDdIY2V4bnZ1SHV5VjkyQVNrckZQL3dpM3JEaXF3cE0xRm5LNlI3b01hV2NVb0VTazNjdlBEKzFMMTdGang5YTdhSmMrMkRXZlIyUXRxSWJ0V3laZmlIUHhiVGoxVzhxWXhpMVV4aGljN2dQaCtsOWduNzBMVTFXSlcxRWFWZUVweEdBNzk0NTBFZExPS0VDSlNMdm5lUjRBS1NrcHJYZlI3Z05hZGErNGVnM2RkcE5tNEZ4OEc4WnhEeHFJNm84ekFMdTM0WlFWNGRSRTZUcFAxc2YwR0JUcEtxU2RVWUFTRVltRTNrTUp6WDFydlVCaXJjVTNGbi9pREp4TGZvVGp4QjA2RUZudy9WcjhPYk53M3ZranJxWFZCN3dmTGQ4SmhNWnNpYlFpQlNnUmtRaHdPdlhDVDhuRXROSWFTcmJ1UC82RWMzRXV2WDF2dDkyK3h6UnNoMkx4eTR2d1gvZ0Y3b3JQNmtKZWRJWW5BTnVwSjY1bTRVa3IwOHBqSWlJUllBSngyQUdqV3VWYTFscXNCWC84dVRpWC9xU2gyKzdnWFhjK3dYV0xzWTkvcHlFOFJXclB2cU5ocllWQkoyQ2pZSE5tYVYvVUFpVWlFZ0VHQTBOT3dpNzlhTy8zTFNBMDI4N2luVFFkNS9LZjRMaHhIS3cxeWJjK3RyWUsvKzJaT0IvOEZjZnpxUnRWSHJYcTJ0VGcrUEhSWEthMFVRcFFJaUlSWVhDR1RjUjNBcmkrMXlKWHFPKzI4MDQ4QitlS2UzRGMwRnJkOVExUDlWMTJGb3UvZVFXOCtFdmMzSFVZVTcvWmNaVEhFZ3RlVWlydW9CT0krbHFselZHQUVoR0pBR01NVG5wSGdnTkd3dGVMbS8zenZ6NGNlZVBPd3JueUhvenJZdmJyNXJKWWJGVjVxTlhwNDVjeG5vOFRwUVBGRDhvQVEwL0d4Q2RINSt4QWFkTVVvRVJFSXNiQXVIUGc2OFZZbWk5RDFlOVg1NDA5QytkYjl4N1FiUmNhRStYaGYvVVIvTi92Q1JUdUpNckhpUitndm11U2NlZEV1aFJwcHhTZ1JFUWl5QmwxR3Y0L25zQ3BMS001RWt4ZHJNQWJjd2JPdDM2S2NlUDIzbFBmS3JWOUhmYlYzK0YrdlNpVW0yS3g5Y2FBbjlVTlovQzRTRmNpN1pRQ2xJaEloQmhqY0JKU0NJNy9CdWFEbDVxOHpGSkRRQnA5S3M3Vi80VUp4T0VZWisvdHhidXhjMmJpekg4VDEvTU9XSGs4bGxnc2R1SU1IRGNRVXkxbjBuWW9RSW1JUkppWi9FM3NKMzhITDNqTTUyaVliVGZxVkp4cjdzY0p4QU4xcyt2MmxPQi8rQkxPeDYvZ1ZsWEVYSGZkL3F5MStFbXBPQk12aU5rQUtMRlBBVXBFSklLTU1UalpYZkJQbkk2ZCsxckRiZUd3V0t3QnIrOEluR3Z1eDlTRkozd1AvLzBYNFlPLzRKYnZYYkF6bGtOSHFJTVM3Q2tYNFNTbngyYjNvN1FKV25sTVJDVENEQTdPdEd2dzR1T1ByV1hJZ2o5NEhKVG00NjlaQkhWZGRzRmRtekJ2L0I2M3ZCVEhPS0VsTVdNOWNGandrdE53VHI4aWhtT2d0QVVLVUNJaWtXWU1KcnNyZHZJbERXczNIUzNmK2dTSG5ZejUvbU00MzM4VU8vczNlS3ZtWWZGeHNydGlFMUppdXJ0dVh3M3JWazI3R2llbEEyM21pVWxNVW9BU0VZbXcrbzQxWjlwMStCa2RqK294MW9hNnM3eWhKK05lL3hCT1hEeW1hMytjNy8wU1h2NS9CRmZOeDhRbFlOdlNKcnNHdkM1OWNDWmZFcnV6QjZYTlVJQVNFWWtDeGhpY3BEVHNSVDg4eXZZbml6ZHdOTTcxRDBGY0l0VHRXZWQyRzRENTNpT1l2ejJPOS9WQzZEc2NiTnNJR3I0eGNPbnRtTGpFdHZLVUpJWnBFTG1JU0pRd3h1Q09PZzF2OU9tdytMM1FocitINmFZeU96YmpQLzBqVEhJR0pLZEJTam9rcDBOeUd2YUVNM0NldlJjeXNzRTA1ektkcmM5U3R4bnlwSXR4QjQ2TzZVSHcwbllvUUltSVJCTmpjTDc1WTd5Tnl3Z1U3OFphRHJvK2xERUdwNndRcDd3UWkyMElGZlhqcDR3TkhXUHl0aExMblEzMXJYRmV0ejQ0NS84QWc2T3VPNGtLc2Z0YkpTTFNCam5Hd1VuTnhGeDdQNzRid0JyL2tNZld0MUE1MU0yd3EvdmF3Y0UxOWJjNk1kOWU0eVVrWTY1OUFDY2hSZUZKb29ZQ2xJaEkxREU0L1ViaFgvU2ZXRXpZTS9QYUV0OEFWOTZOMDIxQXBFc1JhVVFCU2tRa3loZ1RXcS9KUGVWQy9DbmZ4TWVDTmUwcVFsbGJ0K0w0OU8vaGpENDl0STZWV3A4a2lpaEFpWWhFb1ZDSWNuRm4zSW8vNWd5c2FUL3hLYlF0alU5dzhrVzQwNjdSb0hHSlNncFFJaUpSeWhpRGNRTzRWOTFIY01Ua2hxNjh0aDZsTEJBOCtYeWNpMi9ER0RmUzVZZ2NsQUtVaUVnVU04WmdBdkVFcm4wQWIvVFV1dFc0MjE2TXN0UzFQRm1MTi9sQ0FwZmVpWEZjTUZvd1U2S1RsakVRRVlseXhoaUlTOEM5NXVkNHFSbTRuLzREWTAwc0wrMTBBRXRvdlFidm5HL2pudjF0akFrb09FbFVVNEFTRVlrQnhoaHdBd1F1dVoxZ3g1NDRyejZKOGIzUWxpWXhuS1RxVzlKc1hBTCtGWGNTR0hzT29XYW55TllsY2lUcXdoTVJpUkhHR0l6ajRrNjVEUCttWCtPblp3RjdOOW1OS1hYZGRkYUNsOU1kKzhQL0lURDJIRXpkYkx0WURvWFNQaWhBaVlqRUdNZHhDUXdhQjNmK2tlQ3dVeHJHRDhVU1MyaU5KMi84ZE13ZHN3ajBPaDVqOUpFa3NVTmRlQ0lpTWNwSno0SHZQWUsvNkIzTXE3L0hsQlZoVFBSMjZZVzY2MEliei9qWlhiQ1gvQWgzMkVTTS9wYVhHS1FBSlNJU2d4cTZ1WXdESjA3SERobVA5L1pNbkxtdjRRU0QwVGtBMjRJZm40US85VEtjMDYvR1NVd09iVUFUamJXS0hJRUNsSWhJakRNR1RHb1c1cElmNDArK21PQ2NXVGhmdm8vamUyQWpHMUNzQld0OGJDQWVmL3czY002OGxrQ0h6dFFQRkc5SDY0TktHNk1BSlNJUzQ4dytzOWJjem4ydzEvNGMvNXpyQ1g3ME11YnpmK0ZXN3FrL2NPL3hMY1JpUXdQRWpRbTFPS1ZtWU1kUHgweStETGREcDdvcjd4UHExUGdrTVVvQlNrU2tqUWlGa2xBOE1wMzZZQys5SGM2N2dlRGlEekdmdjQzWnNCemorN1JVZzFSb0N4YUxINGpERGhnRko1Nk5NK0kwbklTa1VFMGFKQzV0aUFLVVJJVmdNTWptelp2Snk4dWpzcklTei9NaVhaSzBBdGQxU1VwS29tUEhqdlR1M1p0QVFHOUp6Y2tZQjVJeUNFeWNBU2RmZ0ZleUczL0ZYTHhWOHpIcmwrTHNLUW9kVjk4TVpJKzg2bmVqMlg2bVlSVW52TFNPTUdBVUhEOGVaK2g0M0xTYytvUFVUeWR0a3Q2dEpPSUtDd3RadVhJbDJkblpISC84OGFTbXB1SzYyditxUGZBOGovTHljbkp6YzVrL2Z6NURoZ3doS3lzcjBtVzFDZnQza1ZuQXpld0VFMmRnSjg0QUw0aWZ0eDIyck1UdVdJZmR0UVVuZndlbU5CK25vdXlnUFdzVzhGUFNzQm1kOExPN1lqcjN3blFiQUwySEVNanBoblVDRFpkc0hNVFVUeWR0andLVVJGUmhZU0VyVnF4ZzJMQmhkT2pRSWRMbFNDdHpYWmVNakF3eU1qSW9LaXBpK2ZMbERCMDZWQ0dxQmRSMzcxSC92NEY0bks1OW9XdmZvejhIY0xnL2JSU1RwRDFSaDdSRVREQVlaT1hLbFFwUEFrQ0hEaDBZTm13WUsxZXVKQmdNUnJvY0VaSERVb0NTaU5tOGVUUFoyZGtLVDlLZ1E0Y09aR2RuczNuejVraVhJaUp5V0FwUUVqRjVlWGwwNjlZdDBtVklsT25XclJ2NStmbVJMa05FNUxBVW9DUmlLaXNyU1UxTmpYUVpFbVZTVTFPcHFLaUlkQmtpSW9lbEFDVVI0M21lWnR2SkFWelgxVElXSWhMMUZLQkVSRVJFd3FRQUpTSWlJaEltQlNnUkVSR1JNQ2xBaVlpSWlJUkpBVXBFUkVRa1RBcFFJaUlpSW1GU2dCSVJFUkVKa3dLVWlJaUlTSmdVb0VSRVJFVENwQUFsSWlJaUVpWUZLQkVSRVpFd0tVQ0ppSWlJaEVrQlNrUkVSQ1JNQ2xBaUlpSWlZUXBFdWdBUkVZa01heTBsd1VwMjFKU3dxYXFBYmRYRmJLMHVJcmU2aEx6YU1vcUNsVlQ0dGRSYWo0QnhTSFRpeUhLVHlJbFBvMGRDSnQzaTArbVIwSUhlaWRsMGk4OGdLeTRGeDVoSVB5MlJWcUVBSlNMU1RsaHJxZkJyV0Z1eG0zbWxHMWxRdG9uMVZZVlVlZFhVV0EvZldneGdEaEtDZ3RhbjNLdW0zS3RtUzAweFg1UnRnYnBqQThZaHdZbW5kMElIeHFYMTVKU00vaHlYM0pVME4rR2c1eEpwQ3hTZ1JFVGF1R3EvbGhWN2R2QnEvbElXbFcxbWUwMEoxdG9EV292Q2FUM2FOeGdGclUvUXEySmx4UTVXN01ubGo3c1draE5JWVhSYVR5N0lIczRKYWIxSWNST2E3Zm1JUkFNRktCR1JOc2hhUzM1dE9mOHNYTUdiQmN2WVVGbEEwSG9ZWXc3Wnl0UWM2czliRU56RHU0V3JlTC9vYTNvbVpISm0xaEF1ekI1Qjk0Uk1kZk5KbTZBQUpTTFN4dVRYbFBQaTdrVzhXYkNjM0pyU2hzRFMydDFweGhnc2xpM1ZSVHliKzIvK25yZVlNek9QNDVvdUo5RXpvWU82OXlTbWFSYWV0Qm4vK3RlL2VPMjExNDdxMk56Y1hINy8rOSt6ZmZ2MkZxNHFPdnpwVDM4NjRMVXBLaW82cG5QNXZzOTU1NTNIaFJkZUNFQmVYaDRWRlJWTnJsR2FwbjVBK1AvbWZzckZLNS9oMlozejJMRlBlSW8wWXd6RndVcGV6bHZNcFN1ZjQ3R3Q3N0s3cGd4cmJhUkxFemttQ2xEU1pzeWFOWXZmLy83M1IzWHMzTGx6ZWUyMTE0NzYrTllTREFhNS8vNzdXYlpzV2JPZTk4OS8vbk9qQVBYWlo1OXg5ZFZYOCs2Nzc0WjlMbXN0VlZWVlZGZFhVMUpTd20yMzNjYk5OOS9NeG8wYm03TmtDWU5uZmY1ZHNwN3JWditKSjdaL1FuR3dza1c3NlpyQ0dFT2xYOHRmZGkzaVc2dG04VWJCTW1xdHB5QWxNVWRkZU5JdXpaZ3hnemZmZkpQUFAvK2N4WXNYTTJiTW1FaVhCTUFiYjd6Qlo1OTl4cUpGaTdqMzNuczUrZVNUQVRqenpET1ArTmllUFhzeWMrYk1vN3BPYVdrcDFkWFZQUDc0NHlRbEpYSEtLYWNjZFkzMUg4cU80NUNlbnM3a3laTjU1WlZYdVBYV1c3bjMzbnNaUDM3OFVaOUxtaTYvcHB6L3QrMTkvbG13SE1jWUFsRVltZzdHR01QdTJuTHUzZmdHYnhVczU2NWUwK2lUbEJQcHNrU09tZ0tVdEdsUFBmVVVuMy8rK1VIdkt5a3B3UmpERTA4OGdlTWN2REYyMzBCU1dGaklaWmRkMXF6MXZmNzY2eVFsSlRWOGYvNzU1N042OVdvKytPQURIbmpnQWU2KysyNm1USmtDUUNBUW9HdlhyZ2M5ejlhdFd4dDlmK2FaWng0MlVKMXp6am1VbEpUdzNIUFA4ZkRERC9Qb280OHliTml3bzZwNTMxWU5Zd3pmLy83M3ljakk0TmxubitXRkYxN2dwSk5PaXNxV2o3YkdXc3Y4MG8wOHVHVU8yNnFLb3FhckxseU9NY3d0M2NoMVgvK0YyM3RNNVp6c1liaEduU01TL1JTZ3BFM0x6ODgvSUZ6czcxakdRV1ZtWmg1elNQQjluNUtTa29QZTU3b3VkOTExRjY3cjh1Njc3L0x3d3crVGxaVUZRTmV1WFE4WmlJNm1oV3AvbDE5K09YbDVlYnorK3V2Y2Q5OTlQUEhFRS9UbzBTUHM4d0JjZHRsbFpHWm1NbkhpUklXblZoRDBQZjY4YXlGUDUzNUt0UTNHL0d0dWpLRW9XTUhQTnIzSnlvcGQvRWYzS1NTNThaRXVTK1N3RktBa3BsMS8vZlVOWDljUGlxNi96WFZkbm5ubUdTQVVXbDU1NVJVeU1qSTQrK3l6RDNxdTlldlg4L0xMTDNQZGRkY2RzcVduM3F4WnMwaE5UVDJtbXZQeThyanl5aXNQZWI4eGh0dHZ2NTNxNm1vQ2dRQkRodzQ5cHVzY2padHV1b2t0VzdaUVdWbEpabVltcjczMjJsRVB4SytwcVduMCtnUDg3VzkvQXpqcXJrUUozeDZ2bWdjMnoyRk80UXFzdFRFZm52YmxZM2xoOXlJMlZPWHpVSi96eUlrL3R0OHhrZGFnQUNVeDdXQ3RTL1czN2RzdHQydlhMbDU4OFVWcWFtcm8zcjA3dzRjUGIvU1kydHBhSG5ua0VUWnQyb1R2Kzl4Nzc3MHRXL2dST0k3RDNYZmZqZU00QisxZW5ENTlPdDI2ZGVQWlo1OXQwblZjMStWblAvc1pnVUNBNU9Sa1NrcEtqdGhpVjg5YWU5VEhTdk1vRFZaeTk0YlgrTFIwUTlRT0VtOE9jMHMyOElOMWYrTTMvUyttVzN4R20zMmVFdHNVb0NTbTdUdUw3SW9ycmlBL1AvK2dNOHU2ZHUzS25YZmV5ZjMzMzg5RER6M0UwMDgvM2RBMUJ2RHNzOCt5YWRNbWhnNGR5aDEzM05FcXRSOU1RVUVCMmRuWlFHak0wNkhVMXRaU1cxdmJMTmRNVDA5ditQcWFhNjdobW11dU9lenhtelp0NG52Zit4NURodzdsTjcvNVRiUFVJRWVXVjFQR1hSdGZZMUhwNWpZZktJd3hyS25ZeFEvV3ZNU3ZCMXhDdjhUc052K2NKZlpvcEo2MEd4TW5UdVRjYzgvbGxGTk9JVEV4c2VIMmhRc1g4bi8vOTMvMDd0MmJoeDU2aVBqNHlJeTlXTHAwS2RkZWV5MS8rY3RmSW5MOW8xVS82TDJtcGliQ2xiUWZwY0hLZGhPZTlyV3Bxb0RiMXMwbXQrYmdZd1pGSWtrdFVOSXFLblRQMktJQUFDQUFTVVJCVkNvcUtDOHZiMmc1YWE3V2s4TzU5ZFpiS1M4dlAraDl0OXh5UzhQWGVYbDVXR3NwS3l2ajFsdHZiWFRjalRmZXlJa25udGlpZGRiYnMyY1B2dS96L1BQUHMzbnpadTY0NDQ0V0NYTlhYWFVWdTNidGFuUmJPT3RCMVlmUDZ1cnFacTFyZi9YanFWckR0bTNiV3UxYTRkcmpWWFBYaHZZWG5pRFVFclc1dXBBZnJwdk4wd012SXljK0xkSWxpVFJRZ0pKbVYxMWR6YzZkTzhuUHo2ZWtwSVNTa2hLQ3dlQUJ4M1hvMEtGRjY5aStmVHVscGFWSGZYeGhZU0dGaFlXTmJ0dXpaMDl6bDNWSUV5Wk00T0dISCthKysrN2pvNDgrSWk4dmp3Y2VlS0JSRjF0ejZOcTFhME13MjdadFc5Z0xHS2FrcEFBdC85cEVjNmhwTFVIZjR4ZWIzK0hmcFJ2YVhYamExOWNWdTdoencyczhPZkJTemM2VHFLRUFKYzJpckt5TXJWdTNzbVBIam9ZUUVoOGZUMFpHQm4zNjlDRTlQWjIwdERUaTQrT0ppNHNqTGk2T1R6NzVwRVZxOFR5UHI3NzZpc2NlZTR4Ky9mb2RjSDloWVNIejU4L245Tk5QSnlFaHVuYUlIelZxRkk4ODhnajMzSE1QNjlldkp6YzN0OWtEMUdPUFBkYnc5WXdaTXhvRm9RY2VlSUJObXpZZDl2RXpaODRrS1NucGtLMTd6ZVhIUC81eGk1NS9YM1Buem1YZXZIbXRkcjJqWWEzbEw3c1c4bWJoY3RwdmRBb3h4dkI1K1JZZTMvWUI5L1NhcG5XaUpDb29RTWt4czlheWZmdDIxcTlmeis3ZHV3SEl6czVtMkxCaGRPM2FsY3pNekZhcnBicTZHcy96QUxqMDBrc3BMUzNsMWx0dlBXaUFldkhGRjNudHRkZFl0bXdaUC9uSlQxcXR4cU0xWk1nUUhuMzBVY3JLeWpqdXVPTU91TCsreGFnbFdpUjI3dHg1VkRQcjB0UFQyYlZyRjlYVjFWRVhRdHVLQmFXYmVETDMwemEzVk1HeE1zQS84cjVrU0hKbkx1NDRPdExsaUNoQVNmaDgzMmY5K3ZWOC9mWFhWRlpXa3BLU3dvZ1JJK2pUcDArcmZwaVdsNWZ6NFljZk1uLytmSllzV2RJd3FMbXNySXloUTRmU3MyZlBBeDZ6YmRzMjNuenpUUklURTdudXV1dGFyZFp3RFJvMDZKRDMxWTg5aW91TGEvYnJQdlhVVTQyK3J4OHZ0ZjhZcWV6c2JIYnQya1ZCUVFIZHVuVnI5anJhdS95YWNoN1k4alkxYldDUnpPYmtZL25OdGc4WmtkS2RBVWtkOWRwSVJDbEF5Vkd6MXJKbHl4WldyRmpCbmoxNzZOeTVNeWVjY0FKZHVuU0p5QnZaeG8wYmVlS0pKdzY0L1lVWFhxQmp4NDRITFBJSW9UM2dnc0VnZ1VDQXUrKysrNGpYZVBEQkIrbmV2WHV6MU50Y0tpb3FBQnJOSkd4dE9UbWhQY3QyNzk2dEFOWE1mT3Z6NjIzdnM2MnFTQUhoSUVxQ2xUeThlUTcvTy9oSzRvMCt3aVJ5OU5NblI2V29xSWpQUC8rYzR1Smlzckt5R0RkdUhCMDdkb3hvVFRrNU9XUmtaREIxNmxUT1B2dHM3cjMzWHZMejh4dnFPbHhYVkZWVjFWRjFWYlhHYk1HRG1UMTdOZ1VGQlZ4MDBVVUh2TTcxM2FVWkdSbVJLQTJnSVRUbDV1WXlhdFNvaU5YUjFsaHJtVnV5Z1RjS2xpczhIWUl4aGtYbFcvbEgzaEl1NjNTQ1hpZUpHQVVvT1N6ZjkxbTVjaVdyVjY4bUtTbUo4ZVBISDdSckxCSzZkT25DU3krOWRNZ0ZKL2Z0ZHFxcXF1S0dHMjVneDQ0ZFBQNzQ0NHdZTWFMUnNSczJiT0NHRzI2Z1o4K2VQUGZjY3hGL1UxNjRjQ0ZmZnZrbDZlbnBYSEhGRlkzdTI3SmxDd0NkTzNkdTl1dXVYcjJhZnYzNkhYSDVoUHFmZ2MyYk56ZDdEZTFabVZmRnI3ZC9HUEdmdjJqbkdzUFRPLzdOS1prRDZKSFFlbU10UmZhbEFDV0hWRnhjek1LRkN5a3BLYUZmdjM2TUdER2lSY2JkSEN0anpHRlg2OTdYMDA4L1RXNXVMaGRlZU9FQjRRbmcrZWVmQjBLcm1VZjZ3eXNZRExKcTFTb0FUampoaEFQdVg3cDBLUUI5Ky9adDF1dHUzTGlSdSsrK202ZWVldXFJZXdIV1gzdjkrdldOYnRlQTU2YjUyKzR2K0xwaU4yNHp2SWFldFdURkpYTmlhaS82SmVVUWNOeUcrMHFEbGJ5NDZ3czgvQ1pmWjM4R3VDaG5KRjBTOXJhUSt0YXlyYXFJZVdXYjJGVlQxaXpQcjZoMkQ4L2wvcHY3K254RFAzTVNFUXBRY2xCYnRtemg4ODgvSno0K25rbVRKdEdsUzVkSWwzVE1GaTVjeUZ0dnZRV0VXcUkyYnR6WUtIeTgvZmJiekowN2w1NDllekoxNnRSSWxkbGc3ZHExVkZWVmtaNmV6c0NCQTRIUXpNRkFJRUJWVlJXZmZmWVpzSGNjMHI3M0g2dk5temR6NTUxM1VsNWVUbUZoNFZFRnFQajRlRmF2WHQwd3BnemdEMy80QTl1M2IrYzczL2tPdlh2M1B1WjYycU9DMmozOFpmZWlaZ2tYRnJpczR4aXU3enFCcnZFWk9QdWRjMGRWTVgvYi9TV2ViZjRBWlRHY256MmNVV205R3Q5dUxRVzFlL2hiM2hjOHUyTXVudldiRkh5TU1ieFJ1SUlyT285alVITHp0OGFLSElrVzA1QkdyTFY4OWRWWExGaXdnSnljSEtaTm14YlQ0UWxnM0xoeFBQend3NHdiTjQ0NWMrYncvZTkvbjF0dnZaVjMzMzJYZDk5OWx5ZWVlSUxrNUdSKy92T2Y0N3J1a1UvWXdwWXRXd2JBNk5Hakd6NWdPbmJzU0ljT0haZzllM2JEK2tzUFB2Z2dyNzc2YXFQNzYvWHAwK2VvQnIvWEw0bHcrKzIzVTF4Y3pBVVhYTUNRSVVNTys1aGdNSWpqT0F3Wk1vVHE2dXFHRmpFSWpaV2JOMi9lQVF1U3l1RlphM2x4MXlLS2FpdWFmaTdndHU2bjhkUGVaOU05SWZPQThCUXB4aGh5NGxPNXVmc1VmdDduRzhRNVRmOWRxL0dEek53eHIwV0NvTWlScUFWS0dnU0RRZWJPbmN1dVhic1lQSGd3dzRjUGJ4Tk40OFlZeG8wYng3aHg0OWl5WlF2LytNYy9lTys5OTNqMDBVY2Jqcm54eGh2REd0dDE0WVVYdGtTcEFNeWZQeDg0c1B0dTVjcVZ2UERDQ3dCTW1qU0orZlBuOCtTVFQ3Sm8wU0x1dU9PT1J1dHVQZlBNTTBlOFRubDVlY09NdnVMaVlpNjg4RUp1dXVtbWh2czl6OFAzUXg5TWYvM3JYOW04ZVRNYk4yNWt5NVl0UFAvODg0d2ZQNTRsUzVidy92dnZNMmJNbUliekFERWZ1bHRiZm0wNWJ4WXNiL0o1ckxXY2t6V0ViM1VlRjlXL3U5L0lIc2JHeW55ZTJUbXZTUzF1eGhnK0xsbkxoc3A4QmlaM2FzWUtSWTVNQVVxQTBNYXduMzc2S2NYRnhWRTFVRHdjUjdNbFNWcGFHams1T1NRbUpsSmRYWTB4Qm1zdFR6NzVKRjk4OFFVWFhYVFJVYzBxeTh6TVBPWVBLTi8zS1NrNStPYW9KU1VsckZpeEFxQWhsRUNvVysvZWUrOGxHQXd5ZXZSb2Z2YXpuN0YrL1hvZWZQQkJGaTVjeUEwMzNNRGRkOTk5ME5vUDlicTg4ODQ3RFYrZmYvNzVmUGU3MytWM3Yvc2RPM2Z1WlB2MjdlemN1Yk5oY2RLWk0yYzJISnVRa0VCOGZEeFRwMDdsMldlZjVjTVBQK1M2NjY2alk4ZU83TnExaTBBZ1FLZE8rakFMeDF1RnE5aGVVOUxrMXFKcUxEZDFuMHk4MC9pdFBlaDdMTitUUzBFd3RPcDhVVzBGUHVGdDRYUDBMSitYYmFVZ1dJRUZNZ05KakVqcDNxZ20xemhjMTNVQ2Y4bjdnaHEvYVROZDkzZzF2SkszbUh0Nm45M0V1a1hDb3dBbFZGWlc4c2tubjFCUlVjR2tTWk5pNXNQUFdrdEpTUW5wNmVsczM3NmRvcUtpQXhieXROYXlZY01HdnZycUsrYk5tOGZTcFV2eGZSL0hjVGovL1BQNTFyZSt4Zno1ODNuNTVaZVpOMjhlOCtiTm8xKy9mbnp6bTkvazFGTlBQZVM0b2xtelpwR2FtbnBNZGVmbDVYSGxsVmNlOUw2NWMrZmkrejdkdW5Wcm1HWDN3UWNmOEt0Zi9ZcnE2bXI2OWV2SGZmZmRoekdHQVFNRzhOUlRUL0hZWTQveDJXZWZjZWVkZDNMVlZWYzFuTHUrOWdVTEZnQjc5N0NyVjcvdzZMUnAwN2psbGxzd3hyQjY5V3JXckZrRGhJTFNnQUVENk4yN043MTY5YUpQbno3MDZ0V3IwYnBmWjU5OU52Lzg1ejk1N0xISCtPRVBmOGlPSFR2bzBhTkhWSFNGeG9wcXY1Wi9GbnpWTEYxdHc1TTYwMzIvV1dtKzlYbDR5Nzk0T2Y5THFPdnFNcGdXN2RyNzdmYVBzSFVCeldJNFBYTWdqL2UvcUZHSVNuTVRtWkRXbTQrSzF6WjVMTlFIUlY5elk3ZEpaTVdsSFBrQklzMUVBYXFkcTZ5czVNTVBQNlMydHBZcFU2YVFsWlVWNlpMQ2N0VlZWeldzekEwd1lNQUFBRDc2NkNQKy92ZS9zMm5USnFxcXFocnVUMDVPWnRxMGFWeDQ0WVVOYXhsTm56NmRjODQ1aDQ4Ly9wZ1hYM3lSRFJzMjhNdGYvcEkvL3ZHUHpKdzU4NGhUK3B0VC9RRHhNV1BHVUZoWXlPOSs5enYrL2U5L0E2Rjk4bjc2MDU4MkNtNHBLU25jZi8vOXZQVFNTOHljT1pPaW9pSjI3OTdOdGRkZVMySmlJcTdyTnV4MWQvenh4emU2MWhWWFhFRmlZaUxublhkZXd3ZllqVGZlU0dscEtYMzc5cVZyMTY1SC9HQzcvdnJyK2Z6enovbnl5eSs1OXRwckFSZzVjbVR6dkJqdHhNbzlPOWhRVmREazgxaHI2WjZZaWJQZjBOYXRWVVhNemwrQ0M5QktlOGlGd3RuZW41MzNpOWV5cEh3cko2YnZuYnhoZ0c3eEdkaEdSeDZiL09BZTVwWnM0TnljNFUwOGs4alJVNEJxeDZxcnEvbmtrMDhJQm9PY2R0cHB6YjVwYlVzenh0QzllM2MyYk5pQTR6ajA2OWVQLy9pUC93QkNBN0IvKzl2ZlVsVlZSWFoyTnFOSGorYVVVMDVoN05peEI5MXV4aGpEcWFlZXlwUXBVL2owMDAvNTA1Lyt4S0JCZ3hxRnA1U1VGTzY0NHc2Z2FhdUFwNmVuTjV4bi8zQTJaY29VY25OekdUTm1ESjduc1dMRkN1TGk0cmo4OHN1NTZxcXJjSnlEZndCZWZ2bmxqQnc1a3NHREIyT01JU2twaWNyS1NpRFVralIyN0ZpdXZ2cnFBeDYzLzFpdTRjUEQrd0JLUzB2ajhjY2Y1eGUvK0FXclZxMmlhOWV1WEg3NTVXR2RvejJ6MXZKR3dYSnFmYTlaeGl6dEg1NEF0dFlVWTVzNDQ2MnBIR0JqZFRFbjduZDczQ0YrbnNQbFc4dmZDNVp5VHZaUWJUUXNyVVlCcXAycXJhM2wwMDgvcGJLeWtsTlBQVFhtd2xPOS8vM2YvejNvN1JrWkdUejIyR09rcGFXRnRlQ2tNWWJKa3ljemFkS2tocGFiZWdrSkNVeWJOcTFKOVI3cFBHZWVlU1pubkhFR251Y1JDQVM0Ly83N1NVOVBwMGVQSGtjODc3NHRUSysvL25yRElQQ1dYcnVyYytmT1BQSEVFNVNYbDVPU2toTFZnNWVqVFpWZnkvelNqUzM2bWtYREREVUxWTGRnSGNZWTF1elpRVUZ0T1ozaVkvTzlUR0tQQWxRNzVQcytuMzMyR2FXbHBVeWFOS25SN0syMnBMNDc3MWdZWTQ1NWpGTlQ3YnRBNkpHV0ZEZ2MxM1ZiZFN4U3BGNnZXTGF1TW85dE5TVk43c0k2bkpZYUtoNXRTcnhxRnBkdDRlenNZWkV1UmRvSnRYVzJRMTk4OFFYNStmbU1IejgrNHZ2WmliUm44MG8zSE5Yc1VUa3kxeGcrTEY0YjZUS2tIVkdBYW1mV3JGbkRwazJiR0RseVpNTWdhaEdKakFXbG02Sm1vY3UyWVBHZTdWUTNjVmtFa2FPbEFOV083Tnk1azZWTGw5S25UNStHTFVKRUpESkthaXRZMHd5ejcyU3YwbUFsTzZvUHZzYWFTSE5UZ0dvbnFxcXFXTEJnQVZsWldRZmRvRlpFV3RlT21oS3F2T29qSHloSHJkcXZaVU5WZnFUTGtIWkNBYXFkV0xSb0VRQVRKa3c0NUZSNEVXazltNm9LcUxGZXBNdG9VM3hyMlZTcFZqMXBIZm9rYlFmV3JWdkh6cDA3R1RObURFbEpTWkV1UjBTQWJkWEYrQnBBM3V6V1Z1VkZ1Z1JwSnhTZzJyalMwbEtXTGwxS3IxNjlZbkovTzVHMktyZW10Tm1YTDRpMTRlaHhwbmxYMGpIR3NMT21yRm5QS1hJb0NsQnRtTy83TEZpd2dQajQrRVliMDRwSTVHMnJMbXIyQlRRSEpPVWNFS0tDMW12WWx5NlNLdjJhQTI0YmxuTGs3WUxDbFZkVDJxem5FemtVQmFnMmJNV0tGUlFYRjNQaWlTZTIrR3JVSWhLZW5jMzBRVyt0eGJlVy9zbWQrR2JITVkwQ2liV1dkVlVGN05zMlZYOThzaE5Ia2hPSForMGgxNktxdnozRFRjQTF6bUdQODYwbDNyaWtPdkg0KzUzVEFMdXJpaHZmWmd5VE1nWXd0Y054ZU5adnR2V3dTalF3WDFxSlZpSnZvL0x6ODFtOWVqVURCdzZrVTZkT2tTNUhSUFpURXF4czB1TjlhMGtOSk5FMUlZTnpNZ2R6ZWFleHBBVWE3OUZZRXF4a1RzSHlSbjhwSjdqeDNOUHpETTdvY0R5T01meXJjQldQYm4yUGl2MWFpSHhyR1pQV2s3dDdUcU52VWphN2E4cjQxZllQZWI5dzlRR3RSbzV4dUxIYktWemU4UVRpSEplRnBSdjUrZVk1RkFVcjZ1NDNmRlN5bGh0cUp6YmFhaVhPQ2ZCWTN3dDRQYjBmcnhZc1pYTlZFVVcxNVUxYUc2dEs2MEJKSzFHQWFvTTh6MlBod29Xa3A2ZUh2VG1zaUxTT0NqL1lwTWQ3V083ck5ZMHpzNDRuWUJwdjJXT3RwZFNyNHFFdGMxaGZtZDhRU0dxdHp3Kzduc0tNbkZFTklXaEd6a2lxYlpBSE44OGhzTTlHdkJtQkpIN1YveUt5NDBKYjlQUk16T0svKzU3UEpSVjViS2txYUhpOGJ5M2Y2anlXNzNlZGlGUDMrTk02SEljSDNMcHVObkYxdCsycUtlUFJyZTl4ZjU5dmtPTEVOencrem5HNXVPTW9adVNNWUczRkxxYXZlSWEwSm95TkNrYkIzbi9TUHFnTHJ3MWFzMllOZS9iczRjUVRUMnpWdmRCRTVPalYycVlGS0lCNEo2NVJlUEt0WlgzRmJsN09XOHhscTJZeHAzQlZvOWFjT09Od1dvZEJqVnFRakRGTTYzQTh3ZjI2MElhbDltZ0lUL1VTblRoT3l4elFhRVJWaGZYNFJvY2hEZUdwM2dtcFBla2NsOWJ3dldzTWN3cFhjYzNxUC9GbXdUSTJWT1lSM0djWkI5YzRKRGdCL0NhTzEycnE0MFdPbGdKVUcxTlpXY21xVmF2bzI3Y3ZIVHAwaUhRNUluSUlybW1KdDErTFl3d0JITktjK0FNR2xGdWc5aUJyVDFYNVFmWnZ0NmsrUk1DcjNLL2x6RFdHS250Z3QxblErbzBDRW9UR1F1WFdsTEs2Y2pjbHRSVm9GUWVKWlFwUWJjeXlaY3N3eGpCc1dQVHZTTzY2THA2bmhRU2xNYy96MmtYTGFhTFQ5SWtkK3dja3h6ajBUZXJJeFoxR00zUHdWWnlUUGJUUldsT2U5WGs5ZjJtakFkdldXdjZlOXlYeCt3VzZGV1hiMkZEWmVFMmw0bUFGN3hWOTNhaFZLeEdIMlhsTHFQVWIveTYvVi93MUJYVmpvT3F2TXppNU0zODU3aHArM09OMFJxZjNKczVwL24vUDhhYnQvK3hJZE5BWXFEYWtvS0NBelpzM00yTEVDQklURTQvOGdBaExTa3Fpdkx5Y2pJeU1TSmNpVWFTOHZKems1T1JJbDlIaTB0MEV5cHN3WXl5QTRhRXQ3L0JTL2hKbVpBM2w5QTdIa2VEc2ZVdFBDeVR5MDE1bnNhNWlOK3NxOHpER0VEQU9mOTYxa0hLdmhoazVJekRBUHd1VzgwcmVsd1QyRzdoZDVkZHl3NXFYdUtYN0ZJNUw3c1NXcWlLZTJ2RnZDbXZMRCtnQ2ZLdHdKZFhXNTlyTzQwaHdBcnhYdklibmR5NGdzRS9FU3dzazhWaS9HZlJOeWpuZ09oOFhyZUcxd3BXc3I4eHIwdmdub05GcklOS1M5SlBXUmxocldiSmtDU2twS1RHelVYREhqaDNKemMxVmdKSkdjbk56eWNuSk9mS0JNYTVUWEJxNVRWakt3QmhEUVcwNStjVmxMQ2haenhuRmEzbTQ3M21OUTVTYnlPUU9nMWxUbVVkOXU0d0ZadWQ5eVd2NVh3R2hnZVVIbS9WbWpHRlhUU2svM2ZnR0NVNGd0TzJNdFFkZHQ4a3hoZytLVnZOUjhScGNZNmp4UFJ4akdnMDBQeTF6RUwwVHN4czlyc3F2NVNjYlh1ZWo0cSt4ZGVkdXlndzhnQlFudmttUEZ6bGE2c0pySXpadjNreGhZU0VqUjQ2TW1iM3VldmZ1VFVGQkFVVkZSWkV1UmFKRVVWRVJCUVVGOU9uVEo5S2x0TGh1Q1puTnN2WlJmVWg1dDJnVmJ4WXNPMkN0cFNISm5XQy9nZFdPTVhoWXZMb3hVNGM3dDJNTXRkYkQ3SE90UXgxcnNRUVBFc2dzMER1cFk2UGJyYlg4cTJBbEh4Wi8zZWg1TkZWV1hFcXpuRWZrU0dMamsxWU9xN2EybG1YTGx0R3BVeWU2ZCs4ZTZYS09XaUFRWU1pUUlTeGZ2bHdoU2lncUttTDU4dVVNR1RLa1hZeUI2aDZmMGJ6enhheGxVZG1XQTI2T053Rk1GR3p5Y3JDdXRYVlZlYzIyZ0NhRVFsbjNoTXhtTzUvSTRhZ0xydzFZczJZTjFkWFZqQnc1TXRLbGhDMHJLNHVoUTRleVlzVUtzck96NmRhdEc2bXBxZTNpQTFSQ0E4Ykx5OHZKemMybG9LQ0FvVU9Ia3BXVkZlbXlXa1gzaE14bWp6VlZmaEJMN095SjE5eGJ6RmlnVjRKbUgwdnJVSUNLY2JXMXRheGR1NWJldlh1VG1SbWJmM2xsWldVeGZ2eDRObS9lek9yVnE2bW9xTkRzdkhiQ2RWMlNrNVBKeWNsaC9QanhCQUx0NXkycGQySVdjWTZyaFIrYmtXTU0vZmNiWnlYU1V0clB1MVVidFc3ZE9tcHJhem51dU9NaVhVcVRCQUlCK3ZmdlQvLysvU05kaWtpcjZKR1FTWklUVDVsWEZlbFMyb3c0NDlJdnFXT2t5NUIyUW1PZ1lsZ3dHR1RObWpYMDdObVR0TFMwSXo5QVJLSkdkbHdxSGVQMWU5dWNVZ0tKOUZBWG5yUVNCYWdZdG1IREJtcHFhamorK09NalhZcUloTWsxRHVQVGVqZnJJT3IyN3Jpa1RxUzZDWkV1UTlxSm1PL0NxNnlzWk02Y09TeFpzb1RkdTNkVFhYM3NDOVBGcXJmZmZydlZycFdRa0VDblRwMFlOV29VWjU5OU5rbEpTYTEyYlpHMlptSjZQLzY4YXhHYU10RjBuclZNeWVqZmJNc2hpQnhKVEFlb2xTdFhNbXZXTEFvS0NpSmRTcnRSWFYzTjFxMWIyYnAxSzNQbnp1WGIzLzQyUTRZTWlYUlpJakZwYUVvM3N1T1NLUTVXUnJxVW1KZm91SnlVM2pmU1pVZzdFck5kZUN0WHJ1VHh4eDlYZUlxZ2dvSUNIbi84Y1ZhdVhCbnBVa1JpVWtZZ2lSRXAzZFdOMXd4NkptYlRVK09mcEJYRlpJQ3FyS3hrMXF4WmtTNUQ2c3lhTll2S1N2MEZMUkl1eHhqT3l4N1dvdDFPcmpITnZOclNzZGwvcjczbVpLMWxlb2ZqaWROR3d0S0tZakpBelprelJ5MVBVYVNnb0lBNWMrWkV1Z3lSbUhSU2VsKzZ4cWMzeTdrOGUrRDZhVjNqMGpFbThtLzF2ZUlPZkk1ZU02MkJsZUltTUszRDhSci9KSzBxOHI5VngyREpraVdSTGtIMm8zOG5Jc2NtSTVERTFNekJUZTdHTThhd3JhWUVuOGFocEc5U0R0TTdIRWUxOVFoYXYrR2ZsdXcyOVBhNVRxWDFHSlBXaXhQU2VqVTZ4Z0k3YXNxYVpkWDBFOU42MHpPeGZheGdMOUVqSmdlUjc5NjlPOUlseUg3MDcwVGsyRjNjY1JUL2w3K0VDcisyU2VkWlZiR2IzVFZsZE50blB6alhPUHk4ejdtY216Mk1iZFVsQUpSNWxmenZqczlhWkJWMEExemZaUUpkNHpNQXlJbExZWHg2WDVMYytFYkhWWGcxTENqYjNPUldJd2ZEWlozR0hIWlRaSkdXRUpNQnFqMHVWUkR0OU85RVlsbjloM2hOVFEzeDhmRkhPTHI1OVVuTVprcm1RTjRxV05Ha1FCRUFudHN4bDN0Nm40MjdUN2Rkb2h2SHBNeUJEZC92cUNybW1SM3pnT1lQVUJiRDFNeUJqTnF2eGFuUk1kYnljdDRYRkFjcmlXdEM5NksxbHRGcFBSbVRldWhyaWJTVW1PekNFeEZwVGhrWm9kYVN2THk4aUZ6Zk5RN2Y3aktCT0tkcGc2QWRZM2dsZndtejg1YmdSK25NUG1zdEh4Wi96Vk81bnpZcFBFSG8rVjdWK1VRUzNiaG1xazdrNkNsQWlVaTcxN2R2WHh6SFllUEdqUkdyWVZCU0o3NlJOYlRKd2NjQWoyejVGMC9uZmtxNVZ4MDFTeVJZYTZueWEzazU3d3Z1MnZBNk5YNnd5ZWNiazlxVHlmdTBySW0wcHBqc3doTVJhVTVKU1VtY2ROSkpMRml3Z0VHREJ0R3BVNmRXcjhFWXczZTZuc3dIeFd1YnZNR3dqOCtUdVovd1N0NWl6dTV3UFAwU3N4dDE2WlVFS3c4WWJONThMQjhWcjJWOVpmNCs5VmkyVkJmeGJ0SFhiSzR1SXQ0NFRSNzdGSEJjYnVrK2hVQVV6RENVOWtrQlNrUUVHRDkrUEJzMmJHRDI3Tm1jY2NZWkRCbzBxTlZyNkpXUXhmZTZUT0RSYmU4M09SakVHWWZDMmoyOHNQdHpnSVBPZG11cGFmOHpkODQvNERaYlYwTjhNd1FlYXkwWDVZeGdaR3FQSnA5TDVGZ3BRSW1JQUk3amNQSEZGL1ArKysvenhodHZrSldWUmVmT25jbkl5RGhpME9qWnN5YzllL1pzY2czR0dDN3ROSmEzaWxheWFzL09KZ2NjWTB5ekxCTndMTmM5NExabVBIL0grRlIrMEgxeW8xWTFrZGFtQUNVaVVpY3BLWWx6enoyWHdZTUhzM1RwVXRhdFcwZHQ3ZEV0TGRBY0FRb2cwUW53czE3bjhQMDFMN0xIcjJtV2M3WWxybkc0dDlmWlpBVlNJbDJLdEhNS1VDSWkreGs0Y0NBREIwWm1jTEl4aG1HcDNmaCsxNG44ZXZ1SEVha2hXb1c2N2taeWF1WkFyVG91RWFmMlR4R1JLSFJWNXhNNW84TngyS2pZeVM0NmpFN3R5UTk3VE1WUjE1MUVBZjBVaW9oRW9ZRGpjbC92YytpZjFDbHFsaUtJRkdzdG5lUFNlS2p2ZWFRR0VpSmRqZ2lnQUNVaUVyVXlBa244cHY5RmRFL0lpSFFwRVpVZVNPU1JmaGZRTTdGRHBFc1JhYUFBSlNJU3hYb2xaUEdiQVplUUhVaHVkeTFSMWxvU1RJQmY5RDJQMGFuTk0waGZwTGtvUUltSVJERmpESU9TT3ZOWS93dkpqbXRmTTgrU25EZ2U2RE9keVJrYU5DN1JSd0ZLUkNUS0dXTVlrOXFMSndkZVJwZTR0RGJmRW1XdEpkVk40TkgrTXpncmE2akNrMFFsQlNnUmtSaGdqT0g0NUM0OE5mQnkraVRsdE5rUVphMmxZMXdxditsL2lWcWVKS29wUUltSXhBaGpEUDJUT3pKejBKV2Nram1nellVb2F5MkRVN3J3M09Cdk1TNjl0OEtUUkRVRktCR1JHSk1UbjhhditsL0V0N3VNSjg2NGJTSkl1VGhNeng3R2M0T3VwRTlTVHFUTEVUa2lyVVF1SWhLREVwMDQvclBIVkU1TTc4Ti9iWHFMblRXbHVESFlZbU90SlQyUXlGMDl6K1NjN0dIYTMwNWlobjVTUlVSaWxHTU1KNmYzWS9hUTczQlZwN0V4MVJwbHJjVmdPQ2RyQ0xPSGZKZHZaQTlYZUpLWW9oWW9FWkVZWm93aE15NlpPM3FkeWRsWlEvanQ5Zy81b253YldCdVZZNGpxQTk2Z3BJN2MydU0wSnFUM0k4NXhJMXlWU1BnVW9FUkUyZ0RYT0l4SzY4a3pnNi9paytLMVBMOXpQbC90eVkycXZmUXNsb0ZKSGJteTh6ak96UjVHZ2hNWDZaSkVqcGtDbEloSUd4SXdEbE03REdaQ2VsOFdsRzdpcjNsZnNLUnNLNVYrTFVDcnQwcFphNGwzWEk1TDdzSTNPNDVoYXVZZ1V0MkVxR3dkRXdtSEFwU0lTQnVVNU1aemFvZEJUTW9jd1BySzNieFpzSkozaWxhenM2WVl2NFc3OTZ5MVlBeGQ0dEtZbkRtQWM3T0dNVFNsbTdycXBFMVJnQklSYWNOYzR6QW91UXVEa3J0d1k3ZFRXRnV4bTA5SzEvRnB5UWEyVmhkUjZkVVF0RDZHWTJ1ZHNqYlVTZWdhaHlRbmpvN3hhVXhNNzh2VXpFRWNuOUtWRkNkZXJVM1NKaWxBaVlpMEUwbHVQQ1BTZWpBaXJRYzNkWnRDWG0wWkd5cnpXRnVaeDljVnU5bFlsYytPbWxMS3ZHcHFyWGZJODdnWTBnT0pkSTVMcDFkaUZzY2xkYUovVWc0RGtqclJPVDVkTFUzU0xpaEFpWWkwUTQ0eGRJNVBwM044T2hNeStrZTZISkdZbzBVM1JFUkVSTUtrQUNVaUlpSVNKblhoUlpucDA2ZHp5U1dYdE1pNVo4K2V6VnR2dmRVaTV4WVJFV2xQRktDQWpoMDdjdFpaWjdYYTlkNTU1eDN5OHZKYTdYb2lJaUxTdkJTZ2dNek1US1pPbmRwcTExdXdZTUZSQmFoNzc3MjNXYTczaTEvOG9sbk9JeUlpSWlFS1VGRnN4NDRka1M1QlJFUkVEa0lCQ2xpN2RpM1hYMzk5V0krWk9YTW1BRHQzN3VTZWUrNXBpYkpFUkVRa1NpbEFSYkg2a0NZaUlpTFJSY3NZaUlpSWlJUkpMVkJSVElQSVJVUkVvcE1DVkJUVElISVJFWkhvcEM0OEVSRVJrVENwQlNxS2RlM2FOZElsaUlpSXlFRW9RRVV4alYwU0VSR0pUdXJDRXhFUkVRbVRXcUNpV0xpTGV4NksxcE1TRVJGcFhtcUJFaEVSRVFtVFdxQ2ltQWFSaTRpSVJDY0ZxQ2ltUWVRaUlpTFJTVjE0SWlJaUltRlNDMVFVMHlCeUVSR1I2S1FXS0JFUkVaRXdxUVVxd2pwMzdvemo3TTJ4YVdscERWODM5eUR5dExTMEE4NnAvZlpFUkVUQ3B3QVZZZmZkZHg5SlNVa0h2YSs1QjVHZmRkWlpuSFhXV1kxdWE2NXVRaEVSa2ZaRVhYZ2lJaUlpWVZJTFZJVGRmUFBOUjNXY01ZYWNuQnp5OHZJT2Uxd2dFQ0FZRERaSGFTSWlJbklJQ2xCUkxqNCtucE5QUHBscDA2YlJvVU1IN3IvL2ZuYnQyblhRWXlkTm1zVGxsMS9PMHFWTFdieDRNVXVYTHFXNnVycVZLeFlSRVduNzJuV0Fpb3VMNDd6enptdlNPVkpUVTdub29vdU82Ykd2dnZvcXZ1OGY5TDVPblRweDZxbW5jc29wcDVDYW10cHcrL1hYWDg5Ly8vZC9IM0I4V2xvYWwxNTZLVWxKU1p4MDBrbWNkTkpKMU5iV3NtTEZDaFl2WHN6aXhZdXBxS2c0cGpwRnFwbzBKQUFBSUFCSlJFRlVSRVNrTVdPdHRaRXVJbHpOTmZBNU9UbVozLy8rOTgxeXJtTnh3dzAzVUZ0YjIvQjlmSHc4WThhTVllTEVpUXdaTWdSalRNTjl4Y1hGZlBqaGgzejAwVWVVbFpVZGNDN0hjUmc2ZENqanhvMWp6Smd4SkNjbk43by9HQXl5ZE9sU0ZpeFl3SklsU3hwZHQ3bG92U2tSRVduTHpENGZ6TzI2QlNvYXhNWEZNWFRvVU1hT0hjdm8wYU1QbUpHM2NlTkczbjMzWFJZdFdvVG5lWWM4aisvN0xGdTJqR1hMbHZIODg4OHpmUGh3Smt5WXdNaVJJNG1QanljUUNEQm16QmpHakJsRFZWVVZYM3p4QlhQbXpHSDc5dTB0L1JSRlJFVGFuSFlkb0NvcUtpSStqWC9VcUZIY2V1dXRqVzZycXFwaTBhSkZmUHp4eDJ6WXNDSHNjM3FleDVJbFMxaXlaQWxKU1VtTUhUdVdTWk1tTVdEQUFBQVNFeE9aTUdFQ2I3NzVack04QnhFUmtmYW1YUWVvYUxCa3lSSTJiZHBFNzk3L3Y3MTdqNHVxenY4SC9qcHpaV0JtdUF4M0VSQkJEVEJ2bFpxcFdWbHFtNnZWYnRacXJhV2J0ZHQrMjI3ZnlyUzJpOTgyYlMvWnVwdmIybmJiN0xmOTdPWnZ0NzZhYWFhWm1KRUIzdVVpZ29BRENBTnpPelBuOXdjeUlUQURCNEVETTYvbjQ5SGp3WERPblBOR01WNTh6dnZ6K2FUaHlKRWorUExMTDdGdjM3NWVhLzYyMiszWXVYTW5kdTdjaWNURVJNeVlNUU5UcGt4QmZuNCtUcDgrM1N2M0lDSWlDalVoM1FNMVVBd2RPaFJPcHhQVjFkWDljaitkVGdlZFRnZWJ6ZGFyMTJVUEZCRVJCVFAyUUEwd0owK2U3TmY3dVZ3dXVGeXVmcjBuRVJGUk1PRks1RVJFUkVReU1VQVJFUkVSeWNRQVJVUkVSQ1FUQXhRUkVSR1JUQXhRUkVSRVJESXhRQkVSRVJISnhBQkZSRVJFSkJNREZCRVJFWkZNREZCRVJFUkVNakZBRVJFUkVjbkVBRVZFUkVRa0V3TVVFUkVSa1V3TVVFUkVSRVF5TVVBUkVSRVJ5Y1FBUlVSRVJDUVRBeFFSRVJHUlRBeFFSRVJFUkRJeFFCRVJFUkhKeEFCRlJFUkVKQk1ERkJFUkVaRk1ERkJFUkVSRU1nM0tBS1hYNjVVdWdkcmgzd2tSRVlXU1FSbWc0dVBqbFM2QjJ1SGZDUkVSaFpKQkdhREdqaDJyZEFuVUR2OU9pSWdvbEF6S0FEVnIxaXhZTEJhbHk2QnpMQllMWnMrZXJYUVpSRVJFL1daUUJpaUR3WURGaXhjclhRYWRzM2p4WW9TRmhTbGRCaEVSVWI4UkpFbVNsQzZpcDRxS2l2RGFhNi9CYXJVcVhVcElzbGdzV0x4NE1iS3pzNVV1aFlpSXFNOEpnaUQ0UGg3TUFRb0E3SFk3UHZua0UrVG41Nk82dWhwT3AxUHBrb0thWHE5SGZIdzh4bzRkaTFtelpzRmdNQ2hkRWhFUlViOElxZ0FWYXZMejgxRmNYSXk1YytkQ3JWWXJYUTRSRVZISWFCdWdCbVVQVkNoTFQwK0hLSW80ZGVxVTBxVVFFUkdGTEFhb1FTWXFLZ3FSa1pFb0xTMVZ1aFFpSXFLUXhRQTFDS1dscGFHcXFnb09oMFBwVW9pSWlFSVNBOVFnbEpxYUNnQW9LeXRUdUJJaUlxTFF4QUExQ0JrTUJpUWtKT0Q0OGVQZ0hBQWlJcUwreHdBMVNHVmxaY0ZtcytIMDZkTktsMEpFUkJSeUdLQUdxWVNFQkpoTUpodzllbFRwVW9pSWlFSU9BOVFnSlFnQ01qTXpVVlZWaGNiR1JxWExJU0lpQ2lrTVVJTllXbG9hTkJvTmpoMDdwblFwUkVSRUlZVUJhaERUYXJVWU5td1lTa3BLNEhhN2xTNkhpSWdvWkRCQURYS1ptWmtRUlJFbEpTVktsMEpFUkJReUdLQUdPYVBSaUtTa0pCdzdkb3hMR2hBUkVmVVRCcWdna0ptWkNadk5ocXFxS3FWTElTSWlDZ2tNVUVHZ2RVbUR3NGNQSzEwS0VSRlJTR0NBQ2dLQ0lHRGt5SkdvcnE1R1RVMk4wdVVRRVJFRlBRYW9JSkdXbG9hSWlBZ1VGaFlxWFFvUkVWSFFZNEFLRWlxVkNqazVPYWlwcVVGMWRiWFM1UkFSRVFVMUJxZ2drcHFhQ3BQSmhJS0NBcVZMSVNJaUNtb01VRUZFRUFUazVPVEFhclZ5azJFaUlxSStwRkc2QU9wZEtTa3BpSXlNUkdGaElSSVRFNVV1NTRLSW9valMwbExVMU5UQWJyZkQ0L0VvWFJMMUE3VmFEWVBCZ0xpNE9OOTJSVVJFQTQwZ2NmWEZvSFBxMUNuczNyMGJWMXh4QlpLU2twUXVwMGRxYTJ0UlZGUUVpOFdDNU9Sa0dJMUdxTlZxcGN1aWZ1RHhlR0N6MlZCUlVRR3IxWXJzN0d6RXhNUW9YUllSRVFSQkVId2ZNMEFGcHkxYnRrQVFCRnh6elRWS2x5SmJiVzB0Q2dzTGtadWJpK2pvYUtYTElRWFYxZFdob0tBQU9UazVERkZFcExpMkFZbzlVRUVxTnpjWGRYVjFLQzh2VjdvVVdVUlJSRkZSRWNNVEFRQ2lvNk9SbTV1TG9xSWlpS0tvZERsRVJENE1VRUVxS1NrSkZvc0YzMzMzM2FENndWTmFXZ3FMeGNMd1JEN1IwZEd3V0N3b0xTMVZ1aFFpSWg4R3FDQTJmdng0Mk8xMkZCVVZLVjFLdDlYVTFDQTVPVm5wTW1pQVNVNU94cGt6WjVRdWc0aklod0VxaUVWRlJTRXJLd3RIamh4QmZYMjkwdVYwaTkxdWg5Rm9WTG9NR21DTVJpT2FtNXVWTG9PSXlJY0JLc2psNU9UQVlEQmcvLzc5R0F6ekJUd2VEMmZiVVFkcXRackxXQkRSZ01JQUZlUTBHZzNHang4UHE5V0s0dUppcGNzaElpSUtDZ3hRSVNBcEtRa3BLU2s0Y09BQUhBNkgwdVVRRVJFTmVneFFJV0xzMkxHUUpBbmZmZmVkMHFVUUVSRU5lZ3hRSWNKZ01HRDA2TkVvS3l0RFZWV1YwdVVRRVJFTmFneFFJV1Q0OE9HSWlZbkIvdjM3QjlYYVVFUkVSQU1OQTFRSUVRUUJFeVpNUUhOek0vYnYzNjkwT1VSRVJJTVd0emtQTVZGUlViajQ0b3VSbjUrUGhJUUVwS1dsS1YwU0VWMEF0OGNGQ0YyZjF5MFNvRlhyZXVsaVJNR05BU29FWldWbG9icTZHdnYzNzBkTVRBeE1KcFBTSlJGUkQ0Z2VFYjk1ZnlKc3pycGV1WjVHcGNNcnR4eUVXc1cxMklpNndnQVZvaTY5OUZKczJiSUZYMzMxRmE2NjZpcG9OUHhXSUJwc0pFbkNXWHMxR2h5OXM4Mk5Sc1hSSjZMdTRrL05FS1hUNlRCcDBpUjgvdm5ueU12THc2UkpreUFJdmZVY2dJajZneUFJeUVtYWltWlhnKzl6b3NlRlUvVkhVTy9vZXJhdFJ0QWgwWnlCbUlna0NJSUthcFVXUXE4OUR5UUtiZ3hRSWN4aXNXRENoQW5ZdDI4ZmlvcUtrSk9UbzNSSlJDU0RScTNCbzlkczdQRDU4cnJEZVBMZjErTk04OG1BNzE4MDRYOHdPMmNKOUxxd3ZpcVJLR2d4UUlXNFljT0dvYkd4RVVWRlJUQ2J6Umc2ZEtqU0pSSFJCVXFKSG9sUmlSUHg1WW5BQVdwRzFzK2cxNFhCK3NVWFFIbjVCZDFUVUtsZ3Z2cHFhT0xpT2h5VEpBbjEyN2JCSzNNTk9rMWtKQ0t2di82QzZpTHFLd3hRaE5HalI2T3hzUkY1ZVhrd0dBeUlqWTFWdWlRaXVrQ1JZUjJEVEh2aFlVWUF3UEVYWDRUNm80OHU2SDZDVG9lc0xWdGc2aVJBZVVVUkpjODhBKytPSGJLdUdaYWREZlBzMlJCVVhIR0hCaDUrVnhJRVFjREVpUk5oTnB1eGMrZE8xTmJXS2wwU0VmVWpmWEl5d2thT1JOaklrZENscFVFSUN3TzY2SWtVZERybzB0Tjk3OU5uWlVFZEh1N25aQUZoUTRkQ04zUW8wTlcxQlFGQ1JBUjB3NFpCbjU3TzNrd2FzRGdDUlFBQWpVYURhZE9tWWZ2MjdkaTVjeWVtVDUrT3FLZ29wY3Npb240dzVpOS9PZSsxcmFnSXgrYk9oZWY0OFU3UEY5UnFEUG5ESHhCL3p6M2RDamhxalFZWHZma21BT0Rzb1VPb1c3OGV0V3ZYUW1xM0k0S2cweUh1a1VkZ1diWU00VU9HOVBDckllb2ZISUVpSDUxT2gyblRwa0d2MStPTEw3NUFRME5EMTI4aW9xQmp6TTZHNGNvci9SNzNob1ZCZStXVlBSb2RpaHcxQ21rdnZJREllZk02M25mT0hLU3NYTW53UklNQ0F4U2RKeXdzRE5PblQ0ZEdvOEhubjM4T3E5V3FkRWxFcElDSW1CaS94d1MxR2w2RG9jZlhGalFhREZtejVyeUdjMEdqd1pEbm5vT2cxZmI0dWtUOWlRR0tPakFZREpneFl3WU1CZ04yN05pQmlvb0twVXNpb2lDalQwMkZlZFlzMyt1SUs2NUErTWlSQ2xaRUpBOERGSFdxTlVSWkxCYnMzcjBieC8zMFFnd1dvaWhpOWVyVitQNzc3N3QxL3NjZmY0eDE2OWFodXJxNmp5dFR6aHR2dklFUFAvend2TS9WMWZWc1N4Q3YxNHNiYnJnQjgrZlBCd0RVMU5TZ3VibjVnbXVrNENVSUFyd1hYZVI3Ylp3NEVZS2FXOGpRNE1FQVJYNXB0VnBNblRvVnFhbXAyTDkvUC9idDJ3ZVB4Nk4wV1QxeTRzUUpiTjI2RlN0WHJrUlpXVm5BY3c4ZVBJaDE2OWJoL2ZmZng1TlBQZ214WGFOcmZ4TkZFVTg5OVZTM3cxOTN2Zm5tbStjRnFGMjdkbUhSb2tYWXNtV0w3R3RKa2dTSHd3R24wNG16WjgvaU43LzVEWDc1eTEraXVMaTROMHVtSUNOR1JQZytGaTdna1NDUkVqZ0xqd0pTcVZTNDdMTExZRGFiVVZCUUFLdlZpc21USjhOc05pdGRtaXdqUm96QTBxVkw4Y29ycjJERmloVll1M1p0cDE5RFhWMGRubm5tR1lpaWlKU1VGS3hhdGFyTGZRS2ZlKzQ1NU9YbDlWcXRIM3p3d1htdlAvNzRZK3phdFF0NWVYbFl2bnc1THIvOGNnREF6Smt6dTd6VzBLRkRzV0hEaG03ZHQ2R2hBVTZuRTJ2V3JJSEJZTUFWVjF6UjdacGJtNGxWS2hYTVpqT21UWnVHZi8zclgvajFyMytONWN1WFk5S2tTZDIrRm9VT2xZTHJPelhzM28yVDk5MEhsVmFMbFBYcllicjRZc1Zxb2NHSkkxRFVMYU5HamNLVlYxNEpVUlN4ZGV2V1FUbXljUFBOTjJQcTFLbW9xS2pBRjE5ODBlRzQyKzNHVTA4OWhacWFHcVNrcEdETm1qV0lqbzd1OHJwMnV4MU5UVTI5OWw5N2MrZk94VlZYWFFXWHk0V25uMzRhTzlvc1JxalJhREIwNk5CTy8ydHY1c3ladVBQT08vMStIYk5uejhaZGQ5MEZyOWVMVmF0V29hQ2dvTXV2dlZYYjJWaUNJT0FYdi9nRmxpeFpBb2ZEZ2JmZmZodVNKSFg3V2tSOVRmSjRVUDdBQTNEczM0L21yNzlHNVgvOUY3eDJ1OUpsMFNEREVTanF0dGpZV015Y09STjVlWG5ZdDI4ZlNrcEtNRzdjdUFHOVhsVDd3T0IwT2lFSUFqWnQyb1JObXphZGQ4emhjS0NtcGdZQTBOemNqSWNmZnZpODQrSGg0WGo1NVpjNzNPUFpaNS90NWFyUHAxYXI4ZWlqajBLdFZtUExsaTFZdFdvVllzN05rRXBLU3ZJN3d0U2RFYXIyRml4WWdKcWFHbnowMFVkWXVYSWxYbnJwSmFTa3BQU283bHR1dVFWUlVWR1lNbVVLRjBPa2djWHJoYWZONUJqbjhlUHcydTFROFRFaXljQUFSYkxvZERwTW1USUZwYVdsT0hEZ0FMWnUzWXJodzRjak56Y1gyZ0U0L2Zqa3ljNzNBdlAzK1ZhMXRiVWRWbVNQYU5PdjBkOEVRY0JERHowRXA5TUpqVWJUcHhzLzMzdnZ2U2dySzRQZGJrZFVWQlErL1BERERzM20vcmhjcmc2aDlkMTMzd1dBYmo5S0pPcHJnbFlMeTMzM29mcUZGeUNvVkloNy9IRm9BaXpiME1weDVBaXExcS9IMEJkZVVQVHhJdzBNREZEVUkybHBhVWhPVHNiQmd3ZHg1TWdSbEpXVllmanc0Y2pNekVSWTJNRGEyVDBpSXFKRFgxR3JPWFBtd08xMmQ5azQzWlBSbk42bVVxbncyR09QUWFWU2Rmby83emx6NWlBNU9SbXZ2dnJxQmQxSHJWWmp4WW9WMEdnMENBOFB4OW16WjdzTW5LMGtTZXIydVVSS1NucndRY1RjZkRNRVFZQXVMYTFiNzNFZE80YUc5OTREZnZlN1BxNk9CZ01HS09veHJWYUxpeSsrR09ucDZTZ3NMTVNoUTRkdytQQmhwS2VuWThTSUVUQ1pURXFYR0JTc1Zpc3NGZ3NBQkd4b2Q3dmRjTHZkdlhMUHRnMzJ0OTkrTzI2Ly9mYUE1NWVVbEdEcDBxWEl5Y25CSC8vNHgxNnBnYWd2Q1NvVndvWU5rL1dlcG0rL2hUUklaeUpUNzJPQW9ndG1OcHN4ZWZKazJHdzJIRDE2Rk1YRnhUaHg0Z1NpbzZPUmtwS0NJVU9HTUV6MTBJRURCL0Q0NDQ5andZSUZXTGh3b2RMbCtHVTQxenZpY3JrVXJvU29iNGdPQjJxNytTaWJRZ01ERlBVYW85R0ljZVBHSVRzN0d5VWxKU2d2TDhmMzMzK1A3Ny8vSHBHUmtZaUxpME4wZERTaW9xSmdOcHY3clllZ3FhbXB5MGR3UFhsRU42K1R2Yng2MDAwMzNZVE16RXg0dlY2OC92cnJLQzB0eGNNUFB3eWRUdGZyOTFxNGNDR3FxcXJPKzV5YzlhQmFIOXM2bmM1ZXJZdG9vR2c2Y0FET3dzSnU5VXBSYUdDQW9sNm4xK3N4Y3VSSWpCdzVFbmE3SGFkT25jS3BVNmRRVWxLQ1k4ZU9BV2pwNXpHWlRORHI5ZERwZE5CcXRYM1doQzRJZ3QrWlpPWGw1WkFrcWROcC8yMTExdGZUMlpJRHZjbnBkR0x5NU1sWXRXb1ZWcTVjaWUzYnQ2T21wZ1pQUC8xMHI2L0RsWlNVNUF0bXJYOG1jclEyMlBmMW53bVJFaVJKUXZXTEwwSnFiZ1lZb09nY0JpanFVd2FEQVptWm1jak16SVFrU2JEWmJLaXZyMGRkWFIwYUdocmdjcm5RME5EZzY5L3BpMGQ5NGVIaGZtZUF0VGFSZHpWRHJMTVJxa0FqTkszbnYvWFdXMGhJU09qMnNjNk1IVHNXenovL1BCNS8vSEVjUDM0Y0ZSVVZ2UjZnVnE5ZTdmdDQzcng1NXdXaHA1OStHaVVsSlFIZnYySERCaGdNQnRoc3RsNnRxNzBYWDN5eFQ2L2ZtWjR1NDVDYm05dW5zeVdEbFNSSmtOeHVDSklFcjhjRHA4MEdSMk1qOUdZekl0cHNQaXhKRXJ3T0IydzFOUkNkVGtSWUxOQkhSZ2JjRGtZU1JjRHJoU1JKRU01ZEE1SUVqeWhDYXpRQzdaYmJrQ1FKN3ZwNjFQenBUMmg4Ly8wZlB1OTJRL0o2ejcrNFdnMkJNL05DQ2dNVTlSdEJFR0F5bVdBeW1meU8rR3pkdXJXZnErcDliYmQrNmExUnRlenNiTHp3d2d0b2JHekVxRkdqT2h4dkhUSHFpL1dXVHA4KzNhMlpkV2F6R1ZWVlZYQTZuZERyOWIxZUJ3Qk1uank1VDY3Ym1jTEN3bjY3bHoraVIwUnBYUUYybmZpL3FLdy9EcE1oQnRPekZpRFRNZ0Y2YlhDdVdlUTRmQmpINTg2RldGVUZUMU1UY0s1cE8zYlpNa1Q4NVM4dDU1dzRnWk8vL1MyYU5tK0c1OXh5STRKR2cvQ0pFNUg2cHo4aGZNS0VUcTlkL0xPZndiWnJGeVNYQzVMTEJhL1RDYmpkRUhRNjVCNC9EbTFTa3U5Y2UwTUR5aDk0QUUzLytjOTVhMGE1VDU5R1VXNXVoMzlyRVN0V1lGZ1hreTBvdURCQUVmVXloOFBoKzdnM2c4U0lFU1A4SG12dFBlcUx4NkRyMXEwNzczVnJ2MVQ3RVRpTHhZS3FxaXBZclZZa0p5ZjNlaDBBZk52WTlJZit2RmRuYWhwUDRyVTlqMkhmeWY4SHArZUhqWmsvTy9JUGpJcWRndDljL1hmRUduczJPamFRcVJNVEVmNzAwOUJYVnNMNjJtdHduOXNEMHJadEc3eGVMeHEzYlVQcGtpWHdXcTBRTWpLZ2o0MkY4OFFKU0tLSXBsMjdjSFRPSEtTOTl4Nmlwazd0Y08zSTY2NUQySWdSY0ZSV291NmpqNEN6WndFQW5mM2E0WFk0VUZ0V0JtOWFHb1MwTkdqMzdBRWtDVkNyWVkrUFIvdTVlR0ZjaERQa01FQlIwT3VySm5KL0dob2FBTFNNQnZYWG1sak56UzAvWUpWY2d5czJOaFlBVUYxZDNXY0JLbFRVTlZYam1mK2RoOUxhUWdEbjk2T0pYamNLcXJmanlYL1B3VzluZjRKWVUzRDlXZXVpb3BDeFlBRUF3RFIxS281T25BaDR2WENkT1lPcWp6OUcxWjEzSW5MQkFxUSs5eHhVWmpNRUFHZDM3RUQ1ZmZmQlVWZ0lzYm9hbGM4K0MvUG16VkMxKzRYQzBtYVIxOW9QUDBUeFRUZjVScmphTThmSDQ3SlBQMjBaM2ZWNDhHMVlHQ0JKME1iRllleU9IUjBlRlhKaHpkRERBRVZCcjYrYXlQMnBPRGZjSHhzYkMzV0FmZ3k1M252dlBWaXRWdHg0NDQySWE5TUxBclNFRmdDSWpJenN0ZnZKMVJxYUtpb3FNSGJzV01YcUdPeEVyeHV2NXozZWFYaHFxL3pzRVd3dWZCay9uN1NxLzRyclo4Wng0eUNvVkpDOFhrZzJHMm9lZUFEeGp6Nkt4QWNmUEMrd1JNNllBZTJtVFRoNjVaVVFLeXRoMzdFRDl2MzdFVEZ4b3Q5clIxeDhNZFJSVWZCWXJYN1BFUVFCZ2lDMDlFd0pndTl2US9Dem1DMkZGZ1lvQ21xMzNISUw5SG85RmkxYTFPbng3amFSdi9ycXE5MStISGY4K0hFQXdKQWhRK1FWMjRXOWUvZmkyMisvaGRsc3hxMjMzbnJlc2JLeU1nRG9WbE82WEljT0hVSkdSa2FYeXllMGh0RFMwdEplcnlHVUZKVi9qUjNIM2thZzhOUkN3bmNudDhNNXdRRzlkbUN0L3Q5ZFhjMzJWTFg1QlVSeXVhRE55a0xDL2ZkM0dsN0NSNHhBeEpRcE9QdmVlNUNjVHB6WnRDbGdnQkpVS3FqVTZnNlA0b2k2aXdHS2d0cVNKVXY2L1RwNWVYa0FXaHEvZTZLd3NCQXVsd3VqUjQvMnJUd3VpaUlPSGp3SUFKalFTWVBzZ1FNSEFBRERaSzZzM0pYaTRtSTg5dGhqV0xkdUhaTGFOTmgycHZYZXJRR3lWZXR2NzlROStSV2Z3aXQ1dXo0UmdFMjB3aXU1QWZSdmdKSWtTZlpTRjUxUnQxazNyS3NaYklKS2haaGJiNFU2UUorZk1HWU04TjU3QUlDR3lzb0xybzhvRUFZb0NqcnRON01OcEhYR25KejNxTlZxL08xdmYrdjBXRWxKaVMvTVhIcnBwZDIrWmx0Nzl1ekJ4bzBia1pXVjVXdmdQbnIwS0J3T0I4eG1NN0t5c2dBQS8vem5QNkhSYU9Cd09MQnIxeTRBUC9RaHRUM2VVNldscFhqa2tVZGdzOWxRVzF2YnJRQ2wwK2x3Nk5BaGlLTG91L2Y2OWV0eDZ0UXAzSFhYWFVqcjVwNWpvYXlzNm5qWEo1MmpRemdFb2FlUGlRV29WZjdmR3lqUUNKSUVUUzhzbWhwMjVzd1AxK3hxaEZlbmcvR2lpd0tlRWhFVGcvcHpIM1BMRmVwckRGQVVkSHF5bWEyYzkvanJmWkFrQ1gvOTYxOGhTUkl5TWpLUW01c3J1dzRBcUs5ditSSFFOZ3g5ZjI0bTByaHg0M3lqT2ExOVVHKzk5Wlp2L2FWbm5ua0dTNWN1eGJ4NTh6cjBTYVducHlNeE1iSEwrN2VPTER6MDBFT29yNi9IajMvODR5NUgwMFJSaEVxbFFuWjJOdkx6ODNIZ3dBR01IejhlQUZCWFY0ZXZ2dm9LOCtmUFo0RHFCcnV6KzR1UmpraWNBTDJtODlsZkRqSHdkUXphaUlCOVBFSjR1UDlqTGhjMDFkVkFGNEVtRU1ualFYTkJnZSsxSXo0KzRQbGVqUWIycUNoRUJEaEhkUUcvTUJESnhlODJDanB5dGlCcDdZR1M4eDUvL3Y3M3YrT2JiNzRCQUN4ZHVyVEgxemw5K2pRQW5EZVRiYytlUFFBNlByNHJLaXJDMjIrL0RRQ1lPblVxOXV6Wmd6Ly8rYy9JeTh2RHd3OC9qS2lvS04rNS9rYk4yckxaYkw0WmZmWDE5WmcvZno3dXZmZGUzM0dQeHdQdnVRVUUzM25uSFpTV2xxSzR1QmhsWldWNC9mWFhNV25TSk9UbjUrT3p6ejd6QmFqV1FOaWQ4RWFBUWVjL3VMU2xWNGRqUnVhaVRoK1BTcEtFdXVicWdPK1BEZ3ZjbzZkcEY4RFB1NzdiallhalIyR2FQcjFidFhhbStlUkpOTzNjMmZKQ3BVSmtlbnJnTndnQ1BId1VUQU1JcHhFUVhTQlJGTEYyN1ZxOCsrNjdBSUFiYjd3UmwxeHlpZC96VzMvcmI3dmdaaXRKa254TjJLbXBxUUNBczJmUCtoWjFiQTBsUU10anZlWExsME1VUll3Yk53NHJWcXpBU3krOWhPVGtaT3pkdXhkMzMzMDM4dlB6TzYzQlgvL0twNTkrNnZ0NDd0eTVXTEprQ2RhdVhZdmx5NWZqNXovL09hNi8vbnJVMU5RQWFGbDkvTFBQUHNPSkV5ZWdWcXVoMCtsdzFWVlhRYVBSNFBQUFAvZWRWMVZWQlkxR2cvZ3VSaGlveGZDVTlxdVhDOGlLbTRBUmNaY2l5cENBQ0Ywa2NoT3V4UC84YURzdUh0cDVnTEc3bWxCZFh4YndQdGtKVXdJZWwwYVA3ckF5OXc4SEpUUi84RUhMeXQ0OVZQZVBmOEJ6YnNrUGRYSXlEQ05IOXZoYVJFcmdDQlRSQlNndkw4Znp6eitQdzRjUEF3Qm16NTZOWmN1V0JYeFBmSHc4VHA4K2pmLzg1ejlZdEdpUmIzYWZ6V2JEeG8wYlVWZFhCNkRsY1IwQTdONjlHMTZ2RjhuSnliNVpkdHUyYmNQdmYvOTdPSjFPWkdSa1lPWEtsUkFFQVptWm1WaTNiaDFXcjE2TlhidDI0WkZISHNIQ2hRdHgyMjIzQVlDdkwrbnJyNzhHOE1NZWRxMWNMaGNBNE5wcnI4V3ZmdlVyQ0lLQVE0Y080Y2lSSXdCYUZnYk56TXhFV2xvYVVsTlRrWjZlanRUVVZDUW1KdnBHUW1iTm1vWE5temRqOWVyVnVQLysrMUZaV1ltVWxKUmVYZElobUdVblRJVUFGU1MwalBTTkdUSURUMXozUHJScVBheE5wK0FVbXhCdkhBYXQyditzeUFiSEdkUTRTdndlRndRQlk0WmNIYkNPNk14TVZGZ3M4TGJwVTJxcjZjc3YwZlQxMXpCT0NSekVPaVBXMXFMdWpUZDhydzNqeDBNL3lFY283UWNPd0dHM0l6ckF6RDhLTGd4UVJEM1EzTnlNdDk5K0c1czJiWUlvaWxDcjFWaThlREYrK3RPZmRqbmo3THJycnNQcnI3K09kOTk5MXpkcTFkN01tVE45VGR1dERlTGp4NDlIYlcwdDFxNWRpeSsvL0JKQXl6NTVUenp4Qkl4R28rKzlFUkVSZU9xcHA3Qng0MFpzMkxBQmRYVjFxSzZ1eGgxMzNJR3dzRENvMVdyZlhuY1h0ZXRodWZYV1d4RVdGb1liYnJqQjkzVXNXN1lNRFEwTkdEWnNHSktTa3JyOCt1Njg4MDdzMjdjUDMzNzdMZTY0NHc0QXdKZ3hZd0sraDM2UU8yUUtyaDZ4Q0Z1UHZBNEFNR2hOMEtoMEVDQWdOcUo3SzQvdlBQNS80QlNiL1I2ZmxEWVBrNGZmRVBBYTJ2aDRtSysvSHZWdnZOR3lBbmM3bnJOblVYekxMVWpmdmgybXpNeHUxUVVBN2pOblVITFBQWEMxN3ErbzFTTCt3UWNIL1V6TjB5KzhnTE1lRDZMZmVVZnBVcWlmTUVBUjlZQWtTZGk3ZHk5RVVVUkdSZ2J1di8vK0RtSEVuOXR1dXcxR294RzdkKytHMVdyMVBVNVRxOVd3V0N5NC9QTExNV2ZPSE4vNTA2ZFBSMFZGQmNhUEh3K1B4NFBDd2tKb3RWb3NXTEFBQ3hjdTlOc0l2R0RCQW93Wk13WWpSNDZFSUFnd0dBeXcyKzBBV2thU0xybmtrazdYeDVvL2YvNTVyMGVQSHQydHI2dVZ5V1RDbWpWcjhOeHp6K0hnd1lOSVNrckNnbk1yUzFQWDFDb05ic2o1TmI0dTNZeEdweFhmblB3RXg2cSt4WWpFenZkM2E2Kyt1UVpianJ6cTkzaVlKZ0x6Uno4SXJUcndyRGRCcFVMYzh1Vm8ycllOYmorVExGeW5UcUYwMFNLa3Z2UVNUSmRjMG1VSWFqcHhBbVcvL0NXYVAvbmszRTBFUkM5Ymh1aHAwd0ovVVFOTSswZmdIcmNiemFXbGlPckh2UnBKZVlMVUc0dDVFUFdTclZ1MzRwcHJydW0zKzMzeHhSZndlRHlZTVdPRzdQZFdWbFlpTHk4UFAvclJqL3A4VldKSmt1RHhlS0RSYUZCVVZBU3oyZXgzZGZWQVdwdkErMkxQdk03WWJEWkVSRVQweXVoQ2YzOXZLTzNyNG8reDV2T0ZjSGtjU0RSbDRORnIza1c2WlhUQVA4dXFoaEw4N3JNRk9IN20yMDZQYTFSYUxMdjhaY3k4Nk9mZHJxUG1ndzlROXBPZkFQNzZuUVFCcXZCd1JGeDdMUkx2dVFjUmwxMEdRYWVEUnhDZzhub0Jod05udDIxRDlXdXZ3ZjdWVi9EVzE3ZU1hQWtDSXE2NkNzUGZmeDlhazhudi9mZHJ0WkJFRVpMSmhLSGZmSU9FYzh0NGRLWjYvWHFjdlB2dWxxLzExbHN4NXAvLzlIdXVxN1FVaHk2N0RPN3FhcWdNaGc2YkNiY2xlVHpJTnhyaGRUaWdpby9IaUtJaVJGZ3N2dU9Pc2pJY3V1UVNaSDN5Q1NMYTlDbFM4QkhhL0FQa0NCU0Z0R2tYOEp0dlVsSVM1czZkMjR2VitDY0lncTkvcWFjTGRBSXRvMXo5Mll2VTl0RWl5VE54MkEyNDIvRm5iTmo3SUU0M25zQ0tmOC9DNWVrMzRvcU1tNUZneklEWkVBdTFTZzJIeTQ0NlJ3VU9udDZEandyK2dGTU5SenE5WHBnbUFqOGIvd3l1SG5XN3JEcGk1ODZGNTdYWGNIckZDbmhLU3pzK3pwTWtlSnVhMFBqKysyajg0QU9vWTJLZ2lvdURUYWVEeWVHQVdGa0pyODEyM3ZzRWxRcmhOOStNakQvOElXQjRFcHQvZUF3cGlDTDBqWTBCYTNXZTJ4d1lBSVQ2K2dCbkFoNm5FOTV6UFgrU3h3T1AydzEvdjFZSUtoVzBJMGJBZWVBQXZIVjFhTnk0RWVITGxrRlFxK0ZxYkVUWnFsWFFqUnFGc0F2NHQwbUREMGVnYUVBSnRWRUc2cjVRL042UUpBbkhhcjdCMzNZL2dNTTFMWTMvS3BVYVJrME1ERG9UVklJS2J0R0ZackVlemU1RytOditKVFVxRjh1dWVBblpTWmREUU05R0E1dFBua1QxRTArZzlwMTNXbWJmOWVSSGh5QkFaVEloOGNrbkVYZlBQZEFZT2wvRHFuYmpScmlxcTFHN2RTdnNtemY3UnF6Q3AwOUg1QTAzUUpPUWdLajU4NkVMRDRlcnZCejFIMzhNUjBVRjZ2L3hEN2pMeXdFQXF2QndSTjl6RDhLSEQ0ZHUvSGhFVFp3SWUwRUJiTHQzUTNLN1VmdnBwMmhxdlRZQTQwMDNJZnFhYXlDb1ZERE1udzlqdTJVY0t0ZXZSOFd5WlMzbjYvVUl2L1phU01PR3diTnJGOFREaHpIc2d3OFFkWFhSQm40TEFBQUZEa2xFUVZUZ3hud2EvTnFPUURGQTBZQVNpajhrcVh0QytYdWp5ZEdBL3oyOEFWOFZiMEpaZlNIczdpWjB0VmVlUVdQQzBPaUxNQ2x0SG1hT1dneXpJZWFDNjVBa0NjMTc5NkxtelRmUnNIMDdQR1ZsOEhZeEtnUzBoQmxOUmdhTU0yWWc0Zjc3RVo2UkVmRDg3NlpNZ1NQQW5vcFNZaUt5Ly8xdm1PUGpjWGJIRGh4YXVEQmdvRE12VzRhTG5uZ0NWUnMyb0dUbHlpN3JUZDY4R1VQYmJZanRjVGhRK2ZMTHNMN3lDcnpsNWZDNlhGQ0ZoeU1zSndkeC8vM2ZpRzNYTzBqQmlRR0tCcXhRL2lGSmdmRjdBM0NMTGxRMkhzT0owNFU0YVR1QU03WnkxRFpYd3UxMVFxOE9SNnd4QmJFUktVZzJaQ01qTVFjSnBtSFFhYnUzQ2JaY0xwc040c21UYURoeUJEaHhBbUpsSlR6MTlaQmNMZ2dhRFZRbUV6UUpDWkN5c2hBMVlnUzBHUm5RUmdSYVIvd0hEZFhWQWJkaUVkUnFHR05qb1ZLcDRIWTYwVnhiRy9CNk9xTVJCcE1KenFZbU9NNnRQUlZJUkd3c05INzZCQjFXSzZSVHArQjFPcUUyR3FGTlQ0ZmF6MGdhQlIvMlFCRVJEVUphalE2cDBkbElqYzRHOEJNQU9MZnhzQVJBZ0Vyb3Y3V1JkVVlqZEJkZGhQQUwyTTdGSDdPTVJWZTFlajBpdTlpbnNaVStJZ0w2Ym9ZNGY4SXNGcUJOQXptRkxnWW9JcUpCckQ5REV4SDlnUC95aUlpSWlHUmlnQ0lpSWlLU2lRR0tpSWlJU0NZR0tDSWlJaUtaR0tDSWlJaUlaR0tBSWlJaUlwS0pBWXFJaUloSUpnWW9JaUlpSXBrWW9JaUlpSWhrWW9DaUFVV3RWc01UWUE4c0NrMGVqd2RxdFZycE1vaUlmQmlnYUVBeEdBeXcyV3hLbDBFRGpNMW1RM2g0dU5KbEVCSDVNRURSZ0JJWEY0ZUtpZ3FseTZBQnBxS2lBckd4c1VxWFFVVGt3d0JGQTBwYVdocXNWaXZxNnVxVUxvVUdpTHE2T2xpdFZxU25weXRkQ2hHUkR3TVVEU2dhalFiWjJka29LQ2hnaUNMVTFkV2hvS0FBMmRuWjdJRWlvZ0ZGa0NSSlVyb0lvdlpxYTJ0UlZGUUVpOFdDNU9Sa0dJMUcvZ0FORVI2UEJ6YWJEUlVWRmJCYXJjak96a1pNVEl6U1pSRVJRUkFFd2ZjeEF4UU5WS0lvb3JTMEZHZk9uRUZ6Y3pObjU0VUl0VnFOOFBCd3hNYkdJaTB0RFJxTlJ1bVNpSWdBTUVBUkVSRVJ5ZFkyUUxFSGlvaUlpRWdtQmlnaUlpSWltUmlnaUlpSWlHUmlnQ0lpSWlLU2lRR0tpSWlJU0NZR0tDSWlJaUtaR0tDSWlJaUlaR0tBSWlJaUlwS0pBWXFJaUloSUpnWW9JaUlpSXBrWW9JaUlpSWhrWW9BaUlpSWlrb2tCaW9pSWlFZ21CaWdpSWlJaW1SaWdpSWlJaUdSaWdDSWlJaUtTaVFHS2lJaUlTQ1lHS0NJaUlpS1pHS0NJaUlpSVpHS0FJaUlpSXBLSkFZcUlpSWhJSmdZb0lpSWlJcGtZb0lpSWlJaGtZb0FpSWlJaWtva0Jpb2lJaUVnbUJpZ2lJaUlpbVJpZ2lJaUlpR1JpZ0NJaUlpS1NpUUdLaUlpSVNDWUdLQ0lpSWlLWkdLQ0lpSWlJWkdLQUlpSWlJcEtKQVlxSWlJaElKZ1lvSWlJaUlwa1lvSWlJaUloa1lvQWlJaUlpa29rQmlvaUlpRWdtQmlnaUlpSWltUmlnaUlpSWlHUmlnQ0lpSWlLU2lRR0tpSWlJU0NZR0tDSWlJaUtaR0tDSWlJaUlaR0tBSWlJaUlwS0pBWXFJaUloSUpnWW9JaUlpSXBrWW9JaUlpSWhrWW9BaUlpSWlrb2tCaW9pSWlFZ21CaWdpSWlJaW1SaWdpSWlJaUdSaWdDSWlJaUtTaVFHS2lJaUlTQ1lHS0NJaUlpS1pHS0NJaUlpSVpHS0FJaUlpSXBLSkFZcUlpSWhJSmdZb0lpSWlJcGtZb0lpSWlJaGtZb0FpSWlJaWtva0Jpb2lJaUVnbUJpZ2lJaUlpbVJpZ2lJaUlpR1JpZ0NJaUlpS1NpUUdLaUlpSVNDWUdLQ0lpSWlLWkdLQ0lpSWlJWkdLQUlpSWlJcEtKQVlxSWlJaUlpSWlJaUlpSWlJaUlpSWlJaUFhei93OWJlMkF1OEZGbGlRQUFBQUJKUlU1RXJrSmdnZz09IiwKCSJUaGVtZSIgOiAiIiwKCSJUeXBlIiA6ICJtaW5kIiwKCSJWZXJzaW9uIiA6ICI3Igp9Cg=="/>
    </extobj>
  </extobjs>
</s:customData>
</file>

<file path=customXml/itemProps4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2398</Words>
  <Application>WPS 演示</Application>
  <PresentationFormat>自定义</PresentationFormat>
  <Paragraphs>286</Paragraphs>
  <Slides>24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Arial</vt:lpstr>
      <vt:lpstr>宋体</vt:lpstr>
      <vt:lpstr>Wingdings</vt:lpstr>
      <vt:lpstr>Arial</vt:lpstr>
      <vt:lpstr>方正细谭黑简体</vt:lpstr>
      <vt:lpstr>黑体</vt:lpstr>
      <vt:lpstr>等线</vt:lpstr>
      <vt:lpstr>仿宋</vt:lpstr>
      <vt:lpstr>微软雅黑</vt:lpstr>
      <vt:lpstr>Arial Unicode MS</vt:lpstr>
      <vt:lpstr>Lato</vt:lpstr>
      <vt:lpstr>Segoe Print</vt:lpstr>
      <vt:lpstr>MS PGothic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极简工作总结计划</dc:title>
  <dc:creator>第一PPT</dc:creator>
  <cp:keywords>www.1ppt.com</cp:keywords>
  <dc:description>www.1ppt.com</dc:description>
  <cp:lastModifiedBy>Yeyeahl</cp:lastModifiedBy>
  <cp:revision>16</cp:revision>
  <dcterms:created xsi:type="dcterms:W3CDTF">2021-07-16T05:29:00Z</dcterms:created>
  <dcterms:modified xsi:type="dcterms:W3CDTF">2022-11-19T04:09:57Z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006A8503BABC40F38CEB33443D74EF23</vt:lpwstr>
  </property>
  <property fmtid="{D5CDD505-2E9C-101B-9397-08002B2CF9AE}" pid="3" name="KSOProductBuildVer">
    <vt:lpwstr>2052-11.1.0.12763</vt:lpwstr>
  </property>
</Properties>
</file>