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</p:sldIdLst>
  <p:sldSz cx="9144000" cy="5143500" type="screen16x9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0066CC"/>
    <a:srgbClr val="003366"/>
    <a:srgbClr val="CCD6E0"/>
    <a:srgbClr val="FFCC00"/>
    <a:srgbClr val="8C0000"/>
    <a:srgbClr val="626000"/>
    <a:srgbClr val="FF9933"/>
    <a:srgbClr val="80808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37" autoAdjust="0"/>
    <p:restoredTop sz="94675" autoAdjust="0"/>
  </p:normalViewPr>
  <p:slideViewPr>
    <p:cSldViewPr snapToGrid="0" showGuides="1">
      <p:cViewPr varScale="1">
        <p:scale>
          <a:sx n="147" d="100"/>
          <a:sy n="147" d="100"/>
        </p:scale>
        <p:origin x="132" y="4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4386300B-C214-4045-B513-2B6B1E74822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918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BCA902-51D0-4602-B06E-7B2FCFF5FAD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68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18312" cy="3836988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09826" y="3462338"/>
            <a:ext cx="6467475" cy="1055134"/>
          </a:xfrm>
        </p:spPr>
        <p:txBody>
          <a:bodyPr lIns="0"/>
          <a:lstStyle>
            <a:lvl1pPr>
              <a:defRPr sz="3000" b="1" baseline="0" smtClean="0">
                <a:solidFill>
                  <a:srgbClr val="0066CC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de-DE" dirty="0" smtClean="0"/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09825" y="1934766"/>
            <a:ext cx="6477000" cy="1102519"/>
          </a:xfrm>
        </p:spPr>
        <p:txBody>
          <a:bodyPr lIns="0" anchor="t"/>
          <a:lstStyle>
            <a:lvl1pPr>
              <a:lnSpc>
                <a:spcPct val="100000"/>
              </a:lnSpc>
              <a:defRPr sz="3600" smtClean="0"/>
            </a:lvl1pPr>
          </a:lstStyle>
          <a:p>
            <a:r>
              <a:rPr lang="en-US" smtClean="0"/>
              <a:t>Click to edit Master title style</a:t>
            </a:r>
            <a:endParaRPr lang="de-DE" dirty="0" smtClean="0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60351" y="221456"/>
            <a:ext cx="4321175" cy="100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Semjon Kerner, Patrick</a:t>
            </a:r>
            <a:r>
              <a:rPr lang="de-DE" sz="1000" b="1" baseline="0" dirty="0" smtClean="0">
                <a:solidFill>
                  <a:srgbClr val="5F5F5F"/>
                </a:solidFill>
                <a:cs typeface="Arial" charset="0"/>
              </a:rPr>
              <a:t> </a:t>
            </a:r>
            <a:r>
              <a:rPr lang="de-DE" sz="1000" b="1" baseline="0" dirty="0" err="1" smtClean="0">
                <a:solidFill>
                  <a:srgbClr val="5F5F5F"/>
                </a:solidFill>
                <a:cs typeface="Arial" charset="0"/>
              </a:rPr>
              <a:t>Hjort</a:t>
            </a:r>
            <a:r>
              <a:rPr lang="de-DE" sz="1000" b="1" baseline="0" dirty="0" smtClean="0">
                <a:solidFill>
                  <a:srgbClr val="5F5F5F"/>
                </a:solidFill>
                <a:cs typeface="Arial" charset="0"/>
              </a:rPr>
              <a:t>,</a:t>
            </a:r>
            <a:r>
              <a:rPr lang="de-DE" sz="1000" b="1" dirty="0" smtClean="0">
                <a:solidFill>
                  <a:srgbClr val="5F5F5F"/>
                </a:solidFill>
                <a:cs typeface="Arial" charset="0"/>
              </a:rPr>
              <a:t> </a:t>
            </a:r>
            <a:r>
              <a:rPr lang="de-DE" sz="1000" b="1" baseline="0" dirty="0" smtClean="0">
                <a:solidFill>
                  <a:srgbClr val="5F5F5F"/>
                </a:solidFill>
                <a:cs typeface="Arial" charset="0"/>
              </a:rPr>
              <a:t>Steve </a:t>
            </a:r>
            <a:r>
              <a:rPr lang="de-DE" sz="1000" b="1" baseline="0" dirty="0" err="1" smtClean="0">
                <a:solidFill>
                  <a:srgbClr val="5F5F5F"/>
                </a:solidFill>
                <a:cs typeface="Arial" charset="0"/>
              </a:rPr>
              <a:t>Dierker</a:t>
            </a:r>
            <a:endParaRPr lang="de-DE" sz="1000" b="1" dirty="0" smtClean="0">
              <a:solidFill>
                <a:srgbClr val="5F5F5F"/>
              </a:solidFill>
              <a:cs typeface="Arial" charset="0"/>
            </a:endParaRPr>
          </a:p>
        </p:txBody>
      </p:sp>
      <p:pic>
        <p:nvPicPr>
          <p:cNvPr id="45064" name="Picture 24" descr="Logo_RGB_300dp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8" y="108347"/>
            <a:ext cx="2142139" cy="566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4999435"/>
            <a:ext cx="9144000" cy="14406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9" y="628650"/>
            <a:ext cx="2160587" cy="41088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6" y="628650"/>
            <a:ext cx="6329363" cy="410884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6" y="1356122"/>
            <a:ext cx="4244975" cy="3381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1" y="1356122"/>
            <a:ext cx="4244975" cy="3381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4999435"/>
            <a:ext cx="9144000" cy="14406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214438"/>
            <a:ext cx="8642350" cy="3646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709613"/>
            <a:ext cx="8642350" cy="321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327686" name="Rectangle 6"/>
          <p:cNvSpPr>
            <a:spLocks noChangeArrowheads="1"/>
          </p:cNvSpPr>
          <p:nvPr/>
        </p:nvSpPr>
        <p:spPr bwMode="auto">
          <a:xfrm>
            <a:off x="7666037" y="5006591"/>
            <a:ext cx="1227138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defRPr/>
            </a:pPr>
            <a:fld id="{53965218-A59B-4292-9C98-79B58A46A890}" type="slidenum">
              <a:rPr lang="de-DE" sz="1000" b="1">
                <a:solidFill>
                  <a:srgbClr val="5F5F5F"/>
                </a:solidFill>
              </a:rPr>
              <a:pPr algn="r">
                <a:defRPr/>
              </a:pPr>
              <a:t>‹#›</a:t>
            </a:fld>
            <a:endParaRPr lang="de-DE" sz="1000" b="1" dirty="0">
              <a:solidFill>
                <a:srgbClr val="5F5F5F"/>
              </a:solidFill>
            </a:endParaRPr>
          </a:p>
        </p:txBody>
      </p:sp>
      <p:pic>
        <p:nvPicPr>
          <p:cNvPr id="2056" name="Picture 24" descr="Logo_RGB_300dpi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738938" y="108347"/>
            <a:ext cx="2142139" cy="566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250825" y="5006591"/>
            <a:ext cx="2922033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endParaRPr lang="de-DE" sz="900" b="1" dirty="0" smtClean="0">
              <a:solidFill>
                <a:srgbClr val="5F5F5F"/>
              </a:solidFill>
              <a:cs typeface="Arial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50825" y="5008456"/>
            <a:ext cx="2372444" cy="142135"/>
          </a:xfrm>
          <a:prstGeom prst="rect">
            <a:avLst/>
          </a:prstGeom>
          <a:noFill/>
        </p:spPr>
        <p:txBody>
          <a:bodyPr wrap="none" lIns="0" tIns="0" rIns="0" bIns="360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b="1" dirty="0" smtClean="0">
                <a:solidFill>
                  <a:srgbClr val="5F5F5F"/>
                </a:solidFill>
                <a:cs typeface="Arial" charset="0"/>
              </a:rPr>
              <a:t>Semjon Kerner, Patrick</a:t>
            </a:r>
            <a:r>
              <a:rPr lang="de-DE" sz="900" b="1" baseline="0" dirty="0" smtClean="0">
                <a:solidFill>
                  <a:srgbClr val="5F5F5F"/>
                </a:solidFill>
                <a:cs typeface="Arial" charset="0"/>
              </a:rPr>
              <a:t> </a:t>
            </a:r>
            <a:r>
              <a:rPr lang="de-DE" sz="900" b="1" baseline="0" dirty="0" err="1" smtClean="0">
                <a:solidFill>
                  <a:srgbClr val="5F5F5F"/>
                </a:solidFill>
                <a:cs typeface="Arial" charset="0"/>
              </a:rPr>
              <a:t>Hjort</a:t>
            </a:r>
            <a:r>
              <a:rPr lang="de-DE" sz="900" b="1" baseline="0" dirty="0" smtClean="0">
                <a:solidFill>
                  <a:srgbClr val="5F5F5F"/>
                </a:solidFill>
                <a:cs typeface="Arial" charset="0"/>
              </a:rPr>
              <a:t>,</a:t>
            </a:r>
            <a:r>
              <a:rPr lang="de-DE" sz="900" b="1" dirty="0" smtClean="0">
                <a:solidFill>
                  <a:srgbClr val="5F5F5F"/>
                </a:solidFill>
                <a:cs typeface="Arial" charset="0"/>
              </a:rPr>
              <a:t> </a:t>
            </a:r>
            <a:r>
              <a:rPr lang="de-DE" sz="900" b="1" baseline="0" dirty="0" smtClean="0">
                <a:solidFill>
                  <a:srgbClr val="5F5F5F"/>
                </a:solidFill>
                <a:cs typeface="Arial" charset="0"/>
              </a:rPr>
              <a:t>Steve </a:t>
            </a:r>
            <a:r>
              <a:rPr lang="de-DE" sz="900" b="1" baseline="0" dirty="0" err="1" smtClean="0">
                <a:solidFill>
                  <a:srgbClr val="5F5F5F"/>
                </a:solidFill>
                <a:cs typeface="Arial" charset="0"/>
              </a:rPr>
              <a:t>Dierker</a:t>
            </a:r>
            <a:endParaRPr lang="de-DE" sz="9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4254606" y="5006591"/>
            <a:ext cx="634789" cy="145770"/>
          </a:xfrm>
          <a:prstGeom prst="rect">
            <a:avLst/>
          </a:prstGeom>
          <a:noFill/>
        </p:spPr>
        <p:txBody>
          <a:bodyPr wrap="none" lIns="0" tIns="0" rIns="0" bIns="360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b="1" dirty="0" smtClean="0">
                <a:solidFill>
                  <a:srgbClr val="5F5F5F"/>
                </a:solidFill>
                <a:cs typeface="Arial" charset="0"/>
              </a:rPr>
              <a:t>Bandgeräte</a:t>
            </a:r>
            <a:endParaRPr lang="de-DE" sz="1800" b="1" dirty="0" smtClean="0">
              <a:solidFill>
                <a:srgbClr val="5F5F5F"/>
              </a:solidFill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9" r:id="rId2"/>
    <p:sldLayoutId id="2147483688" r:id="rId3"/>
    <p:sldLayoutId id="2147483687" r:id="rId4"/>
    <p:sldLayoutId id="2147483686" r:id="rId5"/>
    <p:sldLayoutId id="2147483685" r:id="rId6"/>
    <p:sldLayoutId id="2147483684" r:id="rId7"/>
    <p:sldLayoutId id="2147483682" r:id="rId8"/>
    <p:sldLayoutId id="2147483681" r:id="rId9"/>
    <p:sldLayoutId id="2147483680" r:id="rId10"/>
  </p:sldLayoutIdLst>
  <p:transition spd="slow"/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itchFamily="34" charset="0"/>
        <a:buChar char="−"/>
        <a:defRPr sz="2600">
          <a:solidFill>
            <a:srgbClr val="000000"/>
          </a:solidFill>
          <a:latin typeface="+mn-lt"/>
        </a:defRPr>
      </a:lvl2pPr>
      <a:lvl3pPr marL="723900" indent="-1889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itchFamily="34" charset="0"/>
        <a:buChar char="−"/>
        <a:defRPr sz="2600">
          <a:solidFill>
            <a:srgbClr val="000000"/>
          </a:solidFill>
          <a:latin typeface="+mn-lt"/>
        </a:defRPr>
      </a:lvl3pPr>
      <a:lvl4pPr marL="107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itchFamily="34" charset="0"/>
        <a:buChar char="−"/>
        <a:defRPr sz="2600">
          <a:solidFill>
            <a:srgbClr val="000000"/>
          </a:solidFill>
          <a:latin typeface="+mn-lt"/>
        </a:defRPr>
      </a:lvl4pPr>
      <a:lvl5pPr marL="14351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itchFamily="34" charset="0"/>
        <a:buChar char="−"/>
        <a:defRPr sz="2600"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Reaktionsspiel mit Bandgeräten</a:t>
            </a:r>
            <a:endParaRPr lang="de-DE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Team 1</a:t>
            </a:r>
            <a:endParaRPr lang="de-DE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Möglichkeiten 1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85400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Möglichkeiten 2</a:t>
            </a:r>
            <a:endParaRPr lang="de-DE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5217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Minimales Projekt</a:t>
            </a:r>
            <a:endParaRPr 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 smtClean="0"/>
              <a:t>Reaktionsspiel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600" dirty="0" smtClean="0"/>
              <a:t>Beide Bänder laufen eine zufällige Zeit</a:t>
            </a:r>
          </a:p>
          <a:p>
            <a:pPr marL="812800" lvl="1" indent="-457200">
              <a:buFont typeface="Arial" panose="020B0604020202020204" pitchFamily="34" charset="0"/>
              <a:buChar char="•"/>
            </a:pPr>
            <a:r>
              <a:rPr lang="de-DE" sz="1600" dirty="0" smtClean="0"/>
              <a:t>Gleiche oder verschiedene </a:t>
            </a:r>
            <a:r>
              <a:rPr lang="de-DE" sz="1600" dirty="0"/>
              <a:t>zufällige </a:t>
            </a:r>
            <a:r>
              <a:rPr lang="de-DE" sz="1600" dirty="0" smtClean="0"/>
              <a:t>Zeit?</a:t>
            </a:r>
          </a:p>
          <a:p>
            <a:pPr marL="812800" lvl="1" indent="-457200">
              <a:buFont typeface="Arial" panose="020B0604020202020204" pitchFamily="34" charset="0"/>
              <a:buChar char="•"/>
            </a:pPr>
            <a:r>
              <a:rPr lang="de-DE" sz="1600" dirty="0" smtClean="0"/>
              <a:t>Spielregeln und Protokoll entwerfen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600" dirty="0" smtClean="0"/>
              <a:t>Sobald das Band stoppt reagieren die Spieler schnellstmöglich mit Tastendruck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600" dirty="0" smtClean="0"/>
              <a:t>Die Zeitdifferenz zwischen Bandstopp und Tastendruck wird gemessen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600" dirty="0" smtClean="0"/>
              <a:t>Die Knoten handeln den Sieger aus und geben diesen auf einer Anzeige aus</a:t>
            </a:r>
          </a:p>
          <a:p>
            <a:r>
              <a:rPr lang="de-DE" sz="1600" dirty="0" smtClean="0"/>
              <a:t>Glücksrad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Im Fall dass kein Band benutzt werden kann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Die Spieler probieren mit der Kombination von Zahlenfolgen bzw. möglichst hohen Zahlen eine sehr hohe Gesamtpunktzahl zu erreichen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Kompetitivität</a:t>
            </a:r>
            <a:r>
              <a:rPr lang="de-DE" sz="1600" dirty="0"/>
              <a:t> </a:t>
            </a:r>
            <a:r>
              <a:rPr lang="de-DE" sz="1600" dirty="0" smtClean="0"/>
              <a:t>fragwürdig?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5873784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Erweiterbarkeit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 smtClean="0"/>
              <a:t>Sobald die Infrastruktur geschaffen ist können weitere Spiele programmiert werden</a:t>
            </a:r>
          </a:p>
          <a:p>
            <a:pPr marL="812800" lvl="1" indent="-457200">
              <a:buFont typeface="Arial" panose="020B0604020202020204" pitchFamily="34" charset="0"/>
              <a:buChar char="•"/>
            </a:pPr>
            <a:r>
              <a:rPr lang="de-DE" sz="2000" dirty="0" smtClean="0"/>
              <a:t>Kompetitivere Spiele mit mehr Interaktion zwischen den Rechnern (strategischere Spielzüge (Angriff, Abwehr))</a:t>
            </a:r>
          </a:p>
          <a:p>
            <a:pPr marL="812800" lvl="1" indent="-457200">
              <a:buFont typeface="Arial" panose="020B0604020202020204" pitchFamily="34" charset="0"/>
              <a:buChar char="•"/>
            </a:pPr>
            <a:r>
              <a:rPr lang="de-DE" sz="2000" dirty="0" smtClean="0"/>
              <a:t>Bibliothek für die entsprechende Infrastruktur zur Verfügung stellen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 smtClean="0"/>
              <a:t>Eine GUI(LCD-Schirm?) und LED-Streifen können die Spiele visuell unterstützen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 smtClean="0"/>
              <a:t>Tonausgabe (Jingles)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7598792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Benötigte Hardware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600" dirty="0" smtClean="0"/>
              <a:t>Einen Rechner pro Serverschrank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600" dirty="0" smtClean="0"/>
              <a:t>Passende Magnetbänder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600" dirty="0" smtClean="0"/>
              <a:t>Anzeige (7-Segment oder LCD oder ?)</a:t>
            </a:r>
          </a:p>
          <a:p>
            <a:pPr marL="812800" lvl="1" indent="-457200">
              <a:buFont typeface="Arial" panose="020B0604020202020204" pitchFamily="34" charset="0"/>
              <a:buChar char="•"/>
            </a:pPr>
            <a:r>
              <a:rPr lang="de-DE" sz="1600" dirty="0" smtClean="0"/>
              <a:t>Steuerkreis 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600" dirty="0" err="1" smtClean="0"/>
              <a:t>Evt</a:t>
            </a:r>
            <a:r>
              <a:rPr lang="de-DE" sz="1600" dirty="0" smtClean="0"/>
              <a:t>. alten Antrieb mit Schrittmotoren ersetzen</a:t>
            </a:r>
          </a:p>
          <a:p>
            <a:pPr marL="812800" lvl="1" indent="-457200">
              <a:buFont typeface="Arial" panose="020B0604020202020204" pitchFamily="34" charset="0"/>
              <a:buChar char="•"/>
            </a:pPr>
            <a:r>
              <a:rPr lang="de-DE" sz="1600" dirty="0" smtClean="0"/>
              <a:t>Steuerkreis 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600" dirty="0" smtClean="0"/>
              <a:t>Kaputte Taster, Schalter ersetzen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600" dirty="0" smtClean="0"/>
              <a:t>Glühlampen mit LED ersetzen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600" dirty="0" smtClean="0"/>
              <a:t>Kaputte/verlorene Plastikteile ersetzen (3D-Drucken?)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0486184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Zeitplan</a:t>
            </a:r>
            <a:endParaRPr lang="de-D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2977345"/>
              </p:ext>
            </p:extLst>
          </p:nvPr>
        </p:nvGraphicFramePr>
        <p:xfrm>
          <a:off x="250825" y="1214438"/>
          <a:ext cx="8446992" cy="22961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15267">
                  <a:extLst>
                    <a:ext uri="{9D8B030D-6E8A-4147-A177-3AD203B41FA5}">
                      <a16:colId xmlns:a16="http://schemas.microsoft.com/office/drawing/2014/main" val="2854159740"/>
                    </a:ext>
                  </a:extLst>
                </a:gridCol>
                <a:gridCol w="7331725">
                  <a:extLst>
                    <a:ext uri="{9D8B030D-6E8A-4147-A177-3AD203B41FA5}">
                      <a16:colId xmlns:a16="http://schemas.microsoft.com/office/drawing/2014/main" val="2191038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22.</a:t>
                      </a:r>
                      <a:r>
                        <a:rPr lang="de-DE" baseline="0" dirty="0" smtClean="0"/>
                        <a:t> Mai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Bandgeräte sind auseinandergebaut und absolute benötigte Hardware</a:t>
                      </a:r>
                      <a:r>
                        <a:rPr lang="de-DE" baseline="0" dirty="0" smtClean="0"/>
                        <a:t> steht fest (LEDs, Steuerkreise, etc.)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baseline="0" dirty="0" smtClean="0"/>
                        <a:t>Finden wir bezahlbare Magnetbändern oder nicht?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732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29. Mai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Motoren und Taster</a:t>
                      </a:r>
                      <a:r>
                        <a:rPr lang="de-DE" baseline="0" dirty="0" smtClean="0"/>
                        <a:t> können angesteuert werden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500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05. Juni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Rudimentäre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Spielsoftware</a:t>
                      </a:r>
                      <a:r>
                        <a:rPr lang="de-DE" baseline="0" dirty="0" smtClean="0"/>
                        <a:t> läuft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52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12. Juni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Erste visuelle Ausgabe und </a:t>
                      </a:r>
                      <a:r>
                        <a:rPr lang="de-DE" dirty="0" err="1" smtClean="0"/>
                        <a:t>Mockup</a:t>
                      </a:r>
                      <a:r>
                        <a:rPr lang="de-DE" dirty="0" smtClean="0"/>
                        <a:t>-Demo vorbereiten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smtClean="0"/>
                        <a:t>Vorentwurf</a:t>
                      </a:r>
                      <a:r>
                        <a:rPr lang="de-DE" baseline="0" dirty="0" smtClean="0"/>
                        <a:t> des </a:t>
                      </a:r>
                      <a:r>
                        <a:rPr lang="de-DE" dirty="0" smtClean="0"/>
                        <a:t>Posters</a:t>
                      </a:r>
                      <a:r>
                        <a:rPr lang="de-DE" baseline="0" dirty="0" smtClean="0"/>
                        <a:t> aus der </a:t>
                      </a:r>
                      <a:r>
                        <a:rPr lang="de-DE" baseline="0" dirty="0" err="1" smtClean="0"/>
                        <a:t>Mockup</a:t>
                      </a:r>
                      <a:r>
                        <a:rPr lang="de-DE" baseline="0" dirty="0" smtClean="0"/>
                        <a:t>-Demo </a:t>
                      </a:r>
                      <a:endParaRPr lang="de-D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223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5734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U_Standard-Vorlage_B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PowerPoint_Praesentation_16-9</Template>
  <TotalTime>0</TotalTime>
  <Words>237</Words>
  <Application>Microsoft Office PowerPoint</Application>
  <PresentationFormat>On-screen Show (16:9)</PresentationFormat>
  <Paragraphs>43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Times New Roman</vt:lpstr>
      <vt:lpstr>Verdana</vt:lpstr>
      <vt:lpstr>FU_Standard-Vorlage_B</vt:lpstr>
      <vt:lpstr>Reaktionsspiel mit Bandgeräten</vt:lpstr>
      <vt:lpstr>Möglichkeiten 1</vt:lpstr>
      <vt:lpstr>Möglichkeiten 2</vt:lpstr>
      <vt:lpstr>Minimales Projekt</vt:lpstr>
      <vt:lpstr>Erweiterbarkeit</vt:lpstr>
      <vt:lpstr>Benötigte Hardware</vt:lpstr>
      <vt:lpstr>Zeitplan</vt:lpstr>
    </vt:vector>
  </TitlesOfParts>
  <Company>Freie Universität Berlin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Reaktionsspiel mit Bandgeräten</dc:title>
  <dc:creator>kernes92</dc:creator>
  <dc:description>Version 0.9, 10.11.2005</dc:description>
  <cp:lastModifiedBy>kernes92</cp:lastModifiedBy>
  <cp:revision>7</cp:revision>
  <cp:lastPrinted>2002-06-26T11:04:16Z</cp:lastPrinted>
  <dcterms:created xsi:type="dcterms:W3CDTF">2017-05-10T12:04:43Z</dcterms:created>
  <dcterms:modified xsi:type="dcterms:W3CDTF">2017-05-10T13:11:36Z</dcterms:modified>
</cp:coreProperties>
</file>