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5F5F"/>
    <a:srgbClr val="0066CC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 autoAdjust="0"/>
    <p:restoredTop sz="94675" autoAdjust="0"/>
  </p:normalViewPr>
  <p:slideViewPr>
    <p:cSldViewPr snapToGrid="0" showGuides="1">
      <p:cViewPr>
        <p:scale>
          <a:sx n="125" d="100"/>
          <a:sy n="125" d="100"/>
        </p:scale>
        <p:origin x="-1536" y="-4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3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lang="de-DE" dirty="0" smtClean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1000" b="1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66037" y="5006591"/>
            <a:ext cx="122713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50825" y="5006591"/>
            <a:ext cx="292203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de-DE" sz="900" b="1" dirty="0" smtClean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0825" y="5008456"/>
            <a:ext cx="2372444" cy="142135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9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54606" y="5006591"/>
            <a:ext cx="634789" cy="145770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Bandgeräte</a:t>
            </a:r>
            <a:endParaRPr lang="de-DE" sz="1800" b="1" dirty="0" smtClean="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Reaktionsspiel mit Bandgeräten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Vorhandene Hardware </a:t>
            </a:r>
            <a:r>
              <a:rPr lang="de-DE" dirty="0" smtClean="0"/>
              <a:t>1</a:t>
            </a:r>
            <a:endParaRPr lang="de-DE" dirty="0"/>
          </a:p>
        </p:txBody>
      </p:sp>
      <p:pic>
        <p:nvPicPr>
          <p:cNvPr id="6" name="Inhaltsplatzhalter 5" descr="P113044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25566" y="1355725"/>
            <a:ext cx="3695492" cy="3381375"/>
          </a:xfrm>
        </p:spPr>
      </p:pic>
      <p:pic>
        <p:nvPicPr>
          <p:cNvPr id="7" name="Inhaltsplatzhalter 6" descr="P113045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454547"/>
            <a:ext cx="4244975" cy="3183731"/>
          </a:xfrm>
        </p:spPr>
      </p:pic>
    </p:spTree>
    <p:extLst>
      <p:ext uri="{BB962C8B-B14F-4D97-AF65-F5344CB8AC3E}">
        <p14:creationId xmlns:p14="http://schemas.microsoft.com/office/powerpoint/2010/main" xmlns="" val="2698854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Vorhandene Hardware </a:t>
            </a:r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Spulenwindungen und Spannung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N1=600, N2=N3=29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Netzspannung: 220V, </a:t>
            </a:r>
            <a:r>
              <a:rPr lang="de-DE" sz="1400" dirty="0" smtClean="0"/>
              <a:t>Leistung: </a:t>
            </a:r>
            <a:r>
              <a:rPr lang="de-DE" sz="1400" dirty="0" smtClean="0"/>
              <a:t>250W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Kurzschlussstrom (max.): 250VA / 220V = 1,136 A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Stromstärketransformation: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I1 / I1 = N2 / N1 </a:t>
            </a:r>
            <a:r>
              <a:rPr lang="de-DE" sz="1000" dirty="0" smtClean="0">
                <a:sym typeface="Wingdings" pitchFamily="2" charset="2"/>
              </a:rPr>
              <a:t></a:t>
            </a:r>
            <a:r>
              <a:rPr lang="de-DE" sz="1000" dirty="0" smtClean="0"/>
              <a:t> </a:t>
            </a:r>
            <a:r>
              <a:rPr lang="de-DE" sz="1000" dirty="0" smtClean="0"/>
              <a:t>I2 </a:t>
            </a:r>
            <a:r>
              <a:rPr lang="de-DE" sz="1000" dirty="0" smtClean="0"/>
              <a:t> = (I1 * N1) </a:t>
            </a:r>
            <a:r>
              <a:rPr lang="de-DE" sz="1000" dirty="0" smtClean="0"/>
              <a:t>/ </a:t>
            </a:r>
            <a:r>
              <a:rPr lang="de-DE" sz="1000" dirty="0" smtClean="0"/>
              <a:t>N2</a:t>
            </a:r>
            <a:endParaRPr lang="de-DE" sz="800" dirty="0" smtClean="0"/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I2 </a:t>
            </a:r>
            <a:r>
              <a:rPr lang="de-DE" sz="1000" dirty="0" smtClean="0"/>
              <a:t> = (1,136 A * 600) / 29 = 23,5 A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Sicherungen deckeln bei 1x 5A und 2x 8A</a:t>
            </a:r>
          </a:p>
          <a:p>
            <a:pPr lvl="2">
              <a:buFont typeface="Arial" pitchFamily="34" charset="0"/>
              <a:buChar char="•"/>
            </a:pPr>
            <a:endParaRPr lang="de-DE" sz="1000" dirty="0" smtClean="0"/>
          </a:p>
          <a:p>
            <a:pPr lvl="1">
              <a:buFont typeface="Arial" pitchFamily="34" charset="0"/>
              <a:buChar char="•"/>
            </a:pPr>
            <a:r>
              <a:rPr lang="de-DE" sz="1400" dirty="0" smtClean="0"/>
              <a:t>Spannungsübersetzung</a:t>
            </a:r>
            <a:r>
              <a:rPr lang="de-DE" sz="12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/>
              <a:t>U1/ U2 = N1 / N1 </a:t>
            </a:r>
            <a:r>
              <a:rPr lang="de-DE" sz="1000" dirty="0" smtClean="0">
                <a:sym typeface="Wingdings" pitchFamily="2" charset="2"/>
              </a:rPr>
              <a:t> U2 = (U1 * N2) / N1</a:t>
            </a:r>
          </a:p>
          <a:p>
            <a:pPr lvl="2">
              <a:buFont typeface="Arial" pitchFamily="34" charset="0"/>
              <a:buChar char="•"/>
            </a:pPr>
            <a:r>
              <a:rPr lang="de-DE" sz="1000" dirty="0" smtClean="0">
                <a:sym typeface="Wingdings" pitchFamily="2" charset="2"/>
              </a:rPr>
              <a:t>U2 = (220 V * 29) / 600 = 10,63 V </a:t>
            </a:r>
            <a:r>
              <a:rPr lang="de-DE" sz="1000" dirty="0" smtClean="0">
                <a:latin typeface="+mj-lt"/>
                <a:cs typeface="Times New Roman"/>
                <a:sym typeface="Wingdings" pitchFamily="2" charset="2"/>
              </a:rPr>
              <a:t>≈</a:t>
            </a:r>
            <a:r>
              <a:rPr lang="de-DE" sz="1000" dirty="0" smtClean="0">
                <a:latin typeface="Times New Roman"/>
                <a:cs typeface="Times New Roman"/>
                <a:sym typeface="Wingdings" pitchFamily="2" charset="2"/>
              </a:rPr>
              <a:t> </a:t>
            </a:r>
            <a:r>
              <a:rPr lang="de-DE" sz="1000" dirty="0" smtClean="0">
                <a:sym typeface="Wingdings" pitchFamily="2" charset="2"/>
              </a:rPr>
              <a:t>12 </a:t>
            </a:r>
            <a:r>
              <a:rPr lang="de-DE" sz="1000" dirty="0" smtClean="0">
                <a:sym typeface="Wingdings" pitchFamily="2" charset="2"/>
              </a:rPr>
              <a:t>V</a:t>
            </a:r>
            <a:endParaRPr lang="de-DE" sz="800" dirty="0" smtClean="0"/>
          </a:p>
          <a:p>
            <a:pPr lvl="1">
              <a:buFont typeface="Arial" pitchFamily="34" charset="0"/>
              <a:buChar char="•"/>
            </a:pPr>
            <a:endParaRPr lang="de-DE" sz="1400" dirty="0" smtClean="0"/>
          </a:p>
        </p:txBody>
      </p:sp>
      <p:pic>
        <p:nvPicPr>
          <p:cNvPr id="7" name="Inhaltsplatzhalter 6" descr="P113045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449240"/>
            <a:ext cx="4244975" cy="3194344"/>
          </a:xfrm>
        </p:spPr>
      </p:pic>
    </p:spTree>
    <p:extLst>
      <p:ext uri="{BB962C8B-B14F-4D97-AF65-F5344CB8AC3E}">
        <p14:creationId xmlns:p14="http://schemas.microsoft.com/office/powerpoint/2010/main" xmlns="" val="305352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Minimales Projekt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Reaktionsspiel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Beide Bänder laufen eine zufällige Zeit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Gleiche oder verschiedene </a:t>
            </a:r>
            <a:r>
              <a:rPr lang="de-DE" sz="1600" dirty="0"/>
              <a:t>zufällige </a:t>
            </a:r>
            <a:r>
              <a:rPr lang="de-DE" sz="1600" dirty="0" smtClean="0"/>
              <a:t>Zeit?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Spielregeln und Protokoll entwerfen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Sobald das Band stoppt reagieren die Spieler schnellstmöglich mit Tastendruck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Zeitdifferenz zwischen Bandstopp und Tastendruck wird gemessen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Knoten handeln den Sieger aus und geben diesen auf einer Anzeige aus</a:t>
            </a:r>
          </a:p>
          <a:p>
            <a:r>
              <a:rPr lang="de-DE" sz="1600" dirty="0" smtClean="0"/>
              <a:t>Glücksrad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Im Fall dass kein Band benutzt werden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Die Spieler </a:t>
            </a:r>
            <a:r>
              <a:rPr lang="de-DE" sz="1600" dirty="0" smtClean="0"/>
              <a:t>versuchen mit </a:t>
            </a:r>
            <a:r>
              <a:rPr lang="de-DE" sz="1600" dirty="0" smtClean="0"/>
              <a:t>der Kombination von Zahlenfolgen bzw. möglichst hohen Zahlen eine sehr hohe Gesamtpunktzahl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Kompetitivität</a:t>
            </a:r>
            <a:r>
              <a:rPr lang="de-DE" sz="1600" dirty="0"/>
              <a:t> </a:t>
            </a:r>
            <a:r>
              <a:rPr lang="de-DE" sz="1600" dirty="0" smtClean="0"/>
              <a:t>fragwürdig?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58737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Sobald die Infrastruktur geschaffen ist können weitere Spiele programmiert werden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Kompetitivere Spiele mit mehr Interaktion zwischen den Rechnern (strategischere Spielzüge (Angriff, Abwehr))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Bibliothek für die entsprechende Infrastruktur zur Verfügung </a:t>
            </a:r>
            <a:r>
              <a:rPr lang="de-DE" sz="2000" dirty="0" smtClean="0"/>
              <a:t>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Masterknoten organisiert Daten für die Statistik auf der Webseite</a:t>
            </a:r>
            <a:endParaRPr lang="de-DE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Eine GUI(LCD-Schirm?) und LED-Streifen können die Spiele visuell unterstützen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Tonausgabe (Jingles)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2759879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Hardware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Einen Rechner pro Serverschrank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Passende Magnetbänder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Anzeige (7-Segment oder LCD oder ?)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 smtClean="0"/>
              <a:t>Evt</a:t>
            </a:r>
            <a:r>
              <a:rPr lang="de-DE" sz="2000" dirty="0" smtClean="0"/>
              <a:t>. alten Antrieb mit Schrittmotoren ersetzen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Kaputte Taster, Schalter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Glühlampen mit LED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Kaputte/verlorene Plastikteile ersetzen (3D-Drucken?)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xmlns="" val="4048618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2977345"/>
              </p:ext>
            </p:extLst>
          </p:nvPr>
        </p:nvGraphicFramePr>
        <p:xfrm>
          <a:off x="250825" y="1214438"/>
          <a:ext cx="8446992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5267">
                  <a:extLst>
                    <a:ext uri="{9D8B030D-6E8A-4147-A177-3AD203B41FA5}">
                      <a16:colId xmlns:a16="http://schemas.microsoft.com/office/drawing/2014/main" xmlns="" val="2854159740"/>
                    </a:ext>
                  </a:extLst>
                </a:gridCol>
                <a:gridCol w="7331725">
                  <a:extLst>
                    <a:ext uri="{9D8B030D-6E8A-4147-A177-3AD203B41FA5}">
                      <a16:colId xmlns:a16="http://schemas.microsoft.com/office/drawing/2014/main" xmlns="" val="219103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</a:t>
                      </a:r>
                      <a:r>
                        <a:rPr lang="de-DE" baseline="0" dirty="0" smtClean="0"/>
                        <a:t>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Bandgeräte sind auseinandergebaut und absolute benötigte Hardware</a:t>
                      </a:r>
                      <a:r>
                        <a:rPr lang="de-DE" baseline="0" dirty="0" smtClean="0"/>
                        <a:t> steht fest (LEDs, Steuerkreise,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Finden wir bezahlbare Magnetbändern oder nicht?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17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29.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Motoren und Taster</a:t>
                      </a:r>
                      <a:r>
                        <a:rPr lang="de-DE" baseline="0" dirty="0" smtClean="0"/>
                        <a:t> können angesteuert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5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05.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Rudimentäre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Spielsoftware</a:t>
                      </a:r>
                      <a:r>
                        <a:rPr lang="de-DE" baseline="0" dirty="0" smtClean="0"/>
                        <a:t> läuft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65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Erste visuelle Ausgabe und </a:t>
                      </a:r>
                      <a:r>
                        <a:rPr lang="de-DE" dirty="0" err="1" smtClean="0"/>
                        <a:t>Mockup</a:t>
                      </a:r>
                      <a:r>
                        <a:rPr lang="de-DE" dirty="0" smtClean="0"/>
                        <a:t>-Demo vorbereiten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Vorentwurf</a:t>
                      </a:r>
                      <a:r>
                        <a:rPr lang="de-DE" baseline="0" dirty="0" smtClean="0"/>
                        <a:t> des </a:t>
                      </a:r>
                      <a:r>
                        <a:rPr lang="de-DE" dirty="0" smtClean="0"/>
                        <a:t>Posters</a:t>
                      </a:r>
                      <a:r>
                        <a:rPr lang="de-DE" baseline="0" dirty="0" smtClean="0"/>
                        <a:t> aus der </a:t>
                      </a:r>
                      <a:r>
                        <a:rPr lang="de-DE" baseline="0" dirty="0" err="1" smtClean="0"/>
                        <a:t>Mockup</a:t>
                      </a:r>
                      <a:r>
                        <a:rPr lang="de-DE" baseline="0" dirty="0" smtClean="0"/>
                        <a:t>-Demo 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122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8573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957568"/>
            <a:ext cx="7772400" cy="1021556"/>
          </a:xfrm>
        </p:spPr>
        <p:txBody>
          <a:bodyPr/>
          <a:lstStyle/>
          <a:p>
            <a:pPr algn="r"/>
            <a:r>
              <a:rPr lang="de-DE" sz="2800" dirty="0" smtClean="0"/>
              <a:t>Danke für Eure Aufmerksamkeit</a:t>
            </a:r>
            <a:endParaRPr lang="de-DE" sz="2800" dirty="0"/>
          </a:p>
        </p:txBody>
      </p:sp>
      <p:pic>
        <p:nvPicPr>
          <p:cNvPr id="1026" name="Picture 2" descr="D:\Eigene Dateien\Eigene Bilder\Softwareprojekt\Auswahl\P11304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075" y="1564337"/>
            <a:ext cx="4810125" cy="2914636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PowerPoint_Praesentation_16-9</Template>
  <TotalTime>0</TotalTime>
  <Words>350</Words>
  <Application>Microsoft Office PowerPoint</Application>
  <PresentationFormat>Bildschirmpräsentation (16:9)</PresentationFormat>
  <Paragraphs>59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FU_Standard-Vorlage_B</vt:lpstr>
      <vt:lpstr>Reaktionsspiel mit Bandgeräten</vt:lpstr>
      <vt:lpstr>Vorhandene Hardware 1</vt:lpstr>
      <vt:lpstr>Vorhandene Hardware 2</vt:lpstr>
      <vt:lpstr>Minimales Projekt</vt:lpstr>
      <vt:lpstr>Erweiterbarkeit</vt:lpstr>
      <vt:lpstr>Benötigte Hardware</vt:lpstr>
      <vt:lpstr>Zeitplan</vt:lpstr>
      <vt:lpstr>Danke für Eure Aufmerksamkeit</vt:lpstr>
    </vt:vector>
  </TitlesOfParts>
  <Company>Freie Universität Berlin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Reaktionsspiel mit Bandgeräten</dc:title>
  <dc:creator>kernes92</dc:creator>
  <dc:description>Version 0.9, 10.11.2005</dc:description>
  <cp:lastModifiedBy>coma</cp:lastModifiedBy>
  <cp:revision>10</cp:revision>
  <cp:lastPrinted>2002-06-26T11:04:16Z</cp:lastPrinted>
  <dcterms:created xsi:type="dcterms:W3CDTF">2017-05-10T12:04:43Z</dcterms:created>
  <dcterms:modified xsi:type="dcterms:W3CDTF">2017-05-15T08:27:06Z</dcterms:modified>
</cp:coreProperties>
</file>