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7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448435"/>
            <a:ext cx="5768340" cy="5166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Try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・一人に対する負担が大きすぎていたのでチーム全員で均等に作業を割り振る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88620" y="1468133"/>
            <a:ext cx="5768340" cy="2509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Keep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JavaScript</a:t>
            </a:r>
            <a:r>
              <a:rPr lang="ja-JP" altLang="en-US" sz="2000" dirty="0">
                <a:solidFill>
                  <a:schemeClr val="tx1"/>
                </a:solidFill>
              </a:rPr>
              <a:t>の知識を身に着けながら作業を進める。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88620" y="3977640"/>
            <a:ext cx="5768340" cy="2637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Problem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・一人の負担が大きすぎた。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・メンバーによってはやる作業がなく何もすることがない時間があった。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チーム名：</a:t>
            </a:r>
            <a:r>
              <a:rPr kumimoji="1" lang="en-US" altLang="ja-JP" sz="2800" dirty="0"/>
              <a:t>Scrum1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76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第1回スプリングレトロスペクティブ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上野 弘喜</cp:lastModifiedBy>
  <cp:revision>4</cp:revision>
  <dcterms:created xsi:type="dcterms:W3CDTF">2023-10-21T06:19:53Z</dcterms:created>
  <dcterms:modified xsi:type="dcterms:W3CDTF">2023-10-23T02:43:13Z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