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2F4C090-6631-4B07-9D2E-FE3F7C2AB35D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3E9805D-2A07-45F3-A214-4C9366B99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81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C090-6631-4B07-9D2E-FE3F7C2AB35D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805D-2A07-45F3-A214-4C9366B99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97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C090-6631-4B07-9D2E-FE3F7C2AB35D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805D-2A07-45F3-A214-4C9366B99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648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C090-6631-4B07-9D2E-FE3F7C2AB35D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805D-2A07-45F3-A214-4C9366B99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680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C090-6631-4B07-9D2E-FE3F7C2AB35D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805D-2A07-45F3-A214-4C9366B99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637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C090-6631-4B07-9D2E-FE3F7C2AB35D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805D-2A07-45F3-A214-4C9366B99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601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C090-6631-4B07-9D2E-FE3F7C2AB35D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805D-2A07-45F3-A214-4C9366B99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892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C090-6631-4B07-9D2E-FE3F7C2AB35D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805D-2A07-45F3-A214-4C9366B99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520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C090-6631-4B07-9D2E-FE3F7C2AB35D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805D-2A07-45F3-A214-4C9366B99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34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C090-6631-4B07-9D2E-FE3F7C2AB35D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805D-2A07-45F3-A214-4C9366B99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55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C090-6631-4B07-9D2E-FE3F7C2AB35D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805D-2A07-45F3-A214-4C9366B99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21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C090-6631-4B07-9D2E-FE3F7C2AB35D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805D-2A07-45F3-A214-4C9366B99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73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C090-6631-4B07-9D2E-FE3F7C2AB35D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805D-2A07-45F3-A214-4C9366B99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20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C090-6631-4B07-9D2E-FE3F7C2AB35D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805D-2A07-45F3-A214-4C9366B99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30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C090-6631-4B07-9D2E-FE3F7C2AB35D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805D-2A07-45F3-A214-4C9366B99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87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C090-6631-4B07-9D2E-FE3F7C2AB35D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805D-2A07-45F3-A214-4C9366B99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66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C090-6631-4B07-9D2E-FE3F7C2AB35D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805D-2A07-45F3-A214-4C9366B99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58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F4C090-6631-4B07-9D2E-FE3F7C2AB35D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E9805D-2A07-45F3-A214-4C9366B99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20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B6525D-BD36-4FE7-8B16-37576FC5D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9569" y="1041400"/>
            <a:ext cx="10292862" cy="2387600"/>
          </a:xfrm>
        </p:spPr>
        <p:txBody>
          <a:bodyPr/>
          <a:lstStyle/>
          <a:p>
            <a:r>
              <a:rPr lang="ja-JP" altLang="en-US" dirty="0"/>
              <a:t>もん</a:t>
            </a:r>
            <a:r>
              <a:rPr lang="ja-JP" altLang="en-US" dirty="0" err="1"/>
              <a:t>すた</a:t>
            </a:r>
            <a:r>
              <a:rPr lang="ja-JP" altLang="en-US" dirty="0"/>
              <a:t>ーふれん</a:t>
            </a:r>
            <a:r>
              <a:rPr lang="ja-JP" altLang="en-US" dirty="0" err="1"/>
              <a:t>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385FADA-E172-4E83-B8E0-F112A9612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6862"/>
            <a:ext cx="9144000" cy="1060938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スクラム１</a:t>
            </a:r>
          </a:p>
        </p:txBody>
      </p:sp>
    </p:spTree>
    <p:extLst>
      <p:ext uri="{BB962C8B-B14F-4D97-AF65-F5344CB8AC3E}">
        <p14:creationId xmlns:p14="http://schemas.microsoft.com/office/powerpoint/2010/main" val="417581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8EA101-3341-4B1A-B410-743CA7F2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サービスの内容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7EEED6-4D21-4C5C-A5DE-928E8EADF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自分だけのモンスターを育成するモンスター育成ゲーム。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モンスターを鍛えて能力を上げ、大会で優勝するのが目的です。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モンスターは育て方次第で様々な姿に進化し、収集要素も実装予定です。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6404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8EA101-3341-4B1A-B410-743CA7F2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機能一覧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7EEED6-4D21-4C5C-A5DE-928E8EADF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ログイン、ログアウト機能</a:t>
            </a:r>
            <a:endParaRPr kumimoji="1" lang="en-US" altLang="ja-JP" dirty="0"/>
          </a:p>
          <a:p>
            <a:r>
              <a:rPr lang="ja-JP" altLang="en-US" dirty="0"/>
              <a:t>アカウント登録機能</a:t>
            </a:r>
            <a:endParaRPr lang="en-US" altLang="ja-JP" dirty="0"/>
          </a:p>
          <a:p>
            <a:r>
              <a:rPr kumimoji="1" lang="ja-JP" altLang="en-US" dirty="0"/>
              <a:t>育成機能</a:t>
            </a:r>
            <a:endParaRPr kumimoji="1" lang="en-US" altLang="ja-JP" dirty="0"/>
          </a:p>
          <a:p>
            <a:r>
              <a:rPr lang="ja-JP" altLang="en-US" dirty="0"/>
              <a:t>戦闘機能</a:t>
            </a:r>
            <a:endParaRPr lang="en-US" altLang="ja-JP" dirty="0"/>
          </a:p>
          <a:p>
            <a:r>
              <a:rPr lang="ja-JP" altLang="en-US" dirty="0"/>
              <a:t>図鑑機能</a:t>
            </a:r>
            <a:endParaRPr lang="en-US" altLang="ja-JP" dirty="0"/>
          </a:p>
          <a:p>
            <a:r>
              <a:rPr lang="ja-JP" altLang="en-US" dirty="0"/>
              <a:t>ランキング機能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4550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8EA101-3341-4B1A-B410-743CA7F2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ユーザーのペルソナ体験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7EEED6-4D21-4C5C-A5DE-928E8EADF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山田太郎　３６歳　サラリーマン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通勤途中に暇つぶしとして、できるゲームを探していたところ、このゲームを見つけてプレイしている。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田中真　　　</a:t>
            </a:r>
            <a:r>
              <a:rPr lang="en-US" altLang="ja-JP" dirty="0"/>
              <a:t>15</a:t>
            </a:r>
            <a:r>
              <a:rPr lang="ja-JP" altLang="en-US" dirty="0"/>
              <a:t>歳　学生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かわいい系のモンスターを育成できるゲームとして、プレイしている。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2291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53</TotalTime>
  <Words>129</Words>
  <Application>Microsoft Office PowerPoint</Application>
  <PresentationFormat>ワイド画面</PresentationFormat>
  <Paragraphs>19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ＭＳ Ｐ明朝</vt:lpstr>
      <vt:lpstr>Arial</vt:lpstr>
      <vt:lpstr>Garamond</vt:lpstr>
      <vt:lpstr>オーガニック</vt:lpstr>
      <vt:lpstr>もんすたーふれんず</vt:lpstr>
      <vt:lpstr>サービスの内容</vt:lpstr>
      <vt:lpstr>機能一覧</vt:lpstr>
      <vt:lpstr>ユーザーのペルソナ体験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モンスター育成ゲーム（仮）</dc:title>
  <dc:creator>瓜田 圭佑</dc:creator>
  <cp:lastModifiedBy>瓜田 圭佑</cp:lastModifiedBy>
  <cp:revision>6</cp:revision>
  <dcterms:created xsi:type="dcterms:W3CDTF">2023-09-15T00:55:35Z</dcterms:created>
  <dcterms:modified xsi:type="dcterms:W3CDTF">2023-09-15T01:49:14Z</dcterms:modified>
</cp:coreProperties>
</file>