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F32D433-1975-4EBA-BC8A-C133763CC1D2}" type="datetimeFigureOut">
              <a:rPr kumimoji="1" lang="ja-JP" altLang="en-US" smtClean="0"/>
              <a:t>2024/1/9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C623161-C178-4BD5-8C43-BD87F1D90A17}" type="slidenum">
              <a:rPr kumimoji="1" lang="ja-JP" altLang="en-US" smtClean="0"/>
              <a:t>‹#›</a:t>
            </a:fld>
            <a:endParaRPr kumimoji="1" lang="ja-JP" altLang="en-US"/>
          </a:p>
        </p:txBody>
      </p:sp>
    </p:spTree>
    <p:extLst>
      <p:ext uri="{BB962C8B-B14F-4D97-AF65-F5344CB8AC3E}">
        <p14:creationId xmlns:p14="http://schemas.microsoft.com/office/powerpoint/2010/main" val="137108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F32D433-1975-4EBA-BC8A-C133763CC1D2}" type="datetimeFigureOut">
              <a:rPr kumimoji="1" lang="ja-JP" altLang="en-US" smtClean="0"/>
              <a:t>2024/1/9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623161-C178-4BD5-8C43-BD87F1D90A17}" type="slidenum">
              <a:rPr kumimoji="1" lang="ja-JP" altLang="en-US" smtClean="0"/>
              <a:t>‹#›</a:t>
            </a:fld>
            <a:endParaRPr kumimoji="1" lang="ja-JP" altLang="en-US"/>
          </a:p>
        </p:txBody>
      </p:sp>
    </p:spTree>
    <p:extLst>
      <p:ext uri="{BB962C8B-B14F-4D97-AF65-F5344CB8AC3E}">
        <p14:creationId xmlns:p14="http://schemas.microsoft.com/office/powerpoint/2010/main" val="509142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F32D433-1975-4EBA-BC8A-C133763CC1D2}" type="datetimeFigureOut">
              <a:rPr kumimoji="1" lang="ja-JP" altLang="en-US" smtClean="0"/>
              <a:t>2024/1/9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623161-C178-4BD5-8C43-BD87F1D90A17}"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8340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8F32D433-1975-4EBA-BC8A-C133763CC1D2}" type="datetimeFigureOut">
              <a:rPr kumimoji="1" lang="ja-JP" altLang="en-US" smtClean="0"/>
              <a:t>2024/1/9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623161-C178-4BD5-8C43-BD87F1D90A17}" type="slidenum">
              <a:rPr kumimoji="1" lang="ja-JP" altLang="en-US" smtClean="0"/>
              <a:t>‹#›</a:t>
            </a:fld>
            <a:endParaRPr kumimoji="1" lang="ja-JP" altLang="en-US"/>
          </a:p>
        </p:txBody>
      </p:sp>
    </p:spTree>
    <p:extLst>
      <p:ext uri="{BB962C8B-B14F-4D97-AF65-F5344CB8AC3E}">
        <p14:creationId xmlns:p14="http://schemas.microsoft.com/office/powerpoint/2010/main" val="1464053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8F32D433-1975-4EBA-BC8A-C133763CC1D2}" type="datetimeFigureOut">
              <a:rPr kumimoji="1" lang="ja-JP" altLang="en-US" smtClean="0"/>
              <a:t>2024/1/9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623161-C178-4BD5-8C43-BD87F1D90A17}"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6716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8F32D433-1975-4EBA-BC8A-C133763CC1D2}" type="datetimeFigureOut">
              <a:rPr kumimoji="1" lang="ja-JP" altLang="en-US" smtClean="0"/>
              <a:t>2024/1/9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623161-C178-4BD5-8C43-BD87F1D90A17}" type="slidenum">
              <a:rPr kumimoji="1" lang="ja-JP" altLang="en-US" smtClean="0"/>
              <a:t>‹#›</a:t>
            </a:fld>
            <a:endParaRPr kumimoji="1" lang="ja-JP" altLang="en-US"/>
          </a:p>
        </p:txBody>
      </p:sp>
    </p:spTree>
    <p:extLst>
      <p:ext uri="{BB962C8B-B14F-4D97-AF65-F5344CB8AC3E}">
        <p14:creationId xmlns:p14="http://schemas.microsoft.com/office/powerpoint/2010/main" val="2502573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32D433-1975-4EBA-BC8A-C133763CC1D2}" type="datetimeFigureOut">
              <a:rPr kumimoji="1" lang="ja-JP" altLang="en-US" smtClean="0"/>
              <a:t>2024/1/9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623161-C178-4BD5-8C43-BD87F1D90A17}" type="slidenum">
              <a:rPr kumimoji="1" lang="ja-JP" altLang="en-US" smtClean="0"/>
              <a:t>‹#›</a:t>
            </a:fld>
            <a:endParaRPr kumimoji="1" lang="ja-JP" altLang="en-US"/>
          </a:p>
        </p:txBody>
      </p:sp>
    </p:spTree>
    <p:extLst>
      <p:ext uri="{BB962C8B-B14F-4D97-AF65-F5344CB8AC3E}">
        <p14:creationId xmlns:p14="http://schemas.microsoft.com/office/powerpoint/2010/main" val="3760504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32D433-1975-4EBA-BC8A-C133763CC1D2}" type="datetimeFigureOut">
              <a:rPr kumimoji="1" lang="ja-JP" altLang="en-US" smtClean="0"/>
              <a:t>2024/1/9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623161-C178-4BD5-8C43-BD87F1D90A17}" type="slidenum">
              <a:rPr kumimoji="1" lang="ja-JP" altLang="en-US" smtClean="0"/>
              <a:t>‹#›</a:t>
            </a:fld>
            <a:endParaRPr kumimoji="1" lang="ja-JP" altLang="en-US"/>
          </a:p>
        </p:txBody>
      </p:sp>
    </p:spTree>
    <p:extLst>
      <p:ext uri="{BB962C8B-B14F-4D97-AF65-F5344CB8AC3E}">
        <p14:creationId xmlns:p14="http://schemas.microsoft.com/office/powerpoint/2010/main" val="3176192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32D433-1975-4EBA-BC8A-C133763CC1D2}" type="datetimeFigureOut">
              <a:rPr kumimoji="1" lang="ja-JP" altLang="en-US" smtClean="0"/>
              <a:t>2024/1/9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623161-C178-4BD5-8C43-BD87F1D90A17}" type="slidenum">
              <a:rPr kumimoji="1" lang="ja-JP" altLang="en-US" smtClean="0"/>
              <a:t>‹#›</a:t>
            </a:fld>
            <a:endParaRPr kumimoji="1" lang="ja-JP" altLang="en-US"/>
          </a:p>
        </p:txBody>
      </p:sp>
    </p:spTree>
    <p:extLst>
      <p:ext uri="{BB962C8B-B14F-4D97-AF65-F5344CB8AC3E}">
        <p14:creationId xmlns:p14="http://schemas.microsoft.com/office/powerpoint/2010/main" val="2884455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F32D433-1975-4EBA-BC8A-C133763CC1D2}" type="datetimeFigureOut">
              <a:rPr kumimoji="1" lang="ja-JP" altLang="en-US" smtClean="0"/>
              <a:t>2024/1/9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623161-C178-4BD5-8C43-BD87F1D90A17}" type="slidenum">
              <a:rPr kumimoji="1" lang="ja-JP" altLang="en-US" smtClean="0"/>
              <a:t>‹#›</a:t>
            </a:fld>
            <a:endParaRPr kumimoji="1" lang="ja-JP" altLang="en-US"/>
          </a:p>
        </p:txBody>
      </p:sp>
    </p:spTree>
    <p:extLst>
      <p:ext uri="{BB962C8B-B14F-4D97-AF65-F5344CB8AC3E}">
        <p14:creationId xmlns:p14="http://schemas.microsoft.com/office/powerpoint/2010/main" val="189802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F32D433-1975-4EBA-BC8A-C133763CC1D2}" type="datetimeFigureOut">
              <a:rPr kumimoji="1" lang="ja-JP" altLang="en-US" smtClean="0"/>
              <a:t>2024/1/9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C623161-C178-4BD5-8C43-BD87F1D90A17}" type="slidenum">
              <a:rPr kumimoji="1" lang="ja-JP" altLang="en-US" smtClean="0"/>
              <a:t>‹#›</a:t>
            </a:fld>
            <a:endParaRPr kumimoji="1" lang="ja-JP" altLang="en-US"/>
          </a:p>
        </p:txBody>
      </p:sp>
    </p:spTree>
    <p:extLst>
      <p:ext uri="{BB962C8B-B14F-4D97-AF65-F5344CB8AC3E}">
        <p14:creationId xmlns:p14="http://schemas.microsoft.com/office/powerpoint/2010/main" val="116201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F32D433-1975-4EBA-BC8A-C133763CC1D2}" type="datetimeFigureOut">
              <a:rPr kumimoji="1" lang="ja-JP" altLang="en-US" smtClean="0"/>
              <a:t>2024/1/9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C623161-C178-4BD5-8C43-BD87F1D90A17}" type="slidenum">
              <a:rPr kumimoji="1" lang="ja-JP" altLang="en-US" smtClean="0"/>
              <a:t>‹#›</a:t>
            </a:fld>
            <a:endParaRPr kumimoji="1" lang="ja-JP" altLang="en-US"/>
          </a:p>
        </p:txBody>
      </p:sp>
    </p:spTree>
    <p:extLst>
      <p:ext uri="{BB962C8B-B14F-4D97-AF65-F5344CB8AC3E}">
        <p14:creationId xmlns:p14="http://schemas.microsoft.com/office/powerpoint/2010/main" val="378844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F32D433-1975-4EBA-BC8A-C133763CC1D2}" type="datetimeFigureOut">
              <a:rPr kumimoji="1" lang="ja-JP" altLang="en-US" smtClean="0"/>
              <a:t>2024/1/9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C623161-C178-4BD5-8C43-BD87F1D90A17}" type="slidenum">
              <a:rPr kumimoji="1" lang="ja-JP" altLang="en-US" smtClean="0"/>
              <a:t>‹#›</a:t>
            </a:fld>
            <a:endParaRPr kumimoji="1" lang="ja-JP" altLang="en-US"/>
          </a:p>
        </p:txBody>
      </p:sp>
    </p:spTree>
    <p:extLst>
      <p:ext uri="{BB962C8B-B14F-4D97-AF65-F5344CB8AC3E}">
        <p14:creationId xmlns:p14="http://schemas.microsoft.com/office/powerpoint/2010/main" val="1128152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2D433-1975-4EBA-BC8A-C133763CC1D2}" type="datetimeFigureOut">
              <a:rPr kumimoji="1" lang="ja-JP" altLang="en-US" smtClean="0"/>
              <a:t>2024/1/9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C623161-C178-4BD5-8C43-BD87F1D90A17}" type="slidenum">
              <a:rPr kumimoji="1" lang="ja-JP" altLang="en-US" smtClean="0"/>
              <a:t>‹#›</a:t>
            </a:fld>
            <a:endParaRPr kumimoji="1" lang="ja-JP" altLang="en-US"/>
          </a:p>
        </p:txBody>
      </p:sp>
    </p:spTree>
    <p:extLst>
      <p:ext uri="{BB962C8B-B14F-4D97-AF65-F5344CB8AC3E}">
        <p14:creationId xmlns:p14="http://schemas.microsoft.com/office/powerpoint/2010/main" val="1091585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F32D433-1975-4EBA-BC8A-C133763CC1D2}" type="datetimeFigureOut">
              <a:rPr kumimoji="1" lang="ja-JP" altLang="en-US" smtClean="0"/>
              <a:t>2024/1/9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C623161-C178-4BD5-8C43-BD87F1D90A17}" type="slidenum">
              <a:rPr kumimoji="1" lang="ja-JP" altLang="en-US" smtClean="0"/>
              <a:t>‹#›</a:t>
            </a:fld>
            <a:endParaRPr kumimoji="1" lang="ja-JP" altLang="en-US"/>
          </a:p>
        </p:txBody>
      </p:sp>
    </p:spTree>
    <p:extLst>
      <p:ext uri="{BB962C8B-B14F-4D97-AF65-F5344CB8AC3E}">
        <p14:creationId xmlns:p14="http://schemas.microsoft.com/office/powerpoint/2010/main" val="46499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F32D433-1975-4EBA-BC8A-C133763CC1D2}" type="datetimeFigureOut">
              <a:rPr kumimoji="1" lang="ja-JP" altLang="en-US" smtClean="0"/>
              <a:t>2024/1/9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623161-C178-4BD5-8C43-BD87F1D90A17}" type="slidenum">
              <a:rPr kumimoji="1" lang="ja-JP" altLang="en-US" smtClean="0"/>
              <a:t>‹#›</a:t>
            </a:fld>
            <a:endParaRPr kumimoji="1" lang="ja-JP" altLang="en-US"/>
          </a:p>
        </p:txBody>
      </p:sp>
    </p:spTree>
    <p:extLst>
      <p:ext uri="{BB962C8B-B14F-4D97-AF65-F5344CB8AC3E}">
        <p14:creationId xmlns:p14="http://schemas.microsoft.com/office/powerpoint/2010/main" val="303742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F32D433-1975-4EBA-BC8A-C133763CC1D2}" type="datetimeFigureOut">
              <a:rPr kumimoji="1" lang="ja-JP" altLang="en-US" smtClean="0"/>
              <a:t>2024/1/9</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C623161-C178-4BD5-8C43-BD87F1D90A17}" type="slidenum">
              <a:rPr kumimoji="1" lang="ja-JP" altLang="en-US" smtClean="0"/>
              <a:t>‹#›</a:t>
            </a:fld>
            <a:endParaRPr kumimoji="1" lang="ja-JP" altLang="en-US"/>
          </a:p>
        </p:txBody>
      </p:sp>
    </p:spTree>
    <p:extLst>
      <p:ext uri="{BB962C8B-B14F-4D97-AF65-F5344CB8AC3E}">
        <p14:creationId xmlns:p14="http://schemas.microsoft.com/office/powerpoint/2010/main" val="313999052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AC008C-6304-93A2-C30D-7FED151F7638}"/>
              </a:ext>
            </a:extLst>
          </p:cNvPr>
          <p:cNvSpPr>
            <a:spLocks noGrp="1"/>
          </p:cNvSpPr>
          <p:nvPr>
            <p:ph type="ctrTitle"/>
          </p:nvPr>
        </p:nvSpPr>
        <p:spPr>
          <a:xfrm>
            <a:off x="1874838" y="1390650"/>
            <a:ext cx="8915399" cy="2262781"/>
          </a:xfrm>
        </p:spPr>
        <p:txBody>
          <a:bodyPr/>
          <a:lstStyle/>
          <a:p>
            <a:pPr algn="ctr"/>
            <a:r>
              <a:rPr kumimoji="1" lang="ja-JP" altLang="en-US" dirty="0"/>
              <a:t>もんすたーふれんず</a:t>
            </a:r>
          </a:p>
        </p:txBody>
      </p:sp>
      <p:sp>
        <p:nvSpPr>
          <p:cNvPr id="3" name="字幕 2">
            <a:extLst>
              <a:ext uri="{FF2B5EF4-FFF2-40B4-BE49-F238E27FC236}">
                <a16:creationId xmlns:a16="http://schemas.microsoft.com/office/drawing/2014/main" id="{ABC81441-3A81-A1FC-A346-1D38CD5FB4BB}"/>
              </a:ext>
            </a:extLst>
          </p:cNvPr>
          <p:cNvSpPr>
            <a:spLocks noGrp="1"/>
          </p:cNvSpPr>
          <p:nvPr>
            <p:ph type="subTitle" idx="1"/>
          </p:nvPr>
        </p:nvSpPr>
        <p:spPr>
          <a:xfrm>
            <a:off x="1874838" y="4523379"/>
            <a:ext cx="8915399" cy="1126283"/>
          </a:xfrm>
        </p:spPr>
        <p:txBody>
          <a:bodyPr>
            <a:normAutofit/>
          </a:bodyPr>
          <a:lstStyle/>
          <a:p>
            <a:pPr algn="ctr"/>
            <a:r>
              <a:rPr kumimoji="1" lang="en-US" altLang="ja-JP" sz="3200" dirty="0">
                <a:latin typeface="+mj-ea"/>
                <a:ea typeface="+mj-ea"/>
              </a:rPr>
              <a:t>SD3D</a:t>
            </a:r>
            <a:endParaRPr kumimoji="1" lang="ja-JP" altLang="en-US" sz="3200" dirty="0">
              <a:latin typeface="+mj-ea"/>
              <a:ea typeface="+mj-ea"/>
            </a:endParaRPr>
          </a:p>
        </p:txBody>
      </p:sp>
    </p:spTree>
    <p:extLst>
      <p:ext uri="{BB962C8B-B14F-4D97-AF65-F5344CB8AC3E}">
        <p14:creationId xmlns:p14="http://schemas.microsoft.com/office/powerpoint/2010/main" val="267764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68589-D497-7770-3008-E4A6A7F7895F}"/>
              </a:ext>
            </a:extLst>
          </p:cNvPr>
          <p:cNvSpPr>
            <a:spLocks noGrp="1"/>
          </p:cNvSpPr>
          <p:nvPr>
            <p:ph type="title"/>
          </p:nvPr>
        </p:nvSpPr>
        <p:spPr/>
        <p:txBody>
          <a:bodyPr/>
          <a:lstStyle/>
          <a:p>
            <a:pPr algn="ctr"/>
            <a:r>
              <a:rPr kumimoji="1" lang="ja-JP" altLang="en-US" dirty="0"/>
              <a:t>ログインと新規登録</a:t>
            </a:r>
          </a:p>
        </p:txBody>
      </p:sp>
      <p:sp>
        <p:nvSpPr>
          <p:cNvPr id="3" name="コンテンツ プレースホルダー 2">
            <a:extLst>
              <a:ext uri="{FF2B5EF4-FFF2-40B4-BE49-F238E27FC236}">
                <a16:creationId xmlns:a16="http://schemas.microsoft.com/office/drawing/2014/main" id="{7D84D0FC-EC5E-D03F-CA2D-FA3B0371E8C8}"/>
              </a:ext>
            </a:extLst>
          </p:cNvPr>
          <p:cNvSpPr>
            <a:spLocks noGrp="1"/>
          </p:cNvSpPr>
          <p:nvPr>
            <p:ph idx="1"/>
          </p:nvPr>
        </p:nvSpPr>
        <p:spPr/>
        <p:txBody>
          <a:bodyPr/>
          <a:lstStyle/>
          <a:p>
            <a:r>
              <a:rPr kumimoji="1" lang="ja-JP" altLang="en-US" dirty="0"/>
              <a:t>まずは新規登録を行いユーザを作成します。</a:t>
            </a:r>
            <a:endParaRPr kumimoji="1" lang="en-US" altLang="ja-JP" dirty="0"/>
          </a:p>
          <a:p>
            <a:r>
              <a:rPr lang="ja-JP" altLang="en-US" dirty="0"/>
              <a:t>次にログイン画面にて新規登録をしたことを入力しログインします。</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300691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3803F-2D0F-B395-BF2D-03C1D4F32C1C}"/>
              </a:ext>
            </a:extLst>
          </p:cNvPr>
          <p:cNvSpPr>
            <a:spLocks noGrp="1"/>
          </p:cNvSpPr>
          <p:nvPr>
            <p:ph type="title"/>
          </p:nvPr>
        </p:nvSpPr>
        <p:spPr/>
        <p:txBody>
          <a:bodyPr/>
          <a:lstStyle/>
          <a:p>
            <a:pPr algn="ctr"/>
            <a:r>
              <a:rPr kumimoji="1" lang="ja-JP" altLang="en-US" dirty="0"/>
              <a:t>タイトル画面</a:t>
            </a:r>
          </a:p>
        </p:txBody>
      </p:sp>
      <p:sp>
        <p:nvSpPr>
          <p:cNvPr id="3" name="コンテンツ プレースホルダー 2">
            <a:extLst>
              <a:ext uri="{FF2B5EF4-FFF2-40B4-BE49-F238E27FC236}">
                <a16:creationId xmlns:a16="http://schemas.microsoft.com/office/drawing/2014/main" id="{CB2038F9-5203-C042-3BFC-782BAB458EA9}"/>
              </a:ext>
            </a:extLst>
          </p:cNvPr>
          <p:cNvSpPr>
            <a:spLocks noGrp="1"/>
          </p:cNvSpPr>
          <p:nvPr>
            <p:ph idx="1"/>
          </p:nvPr>
        </p:nvSpPr>
        <p:spPr/>
        <p:txBody>
          <a:bodyPr/>
          <a:lstStyle/>
          <a:p>
            <a:r>
              <a:rPr kumimoji="1" lang="ja-JP" altLang="en-US" dirty="0"/>
              <a:t>タイトル画面では　はじめからとつづきから　の項目があり</a:t>
            </a:r>
            <a:endParaRPr lang="en-US" altLang="ja-JP" dirty="0"/>
          </a:p>
          <a:p>
            <a:r>
              <a:rPr lang="ja-JP" altLang="en-US" dirty="0"/>
              <a:t>はじめからを選ぶと育成をはじめから開始することができて</a:t>
            </a:r>
            <a:endParaRPr lang="en-US" altLang="ja-JP" dirty="0"/>
          </a:p>
          <a:p>
            <a:r>
              <a:rPr kumimoji="1" lang="ja-JP" altLang="en-US" dirty="0"/>
              <a:t>つづきからを選ぶと自分が途中までやっていたデータをセーブしていればつづきから開始することができます。</a:t>
            </a:r>
            <a:endParaRPr kumimoji="1" lang="en-US" altLang="ja-JP" dirty="0"/>
          </a:p>
        </p:txBody>
      </p:sp>
    </p:spTree>
    <p:extLst>
      <p:ext uri="{BB962C8B-B14F-4D97-AF65-F5344CB8AC3E}">
        <p14:creationId xmlns:p14="http://schemas.microsoft.com/office/powerpoint/2010/main" val="369782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00B6BA-AF6D-5152-7892-2ACB6DD958FF}"/>
              </a:ext>
            </a:extLst>
          </p:cNvPr>
          <p:cNvSpPr>
            <a:spLocks noGrp="1"/>
          </p:cNvSpPr>
          <p:nvPr>
            <p:ph type="title"/>
          </p:nvPr>
        </p:nvSpPr>
        <p:spPr/>
        <p:txBody>
          <a:bodyPr/>
          <a:lstStyle/>
          <a:p>
            <a:pPr algn="ctr"/>
            <a:r>
              <a:rPr kumimoji="1" lang="ja-JP" altLang="en-US" dirty="0"/>
              <a:t>育成画面</a:t>
            </a:r>
          </a:p>
        </p:txBody>
      </p:sp>
      <p:sp>
        <p:nvSpPr>
          <p:cNvPr id="3" name="コンテンツ プレースホルダー 2">
            <a:extLst>
              <a:ext uri="{FF2B5EF4-FFF2-40B4-BE49-F238E27FC236}">
                <a16:creationId xmlns:a16="http://schemas.microsoft.com/office/drawing/2014/main" id="{DE9262D3-1DFD-A420-55F7-8E455EA2A657}"/>
              </a:ext>
            </a:extLst>
          </p:cNvPr>
          <p:cNvSpPr>
            <a:spLocks noGrp="1"/>
          </p:cNvSpPr>
          <p:nvPr>
            <p:ph idx="1"/>
          </p:nvPr>
        </p:nvSpPr>
        <p:spPr/>
        <p:txBody>
          <a:bodyPr/>
          <a:lstStyle/>
          <a:p>
            <a:r>
              <a:rPr lang="ja-JP" altLang="en-US" dirty="0"/>
              <a:t>育成画面では←　→　の矢印キーを押すと項目を選ぶことができて</a:t>
            </a:r>
            <a:r>
              <a:rPr lang="en-US" altLang="ja-JP" dirty="0"/>
              <a:t>Enter</a:t>
            </a:r>
            <a:r>
              <a:rPr lang="ja-JP" altLang="en-US" dirty="0"/>
              <a:t>キーを押すと決定することができます。</a:t>
            </a:r>
            <a:endParaRPr lang="en-US" altLang="ja-JP" dirty="0"/>
          </a:p>
          <a:p>
            <a:r>
              <a:rPr lang="ja-JP" altLang="en-US" dirty="0"/>
              <a:t>↑　と　↓　の矢印は反応しないので左右で操作をする形になります。</a:t>
            </a:r>
            <a:endParaRPr lang="en-US" altLang="ja-JP" dirty="0"/>
          </a:p>
          <a:p>
            <a:r>
              <a:rPr lang="ja-JP" altLang="en-US" dirty="0"/>
              <a:t>なので基本的には　←と→　</a:t>
            </a:r>
            <a:r>
              <a:rPr lang="en-US" altLang="ja-JP" dirty="0"/>
              <a:t>Enter</a:t>
            </a:r>
            <a:r>
              <a:rPr lang="ja-JP" altLang="en-US" dirty="0"/>
              <a:t>キーで操作をしてください。</a:t>
            </a:r>
            <a:endParaRPr lang="en-US" altLang="ja-JP" dirty="0"/>
          </a:p>
          <a:p>
            <a:endParaRPr lang="en-US" altLang="ja-JP" dirty="0"/>
          </a:p>
          <a:p>
            <a:r>
              <a:rPr lang="ja-JP" altLang="en-US" dirty="0"/>
              <a:t>スライムは自分でありスライムにそれぞれ行動を選ぶことができます。</a:t>
            </a:r>
            <a:endParaRPr lang="en-US" altLang="ja-JP" dirty="0"/>
          </a:p>
          <a:p>
            <a:r>
              <a:rPr kumimoji="1" lang="ja-JP" altLang="en-US" dirty="0"/>
              <a:t>あとは自分のやりたいことを選び選択すれば</a:t>
            </a:r>
            <a:r>
              <a:rPr kumimoji="1" lang="en-US" altLang="ja-JP" dirty="0"/>
              <a:t>OK</a:t>
            </a:r>
            <a:endParaRPr kumimoji="1" lang="ja-JP" altLang="en-US" dirty="0"/>
          </a:p>
        </p:txBody>
      </p:sp>
    </p:spTree>
    <p:extLst>
      <p:ext uri="{BB962C8B-B14F-4D97-AF65-F5344CB8AC3E}">
        <p14:creationId xmlns:p14="http://schemas.microsoft.com/office/powerpoint/2010/main" val="359928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8C0885-84CC-EA93-D08A-4067E90577DC}"/>
              </a:ext>
            </a:extLst>
          </p:cNvPr>
          <p:cNvSpPr>
            <a:spLocks noGrp="1"/>
          </p:cNvSpPr>
          <p:nvPr>
            <p:ph type="title"/>
          </p:nvPr>
        </p:nvSpPr>
        <p:spPr/>
        <p:txBody>
          <a:bodyPr/>
          <a:lstStyle/>
          <a:p>
            <a:pPr algn="ctr"/>
            <a:r>
              <a:rPr kumimoji="1" lang="ja-JP" altLang="en-US" dirty="0"/>
              <a:t>戦闘画面</a:t>
            </a:r>
          </a:p>
        </p:txBody>
      </p:sp>
      <p:sp>
        <p:nvSpPr>
          <p:cNvPr id="3" name="コンテンツ プレースホルダー 2">
            <a:extLst>
              <a:ext uri="{FF2B5EF4-FFF2-40B4-BE49-F238E27FC236}">
                <a16:creationId xmlns:a16="http://schemas.microsoft.com/office/drawing/2014/main" id="{91ABEDF9-2A56-8D70-7F34-0F28AF82CAC0}"/>
              </a:ext>
            </a:extLst>
          </p:cNvPr>
          <p:cNvSpPr>
            <a:spLocks noGrp="1"/>
          </p:cNvSpPr>
          <p:nvPr>
            <p:ph idx="1"/>
          </p:nvPr>
        </p:nvSpPr>
        <p:spPr/>
        <p:txBody>
          <a:bodyPr/>
          <a:lstStyle/>
          <a:p>
            <a:r>
              <a:rPr kumimoji="1" lang="ja-JP" altLang="en-US" dirty="0"/>
              <a:t>戦闘画面も育成画面と同様</a:t>
            </a:r>
            <a:r>
              <a:rPr lang="ja-JP" altLang="en-US" dirty="0"/>
              <a:t>に　←　→　</a:t>
            </a:r>
            <a:r>
              <a:rPr lang="en-US" altLang="ja-JP" dirty="0"/>
              <a:t>Enter</a:t>
            </a:r>
            <a:r>
              <a:rPr lang="ja-JP" altLang="en-US" dirty="0"/>
              <a:t>キーで操作します。</a:t>
            </a:r>
            <a:endParaRPr lang="en-US" altLang="ja-JP" dirty="0"/>
          </a:p>
          <a:p>
            <a:endParaRPr kumimoji="1" lang="en-US" altLang="ja-JP" dirty="0"/>
          </a:p>
        </p:txBody>
      </p:sp>
    </p:spTree>
    <p:extLst>
      <p:ext uri="{BB962C8B-B14F-4D97-AF65-F5344CB8AC3E}">
        <p14:creationId xmlns:p14="http://schemas.microsoft.com/office/powerpoint/2010/main" val="569875431"/>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53</TotalTime>
  <Words>198</Words>
  <Application>Microsoft Office PowerPoint</Application>
  <PresentationFormat>ワイド画面</PresentationFormat>
  <Paragraphs>18</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Arial</vt:lpstr>
      <vt:lpstr>Century Gothic</vt:lpstr>
      <vt:lpstr>Wingdings 3</vt:lpstr>
      <vt:lpstr>ウィスプ</vt:lpstr>
      <vt:lpstr>もんすたーふれんず</vt:lpstr>
      <vt:lpstr>ログインと新規登録</vt:lpstr>
      <vt:lpstr>タイトル画面</vt:lpstr>
      <vt:lpstr>育成画面</vt:lpstr>
      <vt:lpstr>戦闘画面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もんすたーふれんず</dc:title>
  <dc:creator>荻原 佑将</dc:creator>
  <cp:lastModifiedBy>荻原 佑将</cp:lastModifiedBy>
  <cp:revision>2</cp:revision>
  <dcterms:created xsi:type="dcterms:W3CDTF">2024-01-09T02:46:21Z</dcterms:created>
  <dcterms:modified xsi:type="dcterms:W3CDTF">2024-01-09T03:39:59Z</dcterms:modified>
</cp:coreProperties>
</file>