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52" d="100"/>
          <a:sy n="52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51B4E-2C2D-9511-00E2-317995496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C60E9F-1091-823B-32F3-C0CCB723A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D8CB8E-EF36-3FFB-FB86-E7C2FA4C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C8D-012D-4F04-8452-40335F89D13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24D078-1038-F262-A723-69CC7A22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546496-2678-AA32-1FCE-9565AC1C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39EC-36EB-4EE0-B94D-2B72431F27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1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AED50-7AEF-4E0B-2376-7B03CB40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4B832F-C5B1-E3E9-75EA-3569F7994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8E1A14-C826-4FC7-3FCC-28F76548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C8D-012D-4F04-8452-40335F89D13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EAFAD-27BD-AED0-1C2E-29E514F5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8A3CC4-36DE-3EF0-C556-B4EBDC10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39EC-36EB-4EE0-B94D-2B72431F27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1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7D72DE-179B-4CCF-6E16-9FF392312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090F91-1B9C-F99C-DBA6-AAF47B576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A8D0EE-70E7-A521-0883-13548140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C8D-012D-4F04-8452-40335F89D13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0CC4B4-39AC-9539-0C88-E37A76E1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22C05B-12C0-FD49-EB30-39995596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39EC-36EB-4EE0-B94D-2B72431F27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00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15AF3-8B56-C646-260F-C0F74D6E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32730B-0597-2726-5AAE-D66A1199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5C502-C8B7-740E-B6FD-CD228E39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C8D-012D-4F04-8452-40335F89D13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B26435-F02D-3AAF-E95F-FA8B82EC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65BE16-959D-42BC-FFF2-5C27DE61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39EC-36EB-4EE0-B94D-2B72431F27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8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39EFA-0335-FAF8-58D0-783D6655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D8F68C-E9BF-2381-2BB7-55A25AF3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7050B2-7054-D0FA-AA99-E5D2DA50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C8D-012D-4F04-8452-40335F89D13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491C54-295C-8C3F-A4C8-F34AEE25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1F59A8-FE6F-ED6D-62E9-269EEBB1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39EC-36EB-4EE0-B94D-2B72431F27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09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ABBBFF-DF95-380A-4B12-9BDCB50C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1F9CDE-8752-19B5-5DFB-8735DC7F3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4F4420-A2B0-A5C0-73B6-0D0845859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35E146-5783-57F6-0910-23C6B41D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C8D-012D-4F04-8452-40335F89D13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BC5DB0-29D4-6DE3-6548-F602F7B5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138564-48A2-DDF1-5F0F-FA602C69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39EC-36EB-4EE0-B94D-2B72431F27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88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ED26F-E9D4-38CD-0E13-D6351A89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75DA1-1DA0-50BD-6F19-A69A05C0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856958-63F8-8E39-672D-A4708635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98BF4C-003D-6C33-E28B-0F114E81E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837721-E494-61D5-3F79-E422775D8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498BC8-2CDB-1261-AF11-4BFD3775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C8D-012D-4F04-8452-40335F89D13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204BD8-5545-8A97-431E-2412E58F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C0549E-3386-6999-9ACC-C235D86E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39EC-36EB-4EE0-B94D-2B72431F27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5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0A539-1902-8D1B-002C-D5D0874A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0D6A43-3468-B4D7-AFAC-CB1D845D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C8D-012D-4F04-8452-40335F89D13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94E843-8747-334B-39C1-D024682C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E4744-D71C-A5E6-6EA1-1867F41C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39EC-36EB-4EE0-B94D-2B72431F27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8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E7CCC5-358B-CBAF-EBED-54552C21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C8D-012D-4F04-8452-40335F89D13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B390A0-45EC-E226-4EA1-451BFB36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02B11A-7F84-B7C8-F9CC-514F8964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39EC-36EB-4EE0-B94D-2B72431F27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37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E800A-D827-AECD-2759-39DB7015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10AE9-8495-E12F-18D9-5B9CB31C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40289E-B3F8-A065-04FE-33E98B6A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EA8D1A-FB9B-A3F9-B97F-6872FE6E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C8D-012D-4F04-8452-40335F89D13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CC7578-44EF-A69F-5D9F-79BBBBC1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BE919C-8A7E-5C84-76F1-D1372384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39EC-36EB-4EE0-B94D-2B72431F27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91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012F1-3C04-EF8B-8BC8-9C655150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8538F-46AC-46AA-E81B-94326F155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6A1D1D-9A52-BDA5-2FA5-9B0998AE3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E2DE4C-C6FB-4982-251E-6BEC1E24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FC8D-012D-4F04-8452-40335F89D13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52C828-4CF6-1C0F-0F57-45524F7B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C06322-21F2-DFA0-6E67-B0CF0B0E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39EC-36EB-4EE0-B94D-2B72431F27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8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15EFB3-3575-4114-0448-391D2F27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954BC-E882-DC5A-3E0D-0B3F889ED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D0F97-2C27-56A5-DF2A-01A22DF77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0FC8D-012D-4F04-8452-40335F89D13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465032-B881-AA44-B060-A777F6A05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2D16C3-EA32-4DF1-5545-D15C6F19E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239EC-36EB-4EE0-B94D-2B72431F27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76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B9A694-3107-FD16-8B53-059DC521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育成（機能一覧）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002C8-17E6-A734-DF2F-33D329AD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4" y="1825625"/>
            <a:ext cx="10837606" cy="4398194"/>
          </a:xfrm>
        </p:spPr>
        <p:txBody>
          <a:bodyPr/>
          <a:lstStyle/>
          <a:p>
            <a:pPr algn="ctr"/>
            <a:endParaRPr kumimoji="1" lang="en-US" altLang="ja-JP" sz="4800" dirty="0"/>
          </a:p>
          <a:p>
            <a:pPr algn="ctr"/>
            <a:r>
              <a:rPr kumimoji="1" lang="ja-JP" altLang="en-US" sz="4800" dirty="0"/>
              <a:t>トレーニング機能</a:t>
            </a:r>
            <a:endParaRPr kumimoji="1" lang="en-US" altLang="ja-JP" sz="4800" dirty="0"/>
          </a:p>
          <a:p>
            <a:pPr algn="ctr"/>
            <a:endParaRPr lang="en-US" altLang="ja-JP" sz="4800" dirty="0"/>
          </a:p>
          <a:p>
            <a:pPr algn="ctr"/>
            <a:endParaRPr kumimoji="1" lang="en-US" altLang="ja-JP" sz="4800" dirty="0"/>
          </a:p>
          <a:p>
            <a:pPr algn="ctr"/>
            <a:r>
              <a:rPr lang="ja-JP" altLang="en-US" sz="4800" dirty="0"/>
              <a:t>アイテム購入機能</a:t>
            </a:r>
            <a:endParaRPr lang="en-US" altLang="ja-JP" sz="4800" dirty="0"/>
          </a:p>
          <a:p>
            <a:pPr algn="ctr"/>
            <a:endParaRPr lang="en-US" altLang="ja-JP" sz="4800" dirty="0"/>
          </a:p>
          <a:p>
            <a:pPr algn="ctr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4359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886E2-8D9F-796D-43F0-637A7F04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トレーニング機能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E05F2-DCE4-3249-DBC1-325F393AF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sz="3600" dirty="0"/>
              <a:t>選択するトレーニングに応じて、ステータスを割り振る機能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786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67D24-43DA-F05E-FDEF-FFE2E8EB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アイテム購入機能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ABC3A0-4D16-66DD-E805-37D5AD55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育成を行う際に利用できるアイテム</a:t>
            </a:r>
            <a:r>
              <a:rPr kumimoji="1" lang="ja-JP" altLang="en-US" sz="3600"/>
              <a:t>の購入ができる機能</a:t>
            </a:r>
            <a:endParaRPr kumimoji="1" lang="en-US" altLang="ja-JP" sz="3600"/>
          </a:p>
          <a:p>
            <a:pPr marL="0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4382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育成（機能一覧）</vt:lpstr>
      <vt:lpstr>トレーニング機能</vt:lpstr>
      <vt:lpstr>アイテム購入機能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育成（機能一覧）</dc:title>
  <dc:creator>上野 弘喜</dc:creator>
  <cp:lastModifiedBy>上野 弘喜</cp:lastModifiedBy>
  <cp:revision>1</cp:revision>
  <dcterms:created xsi:type="dcterms:W3CDTF">2023-10-16T02:48:50Z</dcterms:created>
  <dcterms:modified xsi:type="dcterms:W3CDTF">2023-10-16T03:01:26Z</dcterms:modified>
</cp:coreProperties>
</file>