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62" d="100"/>
          <a:sy n="62" d="100"/>
        </p:scale>
        <p:origin x="4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A235C-95AE-47FB-83FC-4613DB2C75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8A025D-CBC1-45A9-9363-96E11080C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74670B-DB8D-439C-AC3A-8F0842822C1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A061DCED-B0AA-4F40-807A-8E7A2F3C1C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0AFB54-9AA0-40C8-B32E-81E8121C2AD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15727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B399B-B2AA-4724-8978-D9BD23AEF2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054D7B-4968-4648-89B8-8C4343B31E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DA98E-AD0E-4A27-9427-FA467F6F7B83}"/>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FC6915E3-DE15-488F-B2C4-B58854C6A5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2B7ADE-B813-494E-8F34-7B9A4CEEA2A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0264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181802-87B8-4A07-8C6D-A162C91056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CA17B8-EBFA-4858-B19C-A908F2A6D9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179CD4-4DB2-4776-B862-76A97C18DD17}"/>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3D6235D0-41D5-4688-AF18-7B1500F94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8EE6-F596-4E8B-B0D1-5359D7D01D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34660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B3418-948E-4D46-B664-DDDB9B6E30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3576E-7907-4FAA-8FB3-618453CC03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6EF488-2D46-47BB-A1D2-023E0F1B1751}"/>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D5F88FB6-D1DE-41B9-B22B-C81EC6755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975EE0-ADA7-4AB6-BAFE-4CB1005E3EA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50676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C8B5F-30E8-4EAE-8BDC-FC9BA56E16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E225B7-1888-4911-89CA-7C05DCEFB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8C7C6E-1F52-4FA1-885B-7803C930FCD8}"/>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5EACA88A-8652-48B4-873A-7C5BC16198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B667C-9944-40EC-8D8C-8F265FF714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160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DCC9-C340-47B7-B4AA-09D7470E71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B8485-5A77-4093-BA02-52C216CD99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12D6C1-3331-4F43-B165-23945A69A0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500D711-09A4-4142-B286-B6E6CF40A6ED}"/>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10B2855F-783D-419E-B597-3F58B60FA4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E327B6-7709-445D-BA9D-9FE7B0C15C4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25895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3B32D-B792-480C-A9AF-B42707165C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0C478D-58EB-4882-98C3-593D1E10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0142A4-949D-42C4-B6A3-1B80DEDD002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13E4CC-0CEC-4C9F-AF44-1631201A6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D98EAC-0149-4F85-9FC8-4D331044500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9CF96D-00F3-475D-A033-F128A5560D1A}"/>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8" name="フッター プレースホルダー 7">
            <a:extLst>
              <a:ext uri="{FF2B5EF4-FFF2-40B4-BE49-F238E27FC236}">
                <a16:creationId xmlns:a16="http://schemas.microsoft.com/office/drawing/2014/main" id="{0281B089-6BC1-4F4F-B1DA-01F0A47066F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93B5E2-4BCD-44F1-B79C-375E857BB54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49119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019EC-009D-47D6-A64E-0272CD07D8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F8F51B-4955-4D27-ADF7-24272AEA8FDF}"/>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4" name="フッター プレースホルダー 3">
            <a:extLst>
              <a:ext uri="{FF2B5EF4-FFF2-40B4-BE49-F238E27FC236}">
                <a16:creationId xmlns:a16="http://schemas.microsoft.com/office/drawing/2014/main" id="{C6EC5532-2294-4C39-BB29-8CE68BDC05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A71FF8-B472-4E61-8A07-22A4B9DFCD1C}"/>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87103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56EFB6-4C67-4EEB-B13A-3306F1E0C526}"/>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3" name="フッター プレースホルダー 2">
            <a:extLst>
              <a:ext uri="{FF2B5EF4-FFF2-40B4-BE49-F238E27FC236}">
                <a16:creationId xmlns:a16="http://schemas.microsoft.com/office/drawing/2014/main" id="{5156B12D-F3CF-4156-8708-DDD58EA092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E115C4D-405D-40A7-A9CA-E2ECD84F867A}"/>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97379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28C4-5967-4860-A145-7828AC8BDD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270169-FCDA-402A-A95F-DEBAF6519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74FEA02-F1E6-4691-B10C-03924E840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135BA5-8D76-4A63-8D10-162D1839B33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26959CD4-FAD5-4975-BADC-46C006202F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0AEF93-EA0C-4988-AEB3-48B479A3264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419955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7D1D7-818F-46A3-A016-9FD8FEABEB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6F984D-F3D1-4CDC-8479-D5C773E15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4E22B7-8AAD-43D2-86CA-931CAC935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86DB90-0729-4F77-9F5E-1D34E44D3374}"/>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D782EFF2-42C9-46F7-8E9B-04852B7B19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1DCA48-C662-4895-9FFB-0F50B679506E}"/>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8908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40B37A-3698-4722-929F-304C0F88D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A79FBD-25E5-4EAF-B95F-142E21F02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B93C-13E0-4838-B0DB-612D583B3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277FC056-9157-4137-8015-B42619FF1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A47348-669D-41AD-A497-DC4E971FD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384599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29046-F8ED-495F-B4EA-52471C453FD8}"/>
              </a:ext>
            </a:extLst>
          </p:cNvPr>
          <p:cNvSpPr>
            <a:spLocks noGrp="1"/>
          </p:cNvSpPr>
          <p:nvPr>
            <p:ph type="title"/>
          </p:nvPr>
        </p:nvSpPr>
        <p:spPr>
          <a:xfrm>
            <a:off x="388620" y="243205"/>
            <a:ext cx="11414760" cy="747395"/>
          </a:xfrm>
        </p:spPr>
        <p:txBody>
          <a:bodyPr>
            <a:normAutofit/>
          </a:bodyPr>
          <a:lstStyle/>
          <a:p>
            <a:r>
              <a:rPr kumimoji="1" lang="ja-JP" altLang="en-US" sz="3200" dirty="0"/>
              <a:t>第</a:t>
            </a:r>
            <a:r>
              <a:rPr kumimoji="1" lang="en-US" altLang="ja-JP" sz="3200" dirty="0"/>
              <a:t>1</a:t>
            </a:r>
            <a:r>
              <a:rPr kumimoji="1" lang="ja-JP" altLang="en-US" sz="3200" dirty="0"/>
              <a:t>回スプリングレトロスペクティブ</a:t>
            </a:r>
          </a:p>
        </p:txBody>
      </p:sp>
      <p:sp>
        <p:nvSpPr>
          <p:cNvPr id="5" name="正方形/長方形 4">
            <a:extLst>
              <a:ext uri="{FF2B5EF4-FFF2-40B4-BE49-F238E27FC236}">
                <a16:creationId xmlns:a16="http://schemas.microsoft.com/office/drawing/2014/main" id="{4AF7AD98-7C74-45DB-AAF2-27A7A308A79E}"/>
              </a:ext>
            </a:extLst>
          </p:cNvPr>
          <p:cNvSpPr/>
          <p:nvPr/>
        </p:nvSpPr>
        <p:spPr>
          <a:xfrm>
            <a:off x="6141720" y="1448435"/>
            <a:ext cx="5768340" cy="51663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Try</a:t>
            </a:r>
          </a:p>
          <a:p>
            <a:endParaRPr lang="en-US" altLang="ja-JP" sz="2000" dirty="0">
              <a:solidFill>
                <a:schemeClr val="tx1"/>
              </a:solidFill>
            </a:endParaRPr>
          </a:p>
          <a:p>
            <a:r>
              <a:rPr kumimoji="1" lang="ja-JP" altLang="en-US" sz="2000" dirty="0">
                <a:solidFill>
                  <a:schemeClr val="tx1"/>
                </a:solidFill>
              </a:rPr>
              <a:t>・試すこと</a:t>
            </a:r>
            <a:endParaRPr kumimoji="1" lang="en-US" altLang="ja-JP" sz="2000" dirty="0">
              <a:solidFill>
                <a:schemeClr val="tx1"/>
              </a:solidFill>
            </a:endParaRPr>
          </a:p>
          <a:p>
            <a:r>
              <a:rPr lang="ja-JP" altLang="en-US" sz="2000" dirty="0">
                <a:solidFill>
                  <a:schemeClr val="tx1"/>
                </a:solidFill>
              </a:rPr>
              <a:t>・工夫したい事</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a:p>
            <a:r>
              <a:rPr lang="ja-JP" altLang="en-US" sz="2000" dirty="0">
                <a:solidFill>
                  <a:schemeClr val="tx1"/>
                </a:solidFill>
              </a:rPr>
              <a:t>・通話しながらの開発</a:t>
            </a:r>
            <a:endParaRPr lang="en-US" altLang="ja-JP" sz="2000" dirty="0">
              <a:solidFill>
                <a:schemeClr val="tx1"/>
              </a:solidFill>
            </a:endParaRPr>
          </a:p>
          <a:p>
            <a:r>
              <a:rPr kumimoji="1" lang="ja-JP" altLang="en-US" sz="2000" dirty="0">
                <a:solidFill>
                  <a:schemeClr val="tx1"/>
                </a:solidFill>
              </a:rPr>
              <a:t>・放課後に今日の作業を終了していなければお互い確認しながら作業を進める</a:t>
            </a:r>
            <a:endParaRPr kumimoji="1" lang="en-US" altLang="ja-JP" sz="2000" dirty="0">
              <a:solidFill>
                <a:schemeClr val="tx1"/>
              </a:solidFill>
            </a:endParaRPr>
          </a:p>
          <a:p>
            <a:r>
              <a:rPr lang="ja-JP" altLang="en-US" sz="2000">
                <a:solidFill>
                  <a:schemeClr val="tx1"/>
                </a:solidFill>
              </a:rPr>
              <a:t>・他のチームにデータベースの相談をする</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a:p>
            <a:endParaRPr kumimoji="1" lang="ja-JP" altLang="en-US" sz="2000" dirty="0">
              <a:solidFill>
                <a:schemeClr val="tx1"/>
              </a:solidFill>
            </a:endParaRPr>
          </a:p>
        </p:txBody>
      </p:sp>
      <p:sp>
        <p:nvSpPr>
          <p:cNvPr id="6" name="正方形/長方形 5">
            <a:extLst>
              <a:ext uri="{FF2B5EF4-FFF2-40B4-BE49-F238E27FC236}">
                <a16:creationId xmlns:a16="http://schemas.microsoft.com/office/drawing/2014/main" id="{EC19C23F-C871-4136-80FB-C9679C77591A}"/>
              </a:ext>
            </a:extLst>
          </p:cNvPr>
          <p:cNvSpPr/>
          <p:nvPr/>
        </p:nvSpPr>
        <p:spPr>
          <a:xfrm>
            <a:off x="388620" y="1468133"/>
            <a:ext cx="5768340" cy="250950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Keep</a:t>
            </a:r>
          </a:p>
          <a:p>
            <a:endParaRPr kumimoji="1" lang="en-US" altLang="ja-JP" sz="2000" dirty="0">
              <a:solidFill>
                <a:schemeClr val="tx1"/>
              </a:solidFill>
            </a:endParaRPr>
          </a:p>
          <a:p>
            <a:r>
              <a:rPr kumimoji="1" lang="ja-JP" altLang="en-US" sz="2000" dirty="0">
                <a:solidFill>
                  <a:schemeClr val="tx1"/>
                </a:solidFill>
              </a:rPr>
              <a:t>・続けること</a:t>
            </a:r>
            <a:endParaRPr kumimoji="1" lang="en-US" altLang="ja-JP" sz="2000" dirty="0">
              <a:solidFill>
                <a:schemeClr val="tx1"/>
              </a:solidFill>
            </a:endParaRPr>
          </a:p>
          <a:p>
            <a:r>
              <a:rPr lang="ja-JP" altLang="en-US" sz="2000" dirty="0">
                <a:solidFill>
                  <a:schemeClr val="tx1"/>
                </a:solidFill>
              </a:rPr>
              <a:t>・良い事</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a:p>
            <a:r>
              <a:rPr lang="ja-JP" altLang="en-US" sz="2000" dirty="0">
                <a:solidFill>
                  <a:schemeClr val="tx1"/>
                </a:solidFill>
              </a:rPr>
              <a:t>・各メンバーの得意分野に振り分けて作業する</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p:txBody>
      </p:sp>
      <p:sp>
        <p:nvSpPr>
          <p:cNvPr id="7" name="正方形/長方形 6">
            <a:extLst>
              <a:ext uri="{FF2B5EF4-FFF2-40B4-BE49-F238E27FC236}">
                <a16:creationId xmlns:a16="http://schemas.microsoft.com/office/drawing/2014/main" id="{BBD0648F-240B-4688-B5D7-E8C017BCD849}"/>
              </a:ext>
            </a:extLst>
          </p:cNvPr>
          <p:cNvSpPr/>
          <p:nvPr/>
        </p:nvSpPr>
        <p:spPr>
          <a:xfrm>
            <a:off x="388620" y="3977640"/>
            <a:ext cx="5768340" cy="26371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Problem</a:t>
            </a:r>
          </a:p>
          <a:p>
            <a:endParaRPr kumimoji="1" lang="en-US" altLang="ja-JP" sz="2000" dirty="0">
              <a:solidFill>
                <a:schemeClr val="tx1"/>
              </a:solidFill>
            </a:endParaRPr>
          </a:p>
          <a:p>
            <a:r>
              <a:rPr lang="ja-JP" altLang="en-US" sz="2000" dirty="0">
                <a:solidFill>
                  <a:schemeClr val="tx1"/>
                </a:solidFill>
              </a:rPr>
              <a:t>・不満点</a:t>
            </a:r>
            <a:endParaRPr lang="en-US" altLang="ja-JP" sz="2000" dirty="0">
              <a:solidFill>
                <a:schemeClr val="tx1"/>
              </a:solidFill>
            </a:endParaRPr>
          </a:p>
          <a:p>
            <a:r>
              <a:rPr kumimoji="1" lang="ja-JP" altLang="en-US" sz="2000" dirty="0">
                <a:solidFill>
                  <a:schemeClr val="tx1"/>
                </a:solidFill>
              </a:rPr>
              <a:t>・問題点</a:t>
            </a:r>
            <a:endParaRPr kumimoji="1" lang="en-US" altLang="ja-JP" sz="2000" dirty="0">
              <a:solidFill>
                <a:schemeClr val="tx1"/>
              </a:solidFill>
            </a:endParaRPr>
          </a:p>
          <a:p>
            <a:r>
              <a:rPr lang="ja-JP" altLang="en-US" sz="2000" dirty="0">
                <a:solidFill>
                  <a:schemeClr val="tx1"/>
                </a:solidFill>
              </a:rPr>
              <a:t>・</a:t>
            </a:r>
            <a:endParaRPr lang="en-US" altLang="ja-JP" sz="2000" dirty="0">
              <a:solidFill>
                <a:schemeClr val="tx1"/>
              </a:solidFill>
            </a:endParaRPr>
          </a:p>
          <a:p>
            <a:r>
              <a:rPr kumimoji="1" lang="ja-JP" altLang="en-US" sz="2000" dirty="0">
                <a:solidFill>
                  <a:schemeClr val="tx1"/>
                </a:solidFill>
              </a:rPr>
              <a:t>・</a:t>
            </a:r>
            <a:r>
              <a:rPr lang="ja-JP" altLang="en-US" sz="2000" dirty="0">
                <a:solidFill>
                  <a:schemeClr val="tx1"/>
                </a:solidFill>
              </a:rPr>
              <a:t>全員が参加していない</a:t>
            </a:r>
            <a:endParaRPr kumimoji="1" lang="en-US" altLang="ja-JP" sz="2000" dirty="0">
              <a:solidFill>
                <a:schemeClr val="tx1"/>
              </a:solidFill>
            </a:endParaRPr>
          </a:p>
          <a:p>
            <a:r>
              <a:rPr lang="ja-JP" altLang="en-US" sz="2000" dirty="0">
                <a:solidFill>
                  <a:schemeClr val="tx1"/>
                </a:solidFill>
              </a:rPr>
              <a:t>・</a:t>
            </a:r>
            <a:endParaRPr kumimoji="1" lang="ja-JP" altLang="en-US" sz="2400" dirty="0">
              <a:solidFill>
                <a:schemeClr val="tx1"/>
              </a:solidFill>
            </a:endParaRPr>
          </a:p>
        </p:txBody>
      </p:sp>
      <p:sp>
        <p:nvSpPr>
          <p:cNvPr id="8" name="テキスト ボックス 7">
            <a:extLst>
              <a:ext uri="{FF2B5EF4-FFF2-40B4-BE49-F238E27FC236}">
                <a16:creationId xmlns:a16="http://schemas.microsoft.com/office/drawing/2014/main" id="{A6F1CE30-A965-4E35-909C-E63C37827472}"/>
              </a:ext>
            </a:extLst>
          </p:cNvPr>
          <p:cNvSpPr txBox="1"/>
          <p:nvPr/>
        </p:nvSpPr>
        <p:spPr>
          <a:xfrm>
            <a:off x="6156960" y="925215"/>
            <a:ext cx="5753100" cy="523220"/>
          </a:xfrm>
          <a:prstGeom prst="rect">
            <a:avLst/>
          </a:prstGeom>
          <a:noFill/>
        </p:spPr>
        <p:txBody>
          <a:bodyPr wrap="square" rtlCol="0">
            <a:spAutoFit/>
          </a:bodyPr>
          <a:lstStyle/>
          <a:p>
            <a:r>
              <a:rPr kumimoji="1" lang="ja-JP" altLang="en-US" sz="2800" dirty="0"/>
              <a:t>チーム名：</a:t>
            </a:r>
          </a:p>
        </p:txBody>
      </p:sp>
    </p:spTree>
    <p:extLst>
      <p:ext uri="{BB962C8B-B14F-4D97-AF65-F5344CB8AC3E}">
        <p14:creationId xmlns:p14="http://schemas.microsoft.com/office/powerpoint/2010/main" val="2290422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889705F6052C04CB62ECDDCC575A3DB" ma:contentTypeVersion="3" ma:contentTypeDescription="新しいドキュメントを作成します。" ma:contentTypeScope="" ma:versionID="d47e42d9aa81338a48bf776e976ae736">
  <xsd:schema xmlns:xsd="http://www.w3.org/2001/XMLSchema" xmlns:xs="http://www.w3.org/2001/XMLSchema" xmlns:p="http://schemas.microsoft.com/office/2006/metadata/properties" xmlns:ns2="24224b6e-b20b-49bc-8182-af155e721963" targetNamespace="http://schemas.microsoft.com/office/2006/metadata/properties" ma:root="true" ma:fieldsID="85fe8df68c0bdb848122ecebafca61db" ns2:_="">
    <xsd:import namespace="24224b6e-b20b-49bc-8182-af155e72196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24b6e-b20b-49bc-8182-af155e721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AA2642-6792-47F7-9100-35862C9A21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F2B004-193B-40FE-AA77-13AC6B5407E7}">
  <ds:schemaRefs>
    <ds:schemaRef ds:uri="http://schemas.microsoft.com/sharepoint/v3/contenttype/forms"/>
  </ds:schemaRefs>
</ds:datastoreItem>
</file>

<file path=customXml/itemProps3.xml><?xml version="1.0" encoding="utf-8"?>
<ds:datastoreItem xmlns:ds="http://schemas.openxmlformats.org/officeDocument/2006/customXml" ds:itemID="{B412E3CA-7E91-4776-A63C-FFE36170EF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24b6e-b20b-49bc-8182-af155e721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TotalTime>
  <Words>77</Words>
  <Application>Microsoft Office PowerPoint</Application>
  <PresentationFormat>ワイド画面</PresentationFormat>
  <Paragraphs>25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第1回スプリングレトロスペクティブ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第1回スプリングレトロスペクティブ　チーム：</dc:title>
  <dc:creator>正路 文德</dc:creator>
  <cp:lastModifiedBy>藤﨑 俊斗</cp:lastModifiedBy>
  <cp:revision>3</cp:revision>
  <dcterms:created xsi:type="dcterms:W3CDTF">2023-10-21T06:19:53Z</dcterms:created>
  <dcterms:modified xsi:type="dcterms:W3CDTF">2023-10-23T02:53:22Z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0x0101000889705F6052C04CB62ECDDCC575A3DB</vt:lpwstr>
  </property>
</Properties>
</file>