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第２回スプリングレトロスペクティブ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・デザインの改善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web</a:t>
            </a:r>
            <a:r>
              <a:rPr lang="ja-JP" altLang="en-US" sz="2000" dirty="0">
                <a:solidFill>
                  <a:schemeClr val="tx1"/>
                </a:solidFill>
              </a:rPr>
              <a:t>公開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・デイリースクラムで報告する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・進捗を終わらせる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・ホウレンソウ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チーム名：アナザースカイ</a:t>
            </a:r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第２回スプリングレトロスペクティブ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齋藤 翔馬</cp:lastModifiedBy>
  <cp:revision>6</cp:revision>
  <dcterms:created xsi:type="dcterms:W3CDTF">2023-10-21T06:19:53Z</dcterms:created>
  <dcterms:modified xsi:type="dcterms:W3CDTF">2023-11-20T03:04:41Z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