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50" d="100"/>
          <a:sy n="50" d="100"/>
        </p:scale>
        <p:origin x="24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65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5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41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61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45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24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3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8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27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8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59BB-3F16-4E26-85EA-CCCF91169BF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6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8CD5FF7-C211-6401-FA1F-5E8D53E9D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86914"/>
              </p:ext>
            </p:extLst>
          </p:nvPr>
        </p:nvGraphicFramePr>
        <p:xfrm>
          <a:off x="325724" y="4636586"/>
          <a:ext cx="2664394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924">
                <a:tc>
                  <a:txBody>
                    <a:bodyPr/>
                    <a:lstStyle/>
                    <a:p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ユーザ</a:t>
                      </a:r>
                      <a:r>
                        <a:rPr lang="en-US" altLang="ja-JP" sz="2000" b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  <a:endParaRPr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メールアドレス</a:t>
                      </a:r>
                      <a:b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パスワード</a:t>
                      </a:r>
                      <a:endParaRPr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ユーザ名</a:t>
                      </a:r>
                      <a:endParaRPr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画像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</a:p>
                    <a:p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 </a:t>
                      </a:r>
                      <a:r>
                        <a:rPr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テキスト</a:t>
                      </a:r>
                      <a:r>
                        <a:rPr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</a:p>
                  </a:txBody>
                  <a:tcPr marL="101600" marR="101600" marT="101600" marB="101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13A55B6-2CE1-302F-4E9E-8CEC17E6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81831"/>
              </p:ext>
            </p:extLst>
          </p:nvPr>
        </p:nvGraphicFramePr>
        <p:xfrm>
          <a:off x="7857274" y="9143749"/>
          <a:ext cx="26606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投稿画像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画像パス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6219A5D-B353-1C0C-764C-9E32B8706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59898"/>
              </p:ext>
            </p:extLst>
          </p:nvPr>
        </p:nvGraphicFramePr>
        <p:xfrm>
          <a:off x="7855381" y="4636586"/>
          <a:ext cx="2664393" cy="2948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0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81"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</a:p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投稿タイトル</a:t>
                      </a:r>
                      <a:endParaRPr kumimoji="1"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地域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場所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o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リンクテキスト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o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フリーテキスト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投稿日時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CE4166B-769A-3521-B8FF-C145C5766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29683"/>
              </p:ext>
            </p:extLst>
          </p:nvPr>
        </p:nvGraphicFramePr>
        <p:xfrm>
          <a:off x="4145929" y="5662746"/>
          <a:ext cx="266439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保存投稿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保存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ユーザー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91A7FA9-0188-82B4-0045-9FB8570B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967984"/>
              </p:ext>
            </p:extLst>
          </p:nvPr>
        </p:nvGraphicFramePr>
        <p:xfrm>
          <a:off x="11564832" y="5257591"/>
          <a:ext cx="2664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3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投稿テキスト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テキスト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表示順序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投稿テキスト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AF0BCE3-9CF7-3F71-19C7-5B9BACB55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07022"/>
              </p:ext>
            </p:extLst>
          </p:nvPr>
        </p:nvGraphicFramePr>
        <p:xfrm>
          <a:off x="7853486" y="1895592"/>
          <a:ext cx="2664393" cy="118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0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地域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81"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地域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地域名</a:t>
                      </a:r>
                      <a:endParaRPr kumimoji="1" lang="en-US" altLang="ja-JP" sz="2000" b="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E93D034-DFEB-7F57-BEF3-05E2DA57CCA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990118" y="6363786"/>
            <a:ext cx="1155811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4D35325-176D-DBCD-7CF8-C0515DC63FC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810323" y="6363786"/>
            <a:ext cx="104505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D84E907-4CF0-1111-81E2-D94B6E77891C}"/>
              </a:ext>
            </a:extLst>
          </p:cNvPr>
          <p:cNvCxnSpPr>
            <a:cxnSpLocks/>
          </p:cNvCxnSpPr>
          <p:nvPr/>
        </p:nvCxnSpPr>
        <p:spPr>
          <a:xfrm flipH="1">
            <a:off x="2990118" y="5196672"/>
            <a:ext cx="486526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BDBDA9C2-6556-09CB-D353-C033E506F1AA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10519774" y="6111031"/>
            <a:ext cx="104505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F40A351-7B68-4126-5E63-3B795DA43D7B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9185682" y="3075724"/>
            <a:ext cx="1895" cy="15608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BF9B770-E634-B6E1-0BE2-A857454A9920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9187577" y="7585477"/>
            <a:ext cx="0" cy="15582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09434577-F978-2BB3-986C-E30E62E6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86538"/>
              </p:ext>
            </p:extLst>
          </p:nvPr>
        </p:nvGraphicFramePr>
        <p:xfrm>
          <a:off x="332591" y="1368844"/>
          <a:ext cx="266060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プロフ画像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画像パス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0EC3E8B5-5412-38B1-5838-6D80B929C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88848"/>
              </p:ext>
            </p:extLst>
          </p:nvPr>
        </p:nvGraphicFramePr>
        <p:xfrm>
          <a:off x="4142141" y="1368844"/>
          <a:ext cx="266439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プロフテキスト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テキスト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kumimoji="1" lang="ja-JP" altLang="en-US" sz="2000" b="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投稿テキスト</a:t>
                      </a:r>
                      <a:endParaRPr kumimoji="1" lang="en-US" altLang="ja-JP" sz="20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E2E5E06-E664-AACA-0598-D1E252D504D4}"/>
              </a:ext>
            </a:extLst>
          </p:cNvPr>
          <p:cNvCxnSpPr>
            <a:cxnSpLocks/>
            <a:stCxn id="6" idx="0"/>
            <a:endCxn id="20" idx="2"/>
          </p:cNvCxnSpPr>
          <p:nvPr/>
        </p:nvCxnSpPr>
        <p:spPr>
          <a:xfrm flipV="1">
            <a:off x="1657921" y="2466124"/>
            <a:ext cx="3816417" cy="21704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8A5DD37-3F18-F00D-8967-360703C54D7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1657921" y="2466124"/>
            <a:ext cx="4973" cy="21704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27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10519</TotalTime>
  <Words>172</Words>
  <Application>Microsoft Office PowerPoint</Application>
  <PresentationFormat>ユーザー設定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真義</dc:creator>
  <cp:lastModifiedBy>井上 真義</cp:lastModifiedBy>
  <cp:revision>40</cp:revision>
  <dcterms:created xsi:type="dcterms:W3CDTF">2022-07-29T02:39:01Z</dcterms:created>
  <dcterms:modified xsi:type="dcterms:W3CDTF">2024-01-15T03:21:55Z</dcterms:modified>
</cp:coreProperties>
</file>