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第○回スプリングレトロスペクティブ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382792"/>
            <a:ext cx="5768340" cy="515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Try(</a:t>
            </a:r>
            <a:r>
              <a:rPr kumimoji="1" lang="ja-JP" altLang="en-US" sz="2800" dirty="0">
                <a:solidFill>
                  <a:schemeClr val="tx1"/>
                </a:solidFill>
              </a:rPr>
              <a:t>試すこと・工夫したいこと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73380" y="1382792"/>
            <a:ext cx="5768340" cy="257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Keep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続けること・良い事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73380" y="3960808"/>
            <a:ext cx="5768340" cy="2578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Problem(</a:t>
            </a:r>
            <a:r>
              <a:rPr kumimoji="1" lang="ja-JP" altLang="en-US" sz="2800" dirty="0">
                <a:solidFill>
                  <a:schemeClr val="tx1"/>
                </a:solidFill>
              </a:rPr>
              <a:t>不満点・問題点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/>
              <a:t>AnotherSky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第○回スプリングレトロスペクティブ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井上 真義</cp:lastModifiedBy>
  <cp:revision>7</cp:revision>
  <dcterms:created xsi:type="dcterms:W3CDTF">2023-10-21T06:19:53Z</dcterms:created>
  <dcterms:modified xsi:type="dcterms:W3CDTF">2023-10-23T03:10:04Z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