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A235C-95AE-47FB-83FC-4613DB2C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8A025D-CBC1-45A9-9363-96E11080C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4670B-DB8D-439C-AC3A-8F084282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61DCED-B0AA-4F40-807A-8E7A2F3C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AFB54-9AA0-40C8-B32E-81E8121C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7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B399B-B2AA-4724-8978-D9BD23AE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054D7B-4968-4648-89B8-8C4343B31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EDA98E-AD0E-4A27-9427-FA467F6F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915E3-DE15-488F-B2C4-B58854C6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B7ADE-B813-494E-8F34-7B9A4CEE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6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181802-87B8-4A07-8C6D-A162C9105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CA17B8-EBFA-4858-B19C-A908F2A6D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179CD4-4DB2-4776-B862-76A97C18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235D0-41D5-4688-AF18-7B1500F9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08EE6-F596-4E8B-B0D1-5359D7D0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6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B3418-948E-4D46-B664-DDDB9B6E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C3576E-7907-4FAA-8FB3-618453CC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EF488-2D46-47BB-A1D2-023E0F1B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F88FB6-D1DE-41B9-B22B-C81EC675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975EE0-ADA7-4AB6-BAFE-4CB1005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7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C8B5F-30E8-4EAE-8BDC-FC9BA56E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E225B7-1888-4911-89CA-7C05DCEF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8C7C6E-1F52-4FA1-885B-7803C930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ACA88A-8652-48B4-873A-7C5BC161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B667C-9944-40EC-8D8C-8F265FF7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DCC9-C340-47B7-B4AA-09D7470E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B8485-5A77-4093-BA02-52C216CD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12D6C1-3331-4F43-B165-23945A69A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00D711-09A4-4142-B286-B6E6CF40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B2855F-783D-419E-B597-3F58B60F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E327B6-7709-445D-BA9D-9FE7B0C1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3B32D-B792-480C-A9AF-B4270716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0C478D-58EB-4882-98C3-593D1E10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142A4-949D-42C4-B6A3-1B80DEDD0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3E4CC-0CEC-4C9F-AF44-1631201A6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D98EAC-0149-4F85-9FC8-4D3310445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9CF96D-00F3-475D-A033-F128A556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81B089-6BC1-4F4F-B1DA-01F0A470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93B5E2-4BCD-44F1-B79C-375E857B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19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19EC-009D-47D6-A64E-0272CD07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8F51B-4955-4D27-ADF7-24272AEA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EC5532-2294-4C39-BB29-8CE68BDC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A71FF8-B472-4E61-8A07-22A4B9DF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03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56EFB6-4C67-4EEB-B13A-3306F1E0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56B12D-F3CF-4156-8708-DDD58EA0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115C4D-405D-40A7-A9CA-E2ECD84F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79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C28C4-5967-4860-A145-7828AC8B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70169-FCDA-402A-A95F-DEBAF6519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4FEA02-F1E6-4691-B10C-03924E840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135BA5-8D76-4A63-8D10-162D1839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959CD4-FAD5-4975-BADC-46C00620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0AEF93-EA0C-4988-AEB3-48B479A3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7D1D7-818F-46A3-A016-9FD8FEAB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6F984D-F3D1-4CDC-8479-D5C773E15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E22B7-8AAD-43D2-86CA-931CAC93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86DB90-0729-4F77-9F5E-1D34E44D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82EFF2-42C9-46F7-8E9B-04852B7B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DCA48-C662-4895-9FFB-0F50B679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8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40B37A-3698-4722-929F-304C0F88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A79FBD-25E5-4EAF-B95F-142E21F0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5B93C-13E0-4838-B0DB-612D583B3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89F1-8441-4815-9CAC-D1752B5782E2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7FC056-9157-4137-8015-B42619FF1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A47348-669D-41AD-A497-DC4E971F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29046-F8ED-495F-B4EA-52471C45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243205"/>
            <a:ext cx="11414760" cy="74739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第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回スプリングレトロスペクティブ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F7AD98-7C74-45DB-AAF2-27A7A308A79E}"/>
              </a:ext>
            </a:extLst>
          </p:cNvPr>
          <p:cNvSpPr/>
          <p:nvPr/>
        </p:nvSpPr>
        <p:spPr>
          <a:xfrm>
            <a:off x="6141720" y="1382792"/>
            <a:ext cx="5768340" cy="5156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Try(</a:t>
            </a:r>
            <a:r>
              <a:rPr kumimoji="1" lang="ja-JP" altLang="en-US" sz="2800" dirty="0">
                <a:solidFill>
                  <a:schemeClr val="tx1"/>
                </a:solidFill>
              </a:rPr>
              <a:t>試すこと・工夫したいこと</a:t>
            </a:r>
            <a:r>
              <a:rPr kumimoji="1" lang="en-US" altLang="ja-JP" sz="2800" dirty="0">
                <a:solidFill>
                  <a:schemeClr val="tx1"/>
                </a:solidFill>
              </a:rPr>
              <a:t>)</a:t>
            </a: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・デザイン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・自分たちだけの強み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19C23F-C871-4136-80FB-C9679C77591A}"/>
              </a:ext>
            </a:extLst>
          </p:cNvPr>
          <p:cNvSpPr/>
          <p:nvPr/>
        </p:nvSpPr>
        <p:spPr>
          <a:xfrm>
            <a:off x="373380" y="1382792"/>
            <a:ext cx="5768340" cy="2578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Keep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ja-JP" altLang="en-US" sz="2800" dirty="0">
                <a:solidFill>
                  <a:schemeClr val="tx1"/>
                </a:solidFill>
              </a:rPr>
              <a:t>続けること・良い事</a:t>
            </a:r>
            <a:r>
              <a:rPr lang="en-US" altLang="ja-JP" sz="2800" dirty="0">
                <a:solidFill>
                  <a:schemeClr val="tx1"/>
                </a:solidFill>
              </a:rPr>
              <a:t>)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・協力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・機能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D0648F-240B-4688-B5D7-E8C017BCD849}"/>
              </a:ext>
            </a:extLst>
          </p:cNvPr>
          <p:cNvSpPr/>
          <p:nvPr/>
        </p:nvSpPr>
        <p:spPr>
          <a:xfrm>
            <a:off x="373380" y="3960808"/>
            <a:ext cx="5768340" cy="25780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Problem(</a:t>
            </a:r>
            <a:r>
              <a:rPr kumimoji="1" lang="ja-JP" altLang="en-US" sz="2800" dirty="0">
                <a:solidFill>
                  <a:schemeClr val="tx1"/>
                </a:solidFill>
              </a:rPr>
              <a:t>不満点・問題点</a:t>
            </a:r>
            <a:r>
              <a:rPr kumimoji="1" lang="en-US" altLang="ja-JP" sz="2800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・毎時ギットハブの更新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1CE30-A965-4E35-909C-E63C37827472}"/>
              </a:ext>
            </a:extLst>
          </p:cNvPr>
          <p:cNvSpPr txBox="1"/>
          <p:nvPr/>
        </p:nvSpPr>
        <p:spPr>
          <a:xfrm>
            <a:off x="6156960" y="925215"/>
            <a:ext cx="575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チーム名：</a:t>
            </a:r>
            <a:r>
              <a:rPr kumimoji="1" lang="en-US" altLang="ja-JP" sz="2800" dirty="0"/>
              <a:t>AnotherSky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042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889705F6052C04CB62ECDDCC575A3DB" ma:contentTypeVersion="3" ma:contentTypeDescription="新しいドキュメントを作成します。" ma:contentTypeScope="" ma:versionID="d47e42d9aa81338a48bf776e976ae736">
  <xsd:schema xmlns:xsd="http://www.w3.org/2001/XMLSchema" xmlns:xs="http://www.w3.org/2001/XMLSchema" xmlns:p="http://schemas.microsoft.com/office/2006/metadata/properties" xmlns:ns2="24224b6e-b20b-49bc-8182-af155e721963" targetNamespace="http://schemas.microsoft.com/office/2006/metadata/properties" ma:root="true" ma:fieldsID="85fe8df68c0bdb848122ecebafca61db" ns2:_="">
    <xsd:import namespace="24224b6e-b20b-49bc-8182-af155e721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24b6e-b20b-49bc-8182-af155e721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12E3CA-7E91-4776-A63C-FFE36170E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24b6e-b20b-49bc-8182-af155e721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F2B004-193B-40FE-AA77-13AC6B5407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AA2642-6792-47F7-9100-35862C9A21B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第1回スプリングレトロスペクティブ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第1回スプリングレトロスペクティブ　チーム：</dc:title>
  <dc:creator>正路 文德</dc:creator>
  <cp:lastModifiedBy>井上 真義</cp:lastModifiedBy>
  <cp:revision>6</cp:revision>
  <dcterms:created xsi:type="dcterms:W3CDTF">2023-10-21T06:19:53Z</dcterms:created>
  <dcterms:modified xsi:type="dcterms:W3CDTF">2023-10-23T03:10:16Z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0x0101000889705F6052C04CB62ECDDCC575A3DB</vt:lpwstr>
  </property>
</Properties>
</file>