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2" d="100"/>
          <a:sy n="42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8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3568"/>
              </p:ext>
            </p:extLst>
          </p:nvPr>
        </p:nvGraphicFramePr>
        <p:xfrm>
          <a:off x="325724" y="4636586"/>
          <a:ext cx="266439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924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メールアドレス</a:t>
                      </a:r>
                      <a:b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ユーザ名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7558"/>
              </p:ext>
            </p:extLst>
          </p:nvPr>
        </p:nvGraphicFramePr>
        <p:xfrm>
          <a:off x="4145929" y="8231939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3751"/>
              </p:ext>
            </p:extLst>
          </p:nvPr>
        </p:nvGraphicFramePr>
        <p:xfrm>
          <a:off x="7855381" y="4636586"/>
          <a:ext cx="2664393" cy="233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場所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04EC0B44-06E3-43C5-E196-83330CC3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0445"/>
              </p:ext>
            </p:extLst>
          </p:nvPr>
        </p:nvGraphicFramePr>
        <p:xfrm>
          <a:off x="11566725" y="8237391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リンク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CE4166B-769A-3521-B8FF-C145C576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9683"/>
              </p:ext>
            </p:extLst>
          </p:nvPr>
        </p:nvGraphicFramePr>
        <p:xfrm>
          <a:off x="4145929" y="5662746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保存投稿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保存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ユーザー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1A7FA9-0188-82B4-0045-9FB8570B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9219"/>
              </p:ext>
            </p:extLst>
          </p:nvPr>
        </p:nvGraphicFramePr>
        <p:xfrm>
          <a:off x="7853485" y="9938819"/>
          <a:ext cx="2664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AF0BCE3-9CF7-3F71-19C7-5B9BACB55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94782"/>
              </p:ext>
            </p:extLst>
          </p:nvPr>
        </p:nvGraphicFramePr>
        <p:xfrm>
          <a:off x="7853486" y="1895592"/>
          <a:ext cx="2664393" cy="118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地域名</a:t>
                      </a:r>
                      <a:endParaRPr kumimoji="1"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93D034-DFEB-7F57-BEF3-05E2DA57CC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90118" y="6363786"/>
            <a:ext cx="115581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4D35325-176D-DBCD-7CF8-C0515DC63F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0323" y="6363786"/>
            <a:ext cx="1045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84E907-4CF0-1111-81E2-D94B6E77891C}"/>
              </a:ext>
            </a:extLst>
          </p:cNvPr>
          <p:cNvCxnSpPr>
            <a:cxnSpLocks/>
          </p:cNvCxnSpPr>
          <p:nvPr/>
        </p:nvCxnSpPr>
        <p:spPr>
          <a:xfrm flipH="1">
            <a:off x="2990118" y="5196672"/>
            <a:ext cx="486526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DBDA9C2-6556-09CB-D353-C033E506F1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9185682" y="6975877"/>
            <a:ext cx="1895" cy="2962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F40A351-7B68-4126-5E63-3B795DA43D7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9185682" y="3075724"/>
            <a:ext cx="1895" cy="1560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0927AE1-3CC4-4730-8F8D-ED762583867F}"/>
              </a:ext>
            </a:extLst>
          </p:cNvPr>
          <p:cNvCxnSpPr>
            <a:cxnSpLocks/>
          </p:cNvCxnSpPr>
          <p:nvPr/>
        </p:nvCxnSpPr>
        <p:spPr>
          <a:xfrm flipH="1" flipV="1">
            <a:off x="10143547" y="6966706"/>
            <a:ext cx="2043787" cy="12774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F9B770-E634-B6E1-0BE2-A857454A9920}"/>
              </a:ext>
            </a:extLst>
          </p:cNvPr>
          <p:cNvCxnSpPr>
            <a:cxnSpLocks/>
          </p:cNvCxnSpPr>
          <p:nvPr/>
        </p:nvCxnSpPr>
        <p:spPr>
          <a:xfrm flipV="1">
            <a:off x="6296628" y="6975877"/>
            <a:ext cx="1931190" cy="12560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9434577-F978-2BB3-986C-E30E62E6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8188"/>
              </p:ext>
            </p:extLst>
          </p:nvPr>
        </p:nvGraphicFramePr>
        <p:xfrm>
          <a:off x="332591" y="1368844"/>
          <a:ext cx="266060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EC3E8B5-5412-38B1-5838-6D80B929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32759"/>
              </p:ext>
            </p:extLst>
          </p:nvPr>
        </p:nvGraphicFramePr>
        <p:xfrm>
          <a:off x="4142141" y="1368844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E2E5E06-E664-AACA-0598-D1E252D504D4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1657921" y="2770924"/>
            <a:ext cx="3816417" cy="1865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8A5DD37-3F18-F00D-8967-360703C54D7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657921" y="2770924"/>
            <a:ext cx="4973" cy="1865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37F80985-4F30-E39E-15A5-BE977C78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9331"/>
              </p:ext>
            </p:extLst>
          </p:nvPr>
        </p:nvGraphicFramePr>
        <p:xfrm>
          <a:off x="878121" y="7783694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090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02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ID</a:t>
                      </a:r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要らない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メールアドレスに。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メールアドレス重複防止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10084</TotalTime>
  <Words>186</Words>
  <Application>Microsoft Office PowerPoint</Application>
  <PresentationFormat>ユーザー設定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32</cp:revision>
  <dcterms:created xsi:type="dcterms:W3CDTF">2022-07-29T02:39:01Z</dcterms:created>
  <dcterms:modified xsi:type="dcterms:W3CDTF">2023-09-22T01:06:42Z</dcterms:modified>
</cp:coreProperties>
</file>