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1" r:id="rId4"/>
    <p:sldId id="270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9121B-A501-4BD4-9F06-F97675987B60}" v="468" dt="2023-12-18T03:09:33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玲瑛 藤原" userId="c25aba9b3837bb18" providerId="LiveId" clId="{DA79121B-A501-4BD4-9F06-F97675987B60}"/>
    <pc:docChg chg="undo custSel addSld delSld modSld sldOrd">
      <pc:chgData name="玲瑛 藤原" userId="c25aba9b3837bb18" providerId="LiveId" clId="{DA79121B-A501-4BD4-9F06-F97675987B60}" dt="2023-12-18T04:34:46.774" v="2578" actId="2696"/>
      <pc:docMkLst>
        <pc:docMk/>
      </pc:docMkLst>
      <pc:sldChg chg="modSp mod">
        <pc:chgData name="玲瑛 藤原" userId="c25aba9b3837bb18" providerId="LiveId" clId="{DA79121B-A501-4BD4-9F06-F97675987B60}" dt="2023-12-18T00:31:54.583" v="1821" actId="1076"/>
        <pc:sldMkLst>
          <pc:docMk/>
          <pc:sldMk cId="4110053092" sldId="256"/>
        </pc:sldMkLst>
        <pc:picChg chg="mod">
          <ac:chgData name="玲瑛 藤原" userId="c25aba9b3837bb18" providerId="LiveId" clId="{DA79121B-A501-4BD4-9F06-F97675987B60}" dt="2023-12-18T00:31:54.583" v="1821" actId="1076"/>
          <ac:picMkLst>
            <pc:docMk/>
            <pc:sldMk cId="4110053092" sldId="256"/>
            <ac:picMk id="1026" creationId="{ED2D8E22-C22C-6159-EDBC-2B0720D69CFD}"/>
          </ac:picMkLst>
        </pc:picChg>
      </pc:sldChg>
      <pc:sldChg chg="del">
        <pc:chgData name="玲瑛 藤原" userId="c25aba9b3837bb18" providerId="LiveId" clId="{DA79121B-A501-4BD4-9F06-F97675987B60}" dt="2023-12-18T04:34:46.774" v="2578" actId="2696"/>
        <pc:sldMkLst>
          <pc:docMk/>
          <pc:sldMk cId="1268012724" sldId="259"/>
        </pc:sldMkLst>
      </pc:sldChg>
      <pc:sldChg chg="modSp mod">
        <pc:chgData name="玲瑛 藤原" userId="c25aba9b3837bb18" providerId="LiveId" clId="{DA79121B-A501-4BD4-9F06-F97675987B60}" dt="2023-12-17T20:26:24.461" v="129" actId="1076"/>
        <pc:sldMkLst>
          <pc:docMk/>
          <pc:sldMk cId="1669381515" sldId="260"/>
        </pc:sldMkLst>
        <pc:spChg chg="mod">
          <ac:chgData name="玲瑛 藤原" userId="c25aba9b3837bb18" providerId="LiveId" clId="{DA79121B-A501-4BD4-9F06-F97675987B60}" dt="2023-12-17T20:26:02.180" v="124" actId="1076"/>
          <ac:spMkLst>
            <pc:docMk/>
            <pc:sldMk cId="1669381515" sldId="260"/>
            <ac:spMk id="3" creationId="{19CFBEC6-D305-A8EB-32B5-79CC28677323}"/>
          </ac:spMkLst>
        </pc:spChg>
        <pc:spChg chg="mod">
          <ac:chgData name="玲瑛 藤原" userId="c25aba9b3837bb18" providerId="LiveId" clId="{DA79121B-A501-4BD4-9F06-F97675987B60}" dt="2023-12-17T20:25:54.706" v="123" actId="1076"/>
          <ac:spMkLst>
            <pc:docMk/>
            <pc:sldMk cId="1669381515" sldId="260"/>
            <ac:spMk id="5" creationId="{1BCD3519-0C6D-08E6-5EB1-AA13818CB4BA}"/>
          </ac:spMkLst>
        </pc:spChg>
        <pc:spChg chg="mod">
          <ac:chgData name="玲瑛 藤原" userId="c25aba9b3837bb18" providerId="LiveId" clId="{DA79121B-A501-4BD4-9F06-F97675987B60}" dt="2023-12-17T20:26:24.461" v="129" actId="1076"/>
          <ac:spMkLst>
            <pc:docMk/>
            <pc:sldMk cId="1669381515" sldId="260"/>
            <ac:spMk id="6" creationId="{69FD2D95-0E11-9C49-682A-1A4F2BEC62EE}"/>
          </ac:spMkLst>
        </pc:spChg>
      </pc:sldChg>
      <pc:sldChg chg="modSp mod">
        <pc:chgData name="玲瑛 藤原" userId="c25aba9b3837bb18" providerId="LiveId" clId="{DA79121B-A501-4BD4-9F06-F97675987B60}" dt="2023-12-18T02:29:46.623" v="1842" actId="1076"/>
        <pc:sldMkLst>
          <pc:docMk/>
          <pc:sldMk cId="1267179925" sldId="261"/>
        </pc:sldMkLst>
        <pc:spChg chg="mod">
          <ac:chgData name="玲瑛 藤原" userId="c25aba9b3837bb18" providerId="LiveId" clId="{DA79121B-A501-4BD4-9F06-F97675987B60}" dt="2023-12-18T02:29:46.623" v="1842" actId="1076"/>
          <ac:spMkLst>
            <pc:docMk/>
            <pc:sldMk cId="1267179925" sldId="261"/>
            <ac:spMk id="2" creationId="{2CA565B5-0FB8-B557-5270-34A53EAC2CE8}"/>
          </ac:spMkLst>
        </pc:spChg>
        <pc:spChg chg="mod">
          <ac:chgData name="玲瑛 藤原" userId="c25aba9b3837bb18" providerId="LiveId" clId="{DA79121B-A501-4BD4-9F06-F97675987B60}" dt="2023-12-17T20:28:53.799" v="156" actId="1076"/>
          <ac:spMkLst>
            <pc:docMk/>
            <pc:sldMk cId="1267179925" sldId="261"/>
            <ac:spMk id="3" creationId="{EF455A10-B4AE-48D9-6375-5A1168A4A0D5}"/>
          </ac:spMkLst>
        </pc:spChg>
        <pc:spChg chg="mod">
          <ac:chgData name="玲瑛 藤原" userId="c25aba9b3837bb18" providerId="LiveId" clId="{DA79121B-A501-4BD4-9F06-F97675987B60}" dt="2023-12-17T20:28:46.417" v="155" actId="1076"/>
          <ac:spMkLst>
            <pc:docMk/>
            <pc:sldMk cId="1267179925" sldId="261"/>
            <ac:spMk id="4" creationId="{B9F88AC5-C22F-EAC6-A802-EDDA324250A9}"/>
          </ac:spMkLst>
        </pc:spChg>
      </pc:sldChg>
      <pc:sldChg chg="modSp mod">
        <pc:chgData name="玲瑛 藤原" userId="c25aba9b3837bb18" providerId="LiveId" clId="{DA79121B-A501-4BD4-9F06-F97675987B60}" dt="2023-12-17T20:30:34.984" v="196" actId="1076"/>
        <pc:sldMkLst>
          <pc:docMk/>
          <pc:sldMk cId="1225978002" sldId="262"/>
        </pc:sldMkLst>
        <pc:spChg chg="mod">
          <ac:chgData name="玲瑛 藤原" userId="c25aba9b3837bb18" providerId="LiveId" clId="{DA79121B-A501-4BD4-9F06-F97675987B60}" dt="2023-12-17T20:29:46.363" v="171" actId="1076"/>
          <ac:spMkLst>
            <pc:docMk/>
            <pc:sldMk cId="1225978002" sldId="262"/>
            <ac:spMk id="2" creationId="{0D7D15BD-A0DF-8BA6-B5A7-38F86EFD968F}"/>
          </ac:spMkLst>
        </pc:spChg>
        <pc:spChg chg="mod">
          <ac:chgData name="玲瑛 藤原" userId="c25aba9b3837bb18" providerId="LiveId" clId="{DA79121B-A501-4BD4-9F06-F97675987B60}" dt="2023-12-17T20:29:50.220" v="172" actId="1076"/>
          <ac:spMkLst>
            <pc:docMk/>
            <pc:sldMk cId="1225978002" sldId="262"/>
            <ac:spMk id="3" creationId="{62CE6B39-EA95-893F-BF27-3CE4D9AB078A}"/>
          </ac:spMkLst>
        </pc:spChg>
        <pc:spChg chg="mod">
          <ac:chgData name="玲瑛 藤原" userId="c25aba9b3837bb18" providerId="LiveId" clId="{DA79121B-A501-4BD4-9F06-F97675987B60}" dt="2023-12-17T20:30:34.984" v="196" actId="1076"/>
          <ac:spMkLst>
            <pc:docMk/>
            <pc:sldMk cId="1225978002" sldId="262"/>
            <ac:spMk id="4" creationId="{73074A3B-FFDB-7A26-A3DC-5A36D9E52CE8}"/>
          </ac:spMkLst>
        </pc:spChg>
      </pc:sldChg>
      <pc:sldChg chg="addSp modSp mod">
        <pc:chgData name="玲瑛 藤原" userId="c25aba9b3837bb18" providerId="LiveId" clId="{DA79121B-A501-4BD4-9F06-F97675987B60}" dt="2023-12-17T21:46:30.074" v="855" actId="1076"/>
        <pc:sldMkLst>
          <pc:docMk/>
          <pc:sldMk cId="19491156" sldId="263"/>
        </pc:sldMkLst>
        <pc:spChg chg="mod">
          <ac:chgData name="玲瑛 藤原" userId="c25aba9b3837bb18" providerId="LiveId" clId="{DA79121B-A501-4BD4-9F06-F97675987B60}" dt="2023-12-17T20:31:31.310" v="204" actId="1076"/>
          <ac:spMkLst>
            <pc:docMk/>
            <pc:sldMk cId="19491156" sldId="263"/>
            <ac:spMk id="2" creationId="{602287B5-B138-6E98-1DDF-9E021BCB934C}"/>
          </ac:spMkLst>
        </pc:spChg>
        <pc:spChg chg="mod">
          <ac:chgData name="玲瑛 藤原" userId="c25aba9b3837bb18" providerId="LiveId" clId="{DA79121B-A501-4BD4-9F06-F97675987B60}" dt="2023-12-17T20:33:07.640" v="229" actId="1076"/>
          <ac:spMkLst>
            <pc:docMk/>
            <pc:sldMk cId="19491156" sldId="263"/>
            <ac:spMk id="3" creationId="{4834DDD5-F8B7-0F95-EB97-6CE20AF971AB}"/>
          </ac:spMkLst>
        </pc:spChg>
        <pc:spChg chg="mod">
          <ac:chgData name="玲瑛 藤原" userId="c25aba9b3837bb18" providerId="LiveId" clId="{DA79121B-A501-4BD4-9F06-F97675987B60}" dt="2023-12-17T20:10:00.776" v="21" actId="14100"/>
          <ac:spMkLst>
            <pc:docMk/>
            <pc:sldMk cId="19491156" sldId="263"/>
            <ac:spMk id="4" creationId="{0F47942D-2978-73DF-4CCE-595888820EC5}"/>
          </ac:spMkLst>
        </pc:spChg>
        <pc:spChg chg="add mod">
          <ac:chgData name="玲瑛 藤原" userId="c25aba9b3837bb18" providerId="LiveId" clId="{DA79121B-A501-4BD4-9F06-F97675987B60}" dt="2023-12-17T20:12:04.733" v="34" actId="14100"/>
          <ac:spMkLst>
            <pc:docMk/>
            <pc:sldMk cId="19491156" sldId="263"/>
            <ac:spMk id="11" creationId="{659084C9-D4FE-38EA-B0D8-39FF8D5543A7}"/>
          </ac:spMkLst>
        </pc:spChg>
        <pc:spChg chg="add mod">
          <ac:chgData name="玲瑛 藤原" userId="c25aba9b3837bb18" providerId="LiveId" clId="{DA79121B-A501-4BD4-9F06-F97675987B60}" dt="2023-12-17T21:46:30.074" v="855" actId="1076"/>
          <ac:spMkLst>
            <pc:docMk/>
            <pc:sldMk cId="19491156" sldId="263"/>
            <ac:spMk id="16" creationId="{665E466D-2FBA-23EC-5E50-C1B9E2F1E9A7}"/>
          </ac:spMkLst>
        </pc:spChg>
        <pc:spChg chg="add mod">
          <ac:chgData name="玲瑛 藤原" userId="c25aba9b3837bb18" providerId="LiveId" clId="{DA79121B-A501-4BD4-9F06-F97675987B60}" dt="2023-12-17T20:32:24.250" v="225" actId="14100"/>
          <ac:spMkLst>
            <pc:docMk/>
            <pc:sldMk cId="19491156" sldId="263"/>
            <ac:spMk id="18" creationId="{FB18FBB0-EA5E-E6EB-7639-3B7F14556502}"/>
          </ac:spMkLst>
        </pc:spChg>
        <pc:cxnChg chg="mod">
          <ac:chgData name="玲瑛 藤原" userId="c25aba9b3837bb18" providerId="LiveId" clId="{DA79121B-A501-4BD4-9F06-F97675987B60}" dt="2023-12-17T20:33:30.193" v="232" actId="14100"/>
          <ac:cxnSpMkLst>
            <pc:docMk/>
            <pc:sldMk cId="19491156" sldId="263"/>
            <ac:cxnSpMk id="6" creationId="{5C43358F-63AD-D75C-5FD8-A122B6E02668}"/>
          </ac:cxnSpMkLst>
        </pc:cxnChg>
        <pc:cxnChg chg="add mod">
          <ac:chgData name="玲瑛 藤原" userId="c25aba9b3837bb18" providerId="LiveId" clId="{DA79121B-A501-4BD4-9F06-F97675987B60}" dt="2023-12-17T20:32:36.378" v="227" actId="14100"/>
          <ac:cxnSpMkLst>
            <pc:docMk/>
            <pc:sldMk cId="19491156" sldId="263"/>
            <ac:cxnSpMk id="12" creationId="{A6254CF9-1A01-4342-5E73-C94572A7111F}"/>
          </ac:cxnSpMkLst>
        </pc:cxnChg>
      </pc:sldChg>
      <pc:sldChg chg="addSp delSp modSp mod">
        <pc:chgData name="玲瑛 藤原" userId="c25aba9b3837bb18" providerId="LiveId" clId="{DA79121B-A501-4BD4-9F06-F97675987B60}" dt="2023-12-17T21:51:27.134" v="1018"/>
        <pc:sldMkLst>
          <pc:docMk/>
          <pc:sldMk cId="658870585" sldId="264"/>
        </pc:sldMkLst>
        <pc:spChg chg="mod">
          <ac:chgData name="玲瑛 藤原" userId="c25aba9b3837bb18" providerId="LiveId" clId="{DA79121B-A501-4BD4-9F06-F97675987B60}" dt="2023-12-17T21:38:51.530" v="547" actId="1076"/>
          <ac:spMkLst>
            <pc:docMk/>
            <pc:sldMk cId="658870585" sldId="264"/>
            <ac:spMk id="2" creationId="{321686A8-C18A-0BEB-F04E-27CB1451FBAA}"/>
          </ac:spMkLst>
        </pc:spChg>
        <pc:spChg chg="add del mod">
          <ac:chgData name="玲瑛 藤原" userId="c25aba9b3837bb18" providerId="LiveId" clId="{DA79121B-A501-4BD4-9F06-F97675987B60}" dt="2023-12-17T21:16:38.086" v="390"/>
          <ac:spMkLst>
            <pc:docMk/>
            <pc:sldMk cId="658870585" sldId="264"/>
            <ac:spMk id="3" creationId="{78C085AB-E899-0CE6-A053-7C266E55CEB5}"/>
          </ac:spMkLst>
        </pc:spChg>
        <pc:spChg chg="add del mod">
          <ac:chgData name="玲瑛 藤原" userId="c25aba9b3837bb18" providerId="LiveId" clId="{DA79121B-A501-4BD4-9F06-F97675987B60}" dt="2023-12-17T21:33:31.143" v="406"/>
          <ac:spMkLst>
            <pc:docMk/>
            <pc:sldMk cId="658870585" sldId="264"/>
            <ac:spMk id="3" creationId="{9DBDB406-77C0-F83D-68B5-D360D70F4086}"/>
          </ac:spMkLst>
        </pc:spChg>
        <pc:spChg chg="add mod">
          <ac:chgData name="玲瑛 藤原" userId="c25aba9b3837bb18" providerId="LiveId" clId="{DA79121B-A501-4BD4-9F06-F97675987B60}" dt="2023-12-17T21:51:27.134" v="1018"/>
          <ac:spMkLst>
            <pc:docMk/>
            <pc:sldMk cId="658870585" sldId="264"/>
            <ac:spMk id="4" creationId="{0681D782-31F9-B9FF-7662-282D36E9E859}"/>
          </ac:spMkLst>
        </pc:spChg>
      </pc:sldChg>
      <pc:sldChg chg="addSp modSp mod">
        <pc:chgData name="玲瑛 藤原" userId="c25aba9b3837bb18" providerId="LiveId" clId="{DA79121B-A501-4BD4-9F06-F97675987B60}" dt="2023-12-17T22:11:40.144" v="1465"/>
        <pc:sldMkLst>
          <pc:docMk/>
          <pc:sldMk cId="1854748735" sldId="265"/>
        </pc:sldMkLst>
        <pc:spChg chg="mod">
          <ac:chgData name="玲瑛 藤原" userId="c25aba9b3837bb18" providerId="LiveId" clId="{DA79121B-A501-4BD4-9F06-F97675987B60}" dt="2023-12-17T21:44:50.948" v="853" actId="1076"/>
          <ac:spMkLst>
            <pc:docMk/>
            <pc:sldMk cId="1854748735" sldId="265"/>
            <ac:spMk id="2" creationId="{3E6BC9F4-3745-43C5-663F-AF229E683D1C}"/>
          </ac:spMkLst>
        </pc:spChg>
        <pc:spChg chg="add mod">
          <ac:chgData name="玲瑛 藤原" userId="c25aba9b3837bb18" providerId="LiveId" clId="{DA79121B-A501-4BD4-9F06-F97675987B60}" dt="2023-12-17T22:11:40.144" v="1465"/>
          <ac:spMkLst>
            <pc:docMk/>
            <pc:sldMk cId="1854748735" sldId="265"/>
            <ac:spMk id="3" creationId="{1FFE1C30-6E91-CB52-9448-BD1202F06186}"/>
          </ac:spMkLst>
        </pc:spChg>
        <pc:picChg chg="mod">
          <ac:chgData name="玲瑛 藤原" userId="c25aba9b3837bb18" providerId="LiveId" clId="{DA79121B-A501-4BD4-9F06-F97675987B60}" dt="2023-12-17T21:11:57.506" v="356" actId="1076"/>
          <ac:picMkLst>
            <pc:docMk/>
            <pc:sldMk cId="1854748735" sldId="265"/>
            <ac:picMk id="8194" creationId="{1C187BC8-08E9-7465-9EF0-D280960200B7}"/>
          </ac:picMkLst>
        </pc:picChg>
      </pc:sldChg>
      <pc:sldChg chg="addSp delSp modSp new mod ord">
        <pc:chgData name="玲瑛 藤原" userId="c25aba9b3837bb18" providerId="LiveId" clId="{DA79121B-A501-4BD4-9F06-F97675987B60}" dt="2023-12-17T22:17:19.504" v="1507"/>
        <pc:sldMkLst>
          <pc:docMk/>
          <pc:sldMk cId="1108842562" sldId="266"/>
        </pc:sldMkLst>
        <pc:spChg chg="add mod">
          <ac:chgData name="玲瑛 藤原" userId="c25aba9b3837bb18" providerId="LiveId" clId="{DA79121B-A501-4BD4-9F06-F97675987B60}" dt="2023-12-17T22:06:19.495" v="1359" actId="1076"/>
          <ac:spMkLst>
            <pc:docMk/>
            <pc:sldMk cId="1108842562" sldId="266"/>
            <ac:spMk id="3" creationId="{46691B36-6D40-8624-C8C2-9B51FF3AA7B1}"/>
          </ac:spMkLst>
        </pc:spChg>
        <pc:spChg chg="add mod">
          <ac:chgData name="玲瑛 藤原" userId="c25aba9b3837bb18" providerId="LiveId" clId="{DA79121B-A501-4BD4-9F06-F97675987B60}" dt="2023-12-17T22:06:27.232" v="1361" actId="1076"/>
          <ac:spMkLst>
            <pc:docMk/>
            <pc:sldMk cId="1108842562" sldId="266"/>
            <ac:spMk id="4" creationId="{6F9F8AB5-C61F-F111-125E-1488D92C4F1E}"/>
          </ac:spMkLst>
        </pc:spChg>
        <pc:spChg chg="add mod">
          <ac:chgData name="玲瑛 藤原" userId="c25aba9b3837bb18" providerId="LiveId" clId="{DA79121B-A501-4BD4-9F06-F97675987B60}" dt="2023-12-17T22:07:13.373" v="1371" actId="1076"/>
          <ac:spMkLst>
            <pc:docMk/>
            <pc:sldMk cId="1108842562" sldId="266"/>
            <ac:spMk id="5" creationId="{36946C5F-9647-2E16-BF74-949D7E499F15}"/>
          </ac:spMkLst>
        </pc:spChg>
        <pc:picChg chg="add mod">
          <ac:chgData name="玲瑛 藤原" userId="c25aba9b3837bb18" providerId="LiveId" clId="{DA79121B-A501-4BD4-9F06-F97675987B60}" dt="2023-12-17T22:06:44.239" v="1365" actId="1076"/>
          <ac:picMkLst>
            <pc:docMk/>
            <pc:sldMk cId="1108842562" sldId="266"/>
            <ac:picMk id="1026" creationId="{DAD35C90-DDDD-262C-1167-E02266F5E84C}"/>
          </ac:picMkLst>
        </pc:picChg>
        <pc:picChg chg="add del mod">
          <ac:chgData name="玲瑛 藤原" userId="c25aba9b3837bb18" providerId="LiveId" clId="{DA79121B-A501-4BD4-9F06-F97675987B60}" dt="2023-12-17T21:56:20.124" v="1083" actId="478"/>
          <ac:picMkLst>
            <pc:docMk/>
            <pc:sldMk cId="1108842562" sldId="266"/>
            <ac:picMk id="1028" creationId="{9C1E4E36-6CA2-204C-984A-6ECB2BC8A952}"/>
          </ac:picMkLst>
        </pc:picChg>
        <pc:picChg chg="add mod">
          <ac:chgData name="玲瑛 藤原" userId="c25aba9b3837bb18" providerId="LiveId" clId="{DA79121B-A501-4BD4-9F06-F97675987B60}" dt="2023-12-17T22:07:17.573" v="1372" actId="1076"/>
          <ac:picMkLst>
            <pc:docMk/>
            <pc:sldMk cId="1108842562" sldId="266"/>
            <ac:picMk id="1030" creationId="{EB55553B-A183-D7D8-F470-3A67B941127A}"/>
          </ac:picMkLst>
        </pc:picChg>
      </pc:sldChg>
      <pc:sldChg chg="addSp modSp new mod">
        <pc:chgData name="玲瑛 藤原" userId="c25aba9b3837bb18" providerId="LiveId" clId="{DA79121B-A501-4BD4-9F06-F97675987B60}" dt="2023-12-17T22:20:23.086" v="1585" actId="1076"/>
        <pc:sldMkLst>
          <pc:docMk/>
          <pc:sldMk cId="459478419" sldId="267"/>
        </pc:sldMkLst>
        <pc:spChg chg="add mod">
          <ac:chgData name="玲瑛 藤原" userId="c25aba9b3837bb18" providerId="LiveId" clId="{DA79121B-A501-4BD4-9F06-F97675987B60}" dt="2023-12-17T22:20:18.864" v="1584" actId="1076"/>
          <ac:spMkLst>
            <pc:docMk/>
            <pc:sldMk cId="459478419" sldId="267"/>
            <ac:spMk id="2" creationId="{E108CFD3-86CC-6698-726B-0F5C7DBE7041}"/>
          </ac:spMkLst>
        </pc:spChg>
        <pc:spChg chg="add mod">
          <ac:chgData name="玲瑛 藤原" userId="c25aba9b3837bb18" providerId="LiveId" clId="{DA79121B-A501-4BD4-9F06-F97675987B60}" dt="2023-12-17T22:20:23.086" v="1585" actId="1076"/>
          <ac:spMkLst>
            <pc:docMk/>
            <pc:sldMk cId="459478419" sldId="267"/>
            <ac:spMk id="3" creationId="{4B2E0A58-2D65-B794-0704-CD5DCA55CEE7}"/>
          </ac:spMkLst>
        </pc:spChg>
        <pc:picChg chg="add mod">
          <ac:chgData name="玲瑛 藤原" userId="c25aba9b3837bb18" providerId="LiveId" clId="{DA79121B-A501-4BD4-9F06-F97675987B60}" dt="2023-12-17T22:19:48.012" v="1577" actId="1076"/>
          <ac:picMkLst>
            <pc:docMk/>
            <pc:sldMk cId="459478419" sldId="267"/>
            <ac:picMk id="2050" creationId="{4D3BF334-DA49-A1ED-131C-84320C58D768}"/>
          </ac:picMkLst>
        </pc:picChg>
        <pc:picChg chg="add mod">
          <ac:chgData name="玲瑛 藤原" userId="c25aba9b3837bb18" providerId="LiveId" clId="{DA79121B-A501-4BD4-9F06-F97675987B60}" dt="2023-12-17T22:19:50.126" v="1578" actId="1076"/>
          <ac:picMkLst>
            <pc:docMk/>
            <pc:sldMk cId="459478419" sldId="267"/>
            <ac:picMk id="2052" creationId="{85470F27-43CD-4ED0-31A9-18D9AA69A833}"/>
          </ac:picMkLst>
        </pc:picChg>
      </pc:sldChg>
      <pc:sldChg chg="addSp delSp modSp new mod ord">
        <pc:chgData name="玲瑛 藤原" userId="c25aba9b3837bb18" providerId="LiveId" clId="{DA79121B-A501-4BD4-9F06-F97675987B60}" dt="2023-12-17T22:33:55.888" v="1820" actId="478"/>
        <pc:sldMkLst>
          <pc:docMk/>
          <pc:sldMk cId="3497457349" sldId="268"/>
        </pc:sldMkLst>
        <pc:spChg chg="add mod">
          <ac:chgData name="玲瑛 藤原" userId="c25aba9b3837bb18" providerId="LiveId" clId="{DA79121B-A501-4BD4-9F06-F97675987B60}" dt="2023-12-17T22:32:33.052" v="1720" actId="1076"/>
          <ac:spMkLst>
            <pc:docMk/>
            <pc:sldMk cId="3497457349" sldId="268"/>
            <ac:spMk id="2" creationId="{F1B9CACC-436F-7A37-5CDB-DB738488E943}"/>
          </ac:spMkLst>
        </pc:spChg>
        <pc:spChg chg="add del mod">
          <ac:chgData name="玲瑛 藤原" userId="c25aba9b3837bb18" providerId="LiveId" clId="{DA79121B-A501-4BD4-9F06-F97675987B60}" dt="2023-12-17T22:28:27.149" v="1640"/>
          <ac:spMkLst>
            <pc:docMk/>
            <pc:sldMk cId="3497457349" sldId="268"/>
            <ac:spMk id="3" creationId="{0BB02900-BDF7-7606-C550-271AA845CCB9}"/>
          </ac:spMkLst>
        </pc:spChg>
        <pc:spChg chg="add mod">
          <ac:chgData name="玲瑛 藤原" userId="c25aba9b3837bb18" providerId="LiveId" clId="{DA79121B-A501-4BD4-9F06-F97675987B60}" dt="2023-12-17T22:33:38.360" v="1807" actId="1076"/>
          <ac:spMkLst>
            <pc:docMk/>
            <pc:sldMk cId="3497457349" sldId="268"/>
            <ac:spMk id="4" creationId="{0F776F3A-4B28-DD68-937B-9549E138D149}"/>
          </ac:spMkLst>
        </pc:spChg>
        <pc:spChg chg="add del mod">
          <ac:chgData name="玲瑛 藤原" userId="c25aba9b3837bb18" providerId="LiveId" clId="{DA79121B-A501-4BD4-9F06-F97675987B60}" dt="2023-12-17T22:33:55.888" v="1820" actId="478"/>
          <ac:spMkLst>
            <pc:docMk/>
            <pc:sldMk cId="3497457349" sldId="268"/>
            <ac:spMk id="5" creationId="{BD9DDA9B-D30B-ABCA-0C15-7D7BC60864E3}"/>
          </ac:spMkLst>
        </pc:spChg>
        <pc:spChg chg="add mod">
          <ac:chgData name="玲瑛 藤原" userId="c25aba9b3837bb18" providerId="LiveId" clId="{DA79121B-A501-4BD4-9F06-F97675987B60}" dt="2023-12-17T22:33:50.361" v="1819" actId="14100"/>
          <ac:spMkLst>
            <pc:docMk/>
            <pc:sldMk cId="3497457349" sldId="268"/>
            <ac:spMk id="6" creationId="{84FE3869-6F5B-7CE5-F53D-1A2E56F06A8E}"/>
          </ac:spMkLst>
        </pc:spChg>
        <pc:picChg chg="add mod">
          <ac:chgData name="玲瑛 藤原" userId="c25aba9b3837bb18" providerId="LiveId" clId="{DA79121B-A501-4BD4-9F06-F97675987B60}" dt="2023-12-17T22:30:16.991" v="1701" actId="1076"/>
          <ac:picMkLst>
            <pc:docMk/>
            <pc:sldMk cId="3497457349" sldId="268"/>
            <ac:picMk id="3074" creationId="{F7975C0A-7E38-91AD-90AF-3A08C8925897}"/>
          </ac:picMkLst>
        </pc:picChg>
        <pc:picChg chg="add mod">
          <ac:chgData name="玲瑛 藤原" userId="c25aba9b3837bb18" providerId="LiveId" clId="{DA79121B-A501-4BD4-9F06-F97675987B60}" dt="2023-12-17T22:30:21.107" v="1702" actId="1076"/>
          <ac:picMkLst>
            <pc:docMk/>
            <pc:sldMk cId="3497457349" sldId="268"/>
            <ac:picMk id="3076" creationId="{FC724DCC-8626-2B2B-5DAF-A3A0A74E7DA6}"/>
          </ac:picMkLst>
        </pc:picChg>
      </pc:sldChg>
      <pc:sldChg chg="modSp new del mod">
        <pc:chgData name="玲瑛 藤原" userId="c25aba9b3837bb18" providerId="LiveId" clId="{DA79121B-A501-4BD4-9F06-F97675987B60}" dt="2023-12-18T02:38:42.330" v="1946" actId="2696"/>
        <pc:sldMkLst>
          <pc:docMk/>
          <pc:sldMk cId="3366097558" sldId="269"/>
        </pc:sldMkLst>
        <pc:spChg chg="mod">
          <ac:chgData name="玲瑛 藤原" userId="c25aba9b3837bb18" providerId="LiveId" clId="{DA79121B-A501-4BD4-9F06-F97675987B60}" dt="2023-12-18T02:30:31.847" v="1845" actId="207"/>
          <ac:spMkLst>
            <pc:docMk/>
            <pc:sldMk cId="3366097558" sldId="269"/>
            <ac:spMk id="2" creationId="{B29ADD7D-522F-D6AF-0649-7EA5E7186161}"/>
          </ac:spMkLst>
        </pc:spChg>
        <pc:spChg chg="mod">
          <ac:chgData name="玲瑛 藤原" userId="c25aba9b3837bb18" providerId="LiveId" clId="{DA79121B-A501-4BD4-9F06-F97675987B60}" dt="2023-12-18T02:33:41.417" v="1861" actId="27636"/>
          <ac:spMkLst>
            <pc:docMk/>
            <pc:sldMk cId="3366097558" sldId="269"/>
            <ac:spMk id="3" creationId="{03BC1B31-9374-3158-0435-946BB28C1C7D}"/>
          </ac:spMkLst>
        </pc:spChg>
      </pc:sldChg>
      <pc:sldChg chg="modSp new mod">
        <pc:chgData name="玲瑛 藤原" userId="c25aba9b3837bb18" providerId="LiveId" clId="{DA79121B-A501-4BD4-9F06-F97675987B60}" dt="2023-12-18T02:39:46.135" v="1953" actId="12"/>
        <pc:sldMkLst>
          <pc:docMk/>
          <pc:sldMk cId="2301861555" sldId="270"/>
        </pc:sldMkLst>
        <pc:spChg chg="mod">
          <ac:chgData name="玲瑛 藤原" userId="c25aba9b3837bb18" providerId="LiveId" clId="{DA79121B-A501-4BD4-9F06-F97675987B60}" dt="2023-12-18T02:39:25.559" v="1952" actId="20577"/>
          <ac:spMkLst>
            <pc:docMk/>
            <pc:sldMk cId="2301861555" sldId="270"/>
            <ac:spMk id="2" creationId="{E4C818CE-B005-A69C-AA0D-BB8F93675E1E}"/>
          </ac:spMkLst>
        </pc:spChg>
        <pc:spChg chg="mod">
          <ac:chgData name="玲瑛 藤原" userId="c25aba9b3837bb18" providerId="LiveId" clId="{DA79121B-A501-4BD4-9F06-F97675987B60}" dt="2023-12-18T02:39:14.921" v="1948" actId="12"/>
          <ac:spMkLst>
            <pc:docMk/>
            <pc:sldMk cId="2301861555" sldId="270"/>
            <ac:spMk id="3" creationId="{0D2E32AF-7012-5818-C5BB-EC8BD37C1B7C}"/>
          </ac:spMkLst>
        </pc:spChg>
        <pc:spChg chg="mod">
          <ac:chgData name="玲瑛 藤原" userId="c25aba9b3837bb18" providerId="LiveId" clId="{DA79121B-A501-4BD4-9F06-F97675987B60}" dt="2023-12-18T02:39:46.135" v="1953" actId="12"/>
          <ac:spMkLst>
            <pc:docMk/>
            <pc:sldMk cId="2301861555" sldId="270"/>
            <ac:spMk id="4" creationId="{916B05F0-C64A-0F76-D2BF-BA08962BE5BA}"/>
          </ac:spMkLst>
        </pc:spChg>
      </pc:sldChg>
      <pc:sldChg chg="modSp new mod">
        <pc:chgData name="玲瑛 藤原" userId="c25aba9b3837bb18" providerId="LiveId" clId="{DA79121B-A501-4BD4-9F06-F97675987B60}" dt="2023-12-18T03:10:23.590" v="2577" actId="255"/>
        <pc:sldMkLst>
          <pc:docMk/>
          <pc:sldMk cId="4136295622" sldId="271"/>
        </pc:sldMkLst>
        <pc:spChg chg="mod">
          <ac:chgData name="玲瑛 藤原" userId="c25aba9b3837bb18" providerId="LiveId" clId="{DA79121B-A501-4BD4-9F06-F97675987B60}" dt="2023-12-18T03:10:23.590" v="2577" actId="255"/>
          <ac:spMkLst>
            <pc:docMk/>
            <pc:sldMk cId="4136295622" sldId="271"/>
            <ac:spMk id="2" creationId="{0B0FC844-2834-B81B-81D4-9C49A834CC3C}"/>
          </ac:spMkLst>
        </pc:spChg>
        <pc:spChg chg="mod">
          <ac:chgData name="玲瑛 藤原" userId="c25aba9b3837bb18" providerId="LiveId" clId="{DA79121B-A501-4BD4-9F06-F97675987B60}" dt="2023-12-18T03:10:11.855" v="2576" actId="2710"/>
          <ac:spMkLst>
            <pc:docMk/>
            <pc:sldMk cId="4136295622" sldId="271"/>
            <ac:spMk id="3" creationId="{2876A236-1DB6-8C44-F39D-119C61AFEA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7DA83-A0D6-E7A7-E838-F8C31005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740DC8-F9AC-03BD-EC70-0BE5B13E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0876D-3617-4E0C-ED9C-8591229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8DA5BA-ED80-1C54-E70A-89974185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DFED9B-7F3C-E228-3C5D-990FBA8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7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36741-0CC1-14BF-1F24-3232437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3886AB-2326-918F-BEA8-28407E2A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877A2-1E87-EA35-21FD-D0920C25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D3DD2-AE17-8EA7-C227-9A023665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029BB-D9DF-B352-6DC7-65EAD6EC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BA5667-41C5-83E4-A646-E01779037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B49A7-9FA2-2B17-2196-F94C18BFD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ED9A7-B88F-D3E9-8A8B-7F24CD74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F59CD-E398-CA3C-5CEC-7E8B003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E9D17-9106-1058-5158-27FF9840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4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0BAAF-C72B-4737-020D-8100971F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C4AF3-B829-27B4-74C3-BC24CC40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626DB-9F9D-A031-DC48-98C48DD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06B6D1-B82D-94F6-7E7F-A9A1E006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385B4-602A-E54B-019F-7BEA50CA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18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40C5D-BDB2-E6E4-F1D0-AA8D1C3B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A88668-A904-B117-D276-E51ACAD3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AC668-7478-C22D-B59B-DE934EF4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5541-5C87-CCAA-56B8-A2B30071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26C9D-B438-D4B6-ABA8-C2A8DAF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23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5F90E-B682-6C3C-41B1-0B6033FD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CAAD5-7DE6-FEE6-8989-C520EA3E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381684-89BD-022B-D56E-6542EE9C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FDCD8-3A09-78B4-7596-8AFF8C72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8EF109-9476-DBFE-1C43-ECDDE215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0E42FB-9FED-7B8B-EC6B-AC430D20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79D2F-D2D0-656D-7C4F-EFAE68A2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9FD64-F17F-16B8-4F4F-897D338D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50AD49-1E20-9802-2C7D-C6CBF9FD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B88A8-770F-DD9D-24B0-695DF61AE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7492AE-C909-E51C-F1DD-4E572A13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2DEAC-3DF1-BD8B-E39C-54CE3156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7825AE-4F13-0CDB-D6E5-71209FEC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8606FB-3B17-E621-B5E7-C617E82F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8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BCF94-4541-6683-1C13-02B0735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1B09AE-8D51-AFD5-C658-7434251D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E099E2-6A8C-28B7-15FE-19A17F2E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A59FB4-5A37-6AB5-A642-FA37F2D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0351D1-4BBF-C7D4-91EC-598321BC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94FBC0-7832-432C-5FE9-EF4D821E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97DD65-3074-FC4C-363D-A8BD6265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36AA-421A-8268-835D-E651C61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10207-A873-C65F-F50D-9B713E25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61F060-93EE-F82B-A4FA-37D94675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72E11-6A0A-B1AB-C81D-67CC9638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2CE1-6066-18ED-0AB3-6BD1FB2A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948F0-F161-879F-093A-2BE968B6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4E166-E32F-0FC3-0D6A-EADFCCF3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FA5A81-BCB2-9E60-ECC6-2F20A1BE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E374F4-9C42-DA4E-4728-23F8166E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3294D-57B9-E7D6-5AFA-DEFB0213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0F8446-313C-983F-65DA-EFF4E311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AD1B7D-0BF7-8AB8-FB32-C23ECFE9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8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AB280D-4A8A-A2D9-AAEC-76C60D80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06D7FA-E1BB-C125-9386-C63EEC79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ABD2C-1476-50C2-3062-DFAC69B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CE43F-DE12-472C-BCB7-AA44B318E651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9A3C9-A362-DA2F-1BC0-EEBE9A76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ABE3F-11DD-A877-24E5-954701362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13E2-EFC2-4889-A9D0-06CFEE027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7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DD5D6-3606-7903-0446-4994FD215990}"/>
              </a:ext>
            </a:extLst>
          </p:cNvPr>
          <p:cNvSpPr txBox="1"/>
          <p:nvPr/>
        </p:nvSpPr>
        <p:spPr>
          <a:xfrm>
            <a:off x="643467" y="1186706"/>
            <a:ext cx="5566318" cy="165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3000">
              <a:spcAft>
                <a:spcPts val="600"/>
              </a:spcAft>
            </a:pPr>
            <a:r>
              <a:rPr kumimoji="1" lang="ja-JP" altLang="en-US" sz="10000" b="1" kern="120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作品公開</a:t>
            </a:r>
            <a:endParaRPr kumimoji="1" lang="ja-JP" altLang="en-US" sz="8000" b="1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2A4ABD-C0CE-287A-2BB4-DD93732CDEE8}"/>
              </a:ext>
            </a:extLst>
          </p:cNvPr>
          <p:cNvSpPr txBox="1"/>
          <p:nvPr/>
        </p:nvSpPr>
        <p:spPr>
          <a:xfrm>
            <a:off x="1120734" y="3132573"/>
            <a:ext cx="4611784" cy="65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3000">
              <a:spcAft>
                <a:spcPts val="600"/>
              </a:spcAft>
            </a:pPr>
            <a:r>
              <a:rPr kumimoji="1" lang="ja-JP" altLang="en-US" sz="3500" b="1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～ やますたぐるめ ～</a:t>
            </a:r>
            <a:endParaRPr kumimoji="1" lang="ja-JP" altLang="en-US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7CFE24-7A13-7872-E34A-A91FFDB435AF}"/>
              </a:ext>
            </a:extLst>
          </p:cNvPr>
          <p:cNvSpPr txBox="1"/>
          <p:nvPr/>
        </p:nvSpPr>
        <p:spPr>
          <a:xfrm>
            <a:off x="7700529" y="5016646"/>
            <a:ext cx="2182977" cy="65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3000">
              <a:spcAft>
                <a:spcPts val="600"/>
              </a:spcAft>
            </a:pPr>
            <a:r>
              <a:rPr kumimoji="1" lang="en-US" altLang="ja-JP" sz="3500" b="1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Scrum</a:t>
            </a:r>
            <a:r>
              <a:rPr kumimoji="1" lang="ja-JP" altLang="en-US" sz="3500" b="1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４</a:t>
            </a:r>
            <a:endParaRPr kumimoji="1" lang="ja-JP" altLang="en-US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B9CACC-436F-7A37-5CDB-DB738488E943}"/>
              </a:ext>
            </a:extLst>
          </p:cNvPr>
          <p:cNvSpPr txBox="1"/>
          <p:nvPr/>
        </p:nvSpPr>
        <p:spPr>
          <a:xfrm>
            <a:off x="949960" y="764252"/>
            <a:ext cx="407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フォロー覧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C724DCC-8626-2B2B-5DAF-A3A0A74E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76012"/>
            <a:ext cx="2781300" cy="42735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7975C0A-7E38-91AD-90AF-3A08C892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0" y="2306319"/>
            <a:ext cx="2781301" cy="42735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776F3A-4B28-DD68-937B-9549E138D149}"/>
              </a:ext>
            </a:extLst>
          </p:cNvPr>
          <p:cNvSpPr txBox="1"/>
          <p:nvPr/>
        </p:nvSpPr>
        <p:spPr>
          <a:xfrm>
            <a:off x="949960" y="3263610"/>
            <a:ext cx="4785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投稿者のプロフィールからフォローが可能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E3869-6F5B-7CE5-F53D-1A2E56F06A8E}"/>
              </a:ext>
            </a:extLst>
          </p:cNvPr>
          <p:cNvSpPr txBox="1"/>
          <p:nvPr/>
        </p:nvSpPr>
        <p:spPr>
          <a:xfrm>
            <a:off x="949960" y="1829265"/>
            <a:ext cx="4942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プロフィールのフォロー、フォロワーから確認ができる</a:t>
            </a:r>
          </a:p>
        </p:txBody>
      </p:sp>
    </p:spTree>
    <p:extLst>
      <p:ext uri="{BB962C8B-B14F-4D97-AF65-F5344CB8AC3E}">
        <p14:creationId xmlns:p14="http://schemas.microsoft.com/office/powerpoint/2010/main" val="34974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C187BC8-08E9-7465-9EF0-D2809602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0" y="423862"/>
            <a:ext cx="27813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6BC9F4-3745-43C5-663F-AF229E683D1C}"/>
              </a:ext>
            </a:extLst>
          </p:cNvPr>
          <p:cNvSpPr txBox="1"/>
          <p:nvPr/>
        </p:nvSpPr>
        <p:spPr>
          <a:xfrm>
            <a:off x="6096000" y="1539240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他人プロフィール画面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FE1C30-6E91-CB52-9448-BD1202F06186}"/>
              </a:ext>
            </a:extLst>
          </p:cNvPr>
          <p:cNvSpPr txBox="1"/>
          <p:nvPr/>
        </p:nvSpPr>
        <p:spPr>
          <a:xfrm>
            <a:off x="6096000" y="2489200"/>
            <a:ext cx="593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他人のプロフィールを表示</a:t>
            </a:r>
            <a:endParaRPr kumimoji="1" lang="en-US" altLang="ja-JP" sz="2400" dirty="0"/>
          </a:p>
          <a:p>
            <a:r>
              <a:rPr kumimoji="1" lang="ja-JP" altLang="en-US" sz="2400" dirty="0"/>
              <a:t>フォローボタンからフォローが可能</a:t>
            </a:r>
            <a:endParaRPr kumimoji="1" lang="en-US" altLang="ja-JP" sz="2400" dirty="0"/>
          </a:p>
          <a:p>
            <a:r>
              <a:rPr kumimoji="1" lang="ja-JP" altLang="en-US" sz="2400" dirty="0"/>
              <a:t>チャットボタンから</a:t>
            </a:r>
            <a:r>
              <a:rPr kumimoji="1" lang="en-US" altLang="ja-JP" sz="2400" dirty="0"/>
              <a:t>DM</a:t>
            </a:r>
            <a:r>
              <a:rPr kumimoji="1" lang="ja-JP" altLang="en-US" sz="2400" dirty="0"/>
              <a:t>画面へ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74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3BF334-DA49-A1ED-131C-84320C58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55" y="637827"/>
            <a:ext cx="2536507" cy="4074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470F27-43CD-4ED0-31A9-18D9AA69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6" y="2326639"/>
            <a:ext cx="2536507" cy="40741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08CFD3-86CC-6698-726B-0F5C7DBE7041}"/>
              </a:ext>
            </a:extLst>
          </p:cNvPr>
          <p:cNvSpPr txBox="1"/>
          <p:nvPr/>
        </p:nvSpPr>
        <p:spPr>
          <a:xfrm>
            <a:off x="965039" y="637827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</a:t>
            </a:r>
            <a:r>
              <a:rPr kumimoji="1" lang="ja-JP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2E0A58-2D65-B794-0704-CD5DCA55CEE7}"/>
              </a:ext>
            </a:extLst>
          </p:cNvPr>
          <p:cNvSpPr txBox="1"/>
          <p:nvPr/>
        </p:nvSpPr>
        <p:spPr>
          <a:xfrm>
            <a:off x="965039" y="1720800"/>
            <a:ext cx="4809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投稿者のプロフィールから</a:t>
            </a:r>
            <a:r>
              <a:rPr kumimoji="1" lang="en-US" altLang="ja-JP" sz="2800" dirty="0"/>
              <a:t>DM</a:t>
            </a:r>
            <a:r>
              <a:rPr kumimoji="1" lang="ja-JP" altLang="en-US" sz="2800" dirty="0"/>
              <a:t>ボタンで</a:t>
            </a:r>
            <a:r>
              <a:rPr kumimoji="1" lang="en-US" altLang="ja-JP" sz="2800" dirty="0"/>
              <a:t>DM</a:t>
            </a:r>
            <a:r>
              <a:rPr kumimoji="1" lang="ja-JP" altLang="en-US" sz="2800" dirty="0"/>
              <a:t>画面へ遷移</a:t>
            </a:r>
          </a:p>
        </p:txBody>
      </p:sp>
    </p:spTree>
    <p:extLst>
      <p:ext uri="{BB962C8B-B14F-4D97-AF65-F5344CB8AC3E}">
        <p14:creationId xmlns:p14="http://schemas.microsoft.com/office/powerpoint/2010/main" val="45947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D35C90-DDDD-262C-1167-E02266F5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82" y="2180214"/>
            <a:ext cx="2312987" cy="4468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691B36-6D40-8624-C8C2-9B51FF3AA7B1}"/>
              </a:ext>
            </a:extLst>
          </p:cNvPr>
          <p:cNvSpPr txBox="1"/>
          <p:nvPr/>
        </p:nvSpPr>
        <p:spPr>
          <a:xfrm>
            <a:off x="800577" y="447260"/>
            <a:ext cx="2828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検索画面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55553B-A183-D7D8-F470-3A67B9411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26" y="2253340"/>
            <a:ext cx="2312987" cy="4395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9F8AB5-C61F-F111-125E-1488D92C4F1E}"/>
              </a:ext>
            </a:extLst>
          </p:cNvPr>
          <p:cNvSpPr txBox="1"/>
          <p:nvPr/>
        </p:nvSpPr>
        <p:spPr>
          <a:xfrm>
            <a:off x="800577" y="1190626"/>
            <a:ext cx="548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アカウントの検索やハッシュタグ検索、地域検索など各種検索ができる画面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946C5F-9647-2E16-BF74-949D7E499F15}"/>
              </a:ext>
            </a:extLst>
          </p:cNvPr>
          <p:cNvSpPr txBox="1"/>
          <p:nvPr/>
        </p:nvSpPr>
        <p:spPr>
          <a:xfrm>
            <a:off x="7325360" y="1190626"/>
            <a:ext cx="477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検索にヒットした投稿が一覧表示される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1088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2D8E22-C22C-6159-EDBC-2B0720D69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10123"/>
          <a:stretch/>
        </p:blipFill>
        <p:spPr bwMode="auto">
          <a:xfrm>
            <a:off x="467710" y="0"/>
            <a:ext cx="11256579" cy="6858000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/>
            <a:lightRig rig="threePt" dir="t"/>
          </a:scene3d>
          <a:sp3d>
            <a:bevelT w="0" h="0"/>
          </a:sp3d>
        </p:spPr>
      </p:pic>
    </p:spTree>
    <p:extLst>
      <p:ext uri="{BB962C8B-B14F-4D97-AF65-F5344CB8AC3E}">
        <p14:creationId xmlns:p14="http://schemas.microsoft.com/office/powerpoint/2010/main" val="4110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FC844-2834-B81B-81D4-9C49A834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br>
              <a:rPr kumimoji="1" lang="en-US" altLang="ja-JP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kumimoji="1" lang="ja-JP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「やますたぐるめ」ってなぁに</a:t>
            </a:r>
            <a:r>
              <a:rPr kumimoji="1" lang="en-US" altLang="ja-JP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…</a:t>
            </a:r>
            <a:r>
              <a:rPr kumimoji="1" lang="ja-JP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6A236-1DB6-8C44-F39D-119C61AF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400" dirty="0"/>
              <a:t>やますたぐるめとは写真をメインとしたグルメに特化した</a:t>
            </a:r>
            <a:r>
              <a:rPr kumimoji="1" lang="en-US" altLang="ja-JP" sz="2400" dirty="0"/>
              <a:t>SNS</a:t>
            </a:r>
            <a:r>
              <a:rPr kumimoji="1" lang="ja-JP" altLang="en-US" sz="2400" dirty="0"/>
              <a:t>です。</a:t>
            </a:r>
            <a:endParaRPr kumimoji="1"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400" dirty="0"/>
              <a:t>各ユーザーが自分のアカウントを持って情報を共有しあえます。</a:t>
            </a:r>
            <a:endParaRPr kumimoji="1"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DM</a:t>
            </a:r>
            <a:r>
              <a:rPr lang="ja-JP" altLang="en-US" sz="2400" dirty="0"/>
              <a:t>機能を使ったユーザー同士のコミュニケーション</a:t>
            </a:r>
            <a:r>
              <a:rPr kumimoji="1" lang="ja-JP" altLang="en-US" sz="2400" dirty="0"/>
              <a:t>も可能です。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362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818CE-B005-A69C-AA0D-BB8F9367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　機能概要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E32AF-7012-5818-C5BB-EC8BD37C1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ログイン ・ログアウト機能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新規登録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プロフィール登録、変更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新規投稿（画像、動画</a:t>
            </a:r>
            <a:r>
              <a:rPr lang="en-US" altLang="ja-JP" sz="2400" dirty="0">
                <a:effectLst/>
              </a:rPr>
              <a:t>,</a:t>
            </a:r>
            <a:r>
              <a:rPr lang="ja-JP" altLang="en-US" sz="2400" dirty="0">
                <a:effectLst/>
              </a:rPr>
              <a:t>文字、＃）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投稿表示（フォローしてる人、人気な投稿など）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いいね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返信 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B05F0-C64A-0F76-D2BF-BA08962BE5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フォロー機能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ja-JP" sz="2400" dirty="0">
                <a:effectLst/>
              </a:rPr>
              <a:t>DM</a:t>
            </a:r>
            <a:r>
              <a:rPr lang="ja-JP" altLang="en-US" sz="2400" dirty="0">
                <a:effectLst/>
              </a:rPr>
              <a:t>機能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ja-JP" sz="2400" dirty="0">
                <a:effectLst/>
              </a:rPr>
              <a:t>DM</a:t>
            </a:r>
            <a:r>
              <a:rPr lang="ja-JP" altLang="en-US" sz="2400" dirty="0">
                <a:effectLst/>
              </a:rPr>
              <a:t>一覧、履歴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検索（アカウント検索、ハッシュタグ検索）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投稿保存機能 </a:t>
            </a:r>
          </a:p>
          <a:p>
            <a:pPr rtl="0">
              <a:buClr>
                <a:srgbClr val="00B0F0"/>
              </a:buClr>
              <a:buSzPct val="60000"/>
              <a:buFont typeface="Wingdings" panose="05000000000000000000" pitchFamily="2" charset="2"/>
              <a:buChar char="n"/>
            </a:pPr>
            <a:r>
              <a:rPr lang="ja-JP" altLang="en-US" sz="2400" dirty="0">
                <a:effectLst/>
              </a:rPr>
              <a:t>地域検索機能 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86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7BC5B-3597-2F4C-A2C4-0FBBC010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9" y="593725"/>
            <a:ext cx="2771775" cy="5670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FBEC6-D305-A8EB-32B5-79CC28677323}"/>
              </a:ext>
            </a:extLst>
          </p:cNvPr>
          <p:cNvSpPr txBox="1"/>
          <p:nvPr/>
        </p:nvSpPr>
        <p:spPr>
          <a:xfrm>
            <a:off x="5718968" y="1334869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ログイン画面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CD3519-0C6D-08E6-5EB1-AA13818CB4BA}"/>
              </a:ext>
            </a:extLst>
          </p:cNvPr>
          <p:cNvSpPr txBox="1"/>
          <p:nvPr/>
        </p:nvSpPr>
        <p:spPr>
          <a:xfrm>
            <a:off x="5718968" y="2189371"/>
            <a:ext cx="469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メールアドレスとパスワードを入力してログイン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FD2D95-0E11-9C49-682A-1A4F2BEC62EE}"/>
              </a:ext>
            </a:extLst>
          </p:cNvPr>
          <p:cNvSpPr txBox="1"/>
          <p:nvPr/>
        </p:nvSpPr>
        <p:spPr>
          <a:xfrm>
            <a:off x="5718968" y="3351650"/>
            <a:ext cx="3933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新規投稿はこちらから</a:t>
            </a:r>
            <a:endParaRPr kumimoji="1" lang="en-US" altLang="ja-JP" sz="2400" dirty="0"/>
          </a:p>
          <a:p>
            <a:r>
              <a:rPr kumimoji="1" lang="ja-JP" altLang="en-US" sz="2400" dirty="0"/>
              <a:t>→新規登録画面へ</a:t>
            </a:r>
          </a:p>
        </p:txBody>
      </p:sp>
    </p:spTree>
    <p:extLst>
      <p:ext uri="{BB962C8B-B14F-4D97-AF65-F5344CB8AC3E}">
        <p14:creationId xmlns:p14="http://schemas.microsoft.com/office/powerpoint/2010/main" val="16693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7E2FDF9-1F24-E33C-D6E8-36B607DC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81000"/>
            <a:ext cx="2800350" cy="609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A565B5-0FB8-B557-5270-34A53EAC2CE8}"/>
              </a:ext>
            </a:extLst>
          </p:cNvPr>
          <p:cNvSpPr txBox="1"/>
          <p:nvPr/>
        </p:nvSpPr>
        <p:spPr>
          <a:xfrm>
            <a:off x="5902960" y="1354644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新規登録画面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455A10-B4AE-48D9-6375-5A1168A4A0D5}"/>
              </a:ext>
            </a:extLst>
          </p:cNvPr>
          <p:cNvSpPr txBox="1"/>
          <p:nvPr/>
        </p:nvSpPr>
        <p:spPr>
          <a:xfrm>
            <a:off x="5902960" y="2237933"/>
            <a:ext cx="498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メールアドレス、パスワード、ユーザーネームを入力して登録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F88AC5-C22F-EAC6-A802-EDDA324250A9}"/>
              </a:ext>
            </a:extLst>
          </p:cNvPr>
          <p:cNvSpPr txBox="1"/>
          <p:nvPr/>
        </p:nvSpPr>
        <p:spPr>
          <a:xfrm>
            <a:off x="5902960" y="3429000"/>
            <a:ext cx="367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ログインへ戻る</a:t>
            </a:r>
            <a:endParaRPr kumimoji="1" lang="en-US" altLang="ja-JP" sz="2400" dirty="0"/>
          </a:p>
          <a:p>
            <a:r>
              <a:rPr kumimoji="1" lang="ja-JP" altLang="en-US" sz="2400" dirty="0"/>
              <a:t>→ログイン画面へ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671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05A5945-258B-A1E7-A4D9-954B0AF8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14337"/>
            <a:ext cx="2809875" cy="6029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7D15BD-A0DF-8BA6-B5A7-38F86EFD968F}"/>
              </a:ext>
            </a:extLst>
          </p:cNvPr>
          <p:cNvSpPr txBox="1"/>
          <p:nvPr/>
        </p:nvSpPr>
        <p:spPr>
          <a:xfrm>
            <a:off x="5426075" y="1263477"/>
            <a:ext cx="421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プロフィール登録画面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CE6B39-EA95-893F-BF27-3CE4D9AB078A}"/>
              </a:ext>
            </a:extLst>
          </p:cNvPr>
          <p:cNvSpPr txBox="1"/>
          <p:nvPr/>
        </p:nvSpPr>
        <p:spPr>
          <a:xfrm>
            <a:off x="5426075" y="2217003"/>
            <a:ext cx="542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プロフィール設定機能</a:t>
            </a:r>
            <a:endParaRPr kumimoji="1" lang="en-US" altLang="ja-JP" sz="2400" dirty="0"/>
          </a:p>
          <a:p>
            <a:r>
              <a:rPr kumimoji="1" lang="ja-JP" altLang="en-US" sz="2400" dirty="0"/>
              <a:t>名前、アイコン、自己紹介文を設定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74A3B-FFDB-7A26-A3DC-5A36D9E52CE8}"/>
              </a:ext>
            </a:extLst>
          </p:cNvPr>
          <p:cNvSpPr txBox="1"/>
          <p:nvPr/>
        </p:nvSpPr>
        <p:spPr>
          <a:xfrm>
            <a:off x="5426075" y="3428999"/>
            <a:ext cx="506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保存を押してプロフィール画面へ</a:t>
            </a:r>
          </a:p>
        </p:txBody>
      </p:sp>
    </p:spTree>
    <p:extLst>
      <p:ext uri="{BB962C8B-B14F-4D97-AF65-F5344CB8AC3E}">
        <p14:creationId xmlns:p14="http://schemas.microsoft.com/office/powerpoint/2010/main" val="12259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00E6570-DBAB-314F-4F49-CAB8DBFE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395287"/>
            <a:ext cx="2781300" cy="6067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2287B5-B138-6E98-1DDF-9E021BCB934C}"/>
              </a:ext>
            </a:extLst>
          </p:cNvPr>
          <p:cNvSpPr txBox="1"/>
          <p:nvPr/>
        </p:nvSpPr>
        <p:spPr>
          <a:xfrm>
            <a:off x="5689600" y="79503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新規投稿画面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34DDD5-F8B7-0F95-EB97-6CE20AF971AB}"/>
              </a:ext>
            </a:extLst>
          </p:cNvPr>
          <p:cNvSpPr txBox="1"/>
          <p:nvPr/>
        </p:nvSpPr>
        <p:spPr>
          <a:xfrm>
            <a:off x="5598159" y="1635760"/>
            <a:ext cx="47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＋ボタンから画像を選択</a:t>
            </a:r>
            <a:endParaRPr kumimoji="1"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47942D-2978-73DF-4CCE-595888820EC5}"/>
              </a:ext>
            </a:extLst>
          </p:cNvPr>
          <p:cNvSpPr/>
          <p:nvPr/>
        </p:nvSpPr>
        <p:spPr>
          <a:xfrm>
            <a:off x="1757681" y="1056640"/>
            <a:ext cx="538480" cy="57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43358F-63AD-D75C-5FD8-A122B6E02668}"/>
              </a:ext>
            </a:extLst>
          </p:cNvPr>
          <p:cNvCxnSpPr>
            <a:cxnSpLocks/>
          </p:cNvCxnSpPr>
          <p:nvPr/>
        </p:nvCxnSpPr>
        <p:spPr>
          <a:xfrm>
            <a:off x="2413637" y="1241536"/>
            <a:ext cx="3001643" cy="544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9084C9-D4FE-38EA-B0D8-39FF8D5543A7}"/>
              </a:ext>
            </a:extLst>
          </p:cNvPr>
          <p:cNvSpPr/>
          <p:nvPr/>
        </p:nvSpPr>
        <p:spPr>
          <a:xfrm>
            <a:off x="1644650" y="1786216"/>
            <a:ext cx="2693670" cy="278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6254CF9-1A01-4342-5E73-C94572A7111F}"/>
              </a:ext>
            </a:extLst>
          </p:cNvPr>
          <p:cNvCxnSpPr>
            <a:cxnSpLocks/>
          </p:cNvCxnSpPr>
          <p:nvPr/>
        </p:nvCxnSpPr>
        <p:spPr>
          <a:xfrm>
            <a:off x="4511437" y="2324820"/>
            <a:ext cx="1086722" cy="24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18FBB0-EA5E-E6EB-7639-3B7F14556502}"/>
              </a:ext>
            </a:extLst>
          </p:cNvPr>
          <p:cNvSpPr txBox="1"/>
          <p:nvPr/>
        </p:nvSpPr>
        <p:spPr>
          <a:xfrm>
            <a:off x="5689600" y="2403414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本文、タグ、地域を記入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5E466D-2FBA-23EC-5E50-C1B9E2F1E9A7}"/>
              </a:ext>
            </a:extLst>
          </p:cNvPr>
          <p:cNvSpPr txBox="1"/>
          <p:nvPr/>
        </p:nvSpPr>
        <p:spPr>
          <a:xfrm>
            <a:off x="5689600" y="3931367"/>
            <a:ext cx="570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投稿ボタンを押してホーム画面へ</a:t>
            </a:r>
          </a:p>
        </p:txBody>
      </p:sp>
    </p:spTree>
    <p:extLst>
      <p:ext uri="{BB962C8B-B14F-4D97-AF65-F5344CB8AC3E}">
        <p14:creationId xmlns:p14="http://schemas.microsoft.com/office/powerpoint/2010/main" val="1949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250092C-FED0-1C92-868E-A7074AE6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85762"/>
            <a:ext cx="28003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1686A8-C18A-0BEB-F04E-27CB1451FBAA}"/>
              </a:ext>
            </a:extLst>
          </p:cNvPr>
          <p:cNvSpPr txBox="1"/>
          <p:nvPr/>
        </p:nvSpPr>
        <p:spPr>
          <a:xfrm>
            <a:off x="5991227" y="1221740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投稿表示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1D782-31F9-B9FF-7662-282D36E9E859}"/>
              </a:ext>
            </a:extLst>
          </p:cNvPr>
          <p:cNvSpPr txBox="1"/>
          <p:nvPr/>
        </p:nvSpPr>
        <p:spPr>
          <a:xfrm>
            <a:off x="5991227" y="2252284"/>
            <a:ext cx="5981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編集ボタン→プロフィールの編集</a:t>
            </a:r>
            <a:endParaRPr kumimoji="1" lang="en-US" altLang="ja-JP" sz="2800" dirty="0"/>
          </a:p>
          <a:p>
            <a:r>
              <a:rPr kumimoji="1" lang="ja-JP" altLang="en-US" sz="2800" dirty="0"/>
              <a:t>投稿ボタン→自分の投稿の一覧表示　　　　　　　　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　（新しい順）</a:t>
            </a:r>
            <a:endParaRPr kumimoji="1" lang="en-US" altLang="ja-JP" sz="2800" dirty="0"/>
          </a:p>
          <a:p>
            <a:r>
              <a:rPr kumimoji="1" lang="ja-JP" altLang="en-US" sz="2800" dirty="0"/>
              <a:t>保存ボタン→投稿の保存の一覧表示</a:t>
            </a:r>
          </a:p>
        </p:txBody>
      </p:sp>
    </p:spTree>
    <p:extLst>
      <p:ext uri="{BB962C8B-B14F-4D97-AF65-F5344CB8AC3E}">
        <p14:creationId xmlns:p14="http://schemas.microsoft.com/office/powerpoint/2010/main" val="65887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310</Words>
  <Application>Microsoft Office PowerPoint</Application>
  <PresentationFormat>ワイド画面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  「やますたぐるめ」ってなぁに…？</vt:lpstr>
      <vt:lpstr>　機能概要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玲瑛 藤原</dc:creator>
  <cp:lastModifiedBy>玲瑛 藤原</cp:lastModifiedBy>
  <cp:revision>1</cp:revision>
  <dcterms:created xsi:type="dcterms:W3CDTF">2023-12-17T16:30:48Z</dcterms:created>
  <dcterms:modified xsi:type="dcterms:W3CDTF">2023-12-18T04:34:52Z</dcterms:modified>
</cp:coreProperties>
</file>