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0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60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18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6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16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30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88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8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4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5B4CCA6-013F-4687-A6ED-66E24328BEC5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B73744D-CF64-40CB-B876-B55E1023B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7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9EE85-7870-65B4-E62D-646006D16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第二回　スプリントレビュー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F3C768-8F3A-32EC-9E8E-A1B19ECA9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100" dirty="0"/>
              <a:t>やますたぐるめ</a:t>
            </a:r>
            <a:endParaRPr kumimoji="1" lang="en-US" altLang="ja-JP" sz="2100" dirty="0"/>
          </a:p>
          <a:p>
            <a:endParaRPr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84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6CFB0-F969-6D8C-ECF3-BBC926C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今回のプロダクトバックログ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CF3B7-161D-E49B-6094-33F0D096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651760"/>
            <a:ext cx="9784080" cy="420624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ja-JP" altLang="en-US" sz="2400" dirty="0"/>
              <a:t>新規</a:t>
            </a:r>
            <a:r>
              <a:rPr kumimoji="1" lang="ja-JP" altLang="en-US" sz="2400" dirty="0">
                <a:latin typeface="+mn-ea"/>
              </a:rPr>
              <a:t>投稿（画像、動画、文字、</a:t>
            </a:r>
            <a:r>
              <a:rPr kumimoji="1" lang="en-US" altLang="ja-JP" sz="2400" dirty="0">
                <a:latin typeface="+mn-ea"/>
              </a:rPr>
              <a:t>#</a:t>
            </a:r>
            <a:r>
              <a:rPr kumimoji="1" lang="ja-JP" altLang="en-US" sz="2400" dirty="0">
                <a:latin typeface="+mn-ea"/>
              </a:rPr>
              <a:t>、地域）</a:t>
            </a:r>
            <a:endParaRPr kumimoji="1" lang="en-US" altLang="ja-JP" sz="24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2400" dirty="0">
                <a:latin typeface="+mn-ea"/>
              </a:rPr>
              <a:t>新規登録</a:t>
            </a:r>
            <a:endParaRPr lang="en-US" altLang="ja-JP" sz="24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+mn-ea"/>
              </a:rPr>
              <a:t>プロフィール登録・編集</a:t>
            </a:r>
            <a:endParaRPr lang="en-US" altLang="ja-JP" sz="24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ja-JP" altLang="en-US" sz="2400" dirty="0">
                <a:latin typeface="+mn-ea"/>
              </a:rPr>
              <a:t>フォロー</a:t>
            </a:r>
            <a:endParaRPr kumimoji="1" lang="en-US" altLang="ja-JP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35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17EAB-AAA5-FD77-ADB6-5B80EB5C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新規投稿作成画面</a:t>
            </a:r>
          </a:p>
        </p:txBody>
      </p:sp>
      <p:pic>
        <p:nvPicPr>
          <p:cNvPr id="6" name="コンテンツ プレースホルダー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00A040A-0CDE-A2D6-4B4F-A2E66A11A3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45" y="2082696"/>
            <a:ext cx="1905098" cy="4064209"/>
          </a:xfrm>
        </p:spPr>
      </p:pic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65A59EF6-C3AF-9161-F9F6-627462871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625931"/>
            <a:ext cx="4754562" cy="2977739"/>
          </a:xfrm>
        </p:spPr>
      </p:pic>
    </p:spTree>
    <p:extLst>
      <p:ext uri="{BB962C8B-B14F-4D97-AF65-F5344CB8AC3E}">
        <p14:creationId xmlns:p14="http://schemas.microsoft.com/office/powerpoint/2010/main" val="338196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92D9C-6840-24A9-12D0-A2E69B51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プロフィール画面</a:t>
            </a:r>
          </a:p>
        </p:txBody>
      </p:sp>
      <p:pic>
        <p:nvPicPr>
          <p:cNvPr id="12" name="コンテンツ プレースホルダー 11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BB840389-40E9-FACD-2D8D-9E05569459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96" y="2092221"/>
            <a:ext cx="1866996" cy="4045158"/>
          </a:xfrm>
        </p:spPr>
      </p:pic>
      <p:pic>
        <p:nvPicPr>
          <p:cNvPr id="18" name="コンテンツ プレースホルダー 17" descr="カレンダー&#10;&#10;低い精度で自動的に生成された説明">
            <a:extLst>
              <a:ext uri="{FF2B5EF4-FFF2-40B4-BE49-F238E27FC236}">
                <a16:creationId xmlns:a16="http://schemas.microsoft.com/office/drawing/2014/main" id="{E6C8F687-9A70-A69A-9721-1DE701E93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623658"/>
            <a:ext cx="4754562" cy="2982284"/>
          </a:xfrm>
        </p:spPr>
      </p:pic>
    </p:spTree>
    <p:extLst>
      <p:ext uri="{BB962C8B-B14F-4D97-AF65-F5344CB8AC3E}">
        <p14:creationId xmlns:p14="http://schemas.microsoft.com/office/powerpoint/2010/main" val="41182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1857B-1E32-D8D7-B8CF-34EB8F27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プロフィール編集画面</a:t>
            </a:r>
          </a:p>
        </p:txBody>
      </p:sp>
      <p:pic>
        <p:nvPicPr>
          <p:cNvPr id="6" name="コンテンツ プレースホルダー 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6182F223-B703-BA33-AC1D-04F7BFD2A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70" y="2092221"/>
            <a:ext cx="1886047" cy="4045158"/>
          </a:xfrm>
        </p:spPr>
      </p:pic>
      <p:pic>
        <p:nvPicPr>
          <p:cNvPr id="8" name="コンテンツ プレースホルダー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09FF0969-A80F-2B1E-8C26-93D48D5407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616911"/>
            <a:ext cx="4754562" cy="2995778"/>
          </a:xfrm>
        </p:spPr>
      </p:pic>
    </p:spTree>
    <p:extLst>
      <p:ext uri="{BB962C8B-B14F-4D97-AF65-F5344CB8AC3E}">
        <p14:creationId xmlns:p14="http://schemas.microsoft.com/office/powerpoint/2010/main" val="242693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704E2-6A39-EA8E-154D-180919FC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フォロー一覧画面</a:t>
            </a:r>
          </a:p>
        </p:txBody>
      </p:sp>
      <p:pic>
        <p:nvPicPr>
          <p:cNvPr id="6" name="コンテンツ プレースホルダー 5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A66E875F-E58A-E0EC-30BE-7B72CC22BC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95" y="2092221"/>
            <a:ext cx="1892397" cy="4045158"/>
          </a:xfrm>
        </p:spPr>
      </p:pic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672BD646-F302-44DF-97D8-8085BEA866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623129"/>
            <a:ext cx="4754562" cy="2983342"/>
          </a:xfrm>
        </p:spPr>
      </p:pic>
    </p:spTree>
    <p:extLst>
      <p:ext uri="{BB962C8B-B14F-4D97-AF65-F5344CB8AC3E}">
        <p14:creationId xmlns:p14="http://schemas.microsoft.com/office/powerpoint/2010/main" val="107248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69472-D23C-0D34-D90E-CBE170AD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フォワー一覧画面</a:t>
            </a:r>
          </a:p>
        </p:txBody>
      </p:sp>
      <p:pic>
        <p:nvPicPr>
          <p:cNvPr id="6" name="コンテンツ プレースホルダー 5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AA83C927-F703-869C-565C-F09F9A229A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4" y="2073170"/>
            <a:ext cx="1930499" cy="4083260"/>
          </a:xfrm>
        </p:spPr>
      </p:pic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79FA53A-5DF0-01F4-7671-719039E79A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625366"/>
            <a:ext cx="4754562" cy="2978869"/>
          </a:xfrm>
        </p:spPr>
      </p:pic>
    </p:spTree>
    <p:extLst>
      <p:ext uri="{BB962C8B-B14F-4D97-AF65-F5344CB8AC3E}">
        <p14:creationId xmlns:p14="http://schemas.microsoft.com/office/powerpoint/2010/main" val="307544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縞模様">
  <a:themeElements>
    <a:clrScheme name="やますたぐるめ">
      <a:dk1>
        <a:sysClr val="windowText" lastClr="000000"/>
      </a:dk1>
      <a:lt1>
        <a:sysClr val="window" lastClr="FFFFFF"/>
      </a:lt1>
      <a:dk2>
        <a:srgbClr val="A0C7C5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縞模様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縞模様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TM03090430[[fn=縞模様]]</Template>
  <TotalTime>92</TotalTime>
  <Words>43</Words>
  <Application>Microsoft Office PowerPoint</Application>
  <PresentationFormat>ワイド画面</PresentationFormat>
  <Paragraphs>13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ゴシック</vt:lpstr>
      <vt:lpstr>Corbel</vt:lpstr>
      <vt:lpstr>Wingdings</vt:lpstr>
      <vt:lpstr>縞模様</vt:lpstr>
      <vt:lpstr>第二回　スプリントレビュー</vt:lpstr>
      <vt:lpstr>今回のプロダクトバックログ</vt:lpstr>
      <vt:lpstr>新規投稿作成画面</vt:lpstr>
      <vt:lpstr>プロフィール画面</vt:lpstr>
      <vt:lpstr>プロフィール編集画面</vt:lpstr>
      <vt:lpstr>フォロー一覧画面</vt:lpstr>
      <vt:lpstr>フォワー一覧画面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　スプリントレビュー</dc:title>
  <dc:creator>中井 灯乃</dc:creator>
  <cp:lastModifiedBy>中井 灯乃</cp:lastModifiedBy>
  <cp:revision>1</cp:revision>
  <dcterms:created xsi:type="dcterms:W3CDTF">2023-11-16T16:52:35Z</dcterms:created>
  <dcterms:modified xsi:type="dcterms:W3CDTF">2023-11-16T18:25:34Z</dcterms:modified>
</cp:coreProperties>
</file>