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2D98F-CCC3-387E-3856-2618325AC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F3A78D-DA7F-CB0E-A869-0E39AD09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BA57CA-FF17-D1EE-7D95-97957981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D4D2D1-73B5-8EEF-90CB-6798E1C3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99191-6A20-ED50-BB6A-16ED0BA1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5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28D97-67F4-3998-09A7-02E1C87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66043-7A89-5D5B-F518-04C5A08DC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B203B-1FB0-8D5C-D0AD-4E44A206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556859-D693-16A9-59A4-B8AA8D6A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64F5D5-2FF9-6DEE-26AC-22BFC9E9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35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1080FB-7224-04A8-6933-3D2737F43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8DDBB0-2DD5-4A60-59B9-748EE3716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B44AE-68FF-A607-CF9D-DA1EA8D3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5CC7DA-2F37-76DF-05A0-4A32C2FF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26E87-4041-AED7-BA46-F006876B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86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7EEFD-58E8-C2D8-2075-5B4A7E30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DD80B-FC65-4D16-0EAC-57148822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6A9DE-F84C-9F71-8132-2ADED95F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CCAE59-BACE-7135-81D2-EF6E8365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6CA48-58A8-278C-97E9-736E0354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82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EFC8F-1CB3-3607-8111-26662E85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0DF7A-FC5B-CB18-C2AB-367EB1AA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7355C-5E36-006A-AF0E-33A2DA58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7D8BDC-6A07-FE11-C261-095B36DB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C327C0-22CA-D345-6470-2A15AF14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3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0049F-9D8E-1E52-910B-EB4218B6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C58FF1-F749-04BC-BA8C-A26ED12C4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063E32-28F7-03DD-FBE5-E8538B059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8B82AA-F378-3DA5-D323-29699073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96D30-FA6F-763E-E93C-748026D3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67EE20-E46A-971C-D70F-83EC4B0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8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45DD7-F525-5D62-513E-AA7008D9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AF71DC-33A4-88D3-98F5-1195DB49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AE3991-7246-130D-3972-68A9A917F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25D8EA-F7F9-6EEF-34F8-350AFC975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633066-764F-7D50-7367-7B4356477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B707D2-1065-7373-F0CE-CC3E29D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2A55CB-DBBB-C15C-3FFD-5F8EEA23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59C44-3337-045A-3AC2-B02F4FC1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7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F0652-B43C-10BA-3B38-F31EAE2B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1C9B29-84C0-21ED-137F-EA4789F7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F53E6C-9B9C-4F03-01FC-DF0A13E7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A4DA2F-BCEC-01DF-C4A8-A3030EC8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0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9C8CE1-ACDA-6ED5-4119-476AF62B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FC2A9D-42F7-6B45-A8A3-A2FCBA5C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E23D3C-7953-CC74-BB61-4D657D03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3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27AB-E599-661B-8C11-2E6ABED5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18CDFB-D167-5C45-18BD-1AA780B2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58D053-D6FA-83F6-2B22-696EC732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E877FD-2719-EDD9-E17E-52C37178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F07EC1-80F8-F4BE-B779-D3B86A10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8889D5-DAE7-6084-2116-BD2EA586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9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8F75D-DD6C-2416-1329-F14582D2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E9398E-CD98-98A8-D857-65EAB810A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553EF-1AEB-C2BF-E32C-87469E4E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459F6-61D3-BAF2-3071-8C271BF8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4FD9FF-EC64-5924-0F3E-B7D2C10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D8E542-FD83-6562-6BFE-D971A3CD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7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9E73CA-01C8-7B00-03E4-5703F0F2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EE6A1C-E051-21B7-8EEB-56B1D8B30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FF6B40-FE80-8412-4C83-69B31693E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AA4D-B246-4ECC-8AC5-DCF362D1723B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6B9C87-0270-8C60-EFAB-D6540675F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D32351-6A25-D39D-C326-F2C34E7A4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780B-C5AA-4B0F-AF25-3195E4FC2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2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&#10;&#10;低い精度で自動的に生成された説明">
            <a:extLst>
              <a:ext uri="{FF2B5EF4-FFF2-40B4-BE49-F238E27FC236}">
                <a16:creationId xmlns:a16="http://schemas.microsoft.com/office/drawing/2014/main" id="{2E3B21D2-139E-605A-D9D1-5F568612A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4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3A452-04BB-D079-C169-E115172B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>
                <a:latin typeface="+mn-ea"/>
                <a:ea typeface="+mn-ea"/>
              </a:rPr>
              <a:t>♪「やますたぐるめ」の使い方♪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446587-D918-F897-5081-10A171FFB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200" b="1" dirty="0"/>
              <a:t>～「やますたぐるめ」はグルメの写真投稿に特化した</a:t>
            </a:r>
            <a:r>
              <a:rPr kumimoji="1" lang="en-US" altLang="ja-JP" sz="2200" b="1" dirty="0"/>
              <a:t>SNS</a:t>
            </a:r>
            <a:r>
              <a:rPr kumimoji="1" lang="ja-JP" altLang="en-US" sz="2200" b="1" dirty="0"/>
              <a:t>です。</a:t>
            </a:r>
            <a:endParaRPr kumimoji="1" lang="en-US" altLang="ja-JP" sz="2200" b="1" dirty="0"/>
          </a:p>
          <a:p>
            <a:pPr marL="0" indent="0">
              <a:buNone/>
            </a:pPr>
            <a:r>
              <a:rPr kumimoji="1" lang="ja-JP" altLang="en-US" sz="2200" b="1" dirty="0"/>
              <a:t>他のユーザーをフォローして投稿を閲覧できます。～</a:t>
            </a:r>
            <a:endParaRPr kumimoji="1" lang="en-US" altLang="ja-JP" sz="2200" b="1" dirty="0"/>
          </a:p>
          <a:p>
            <a:pPr marL="0" indent="0">
              <a:buNone/>
            </a:pPr>
            <a:endParaRPr lang="en-US" altLang="ja-JP" sz="2200" b="1" dirty="0"/>
          </a:p>
          <a:p>
            <a:pPr marL="0" indent="0">
              <a:buNone/>
            </a:pPr>
            <a:r>
              <a:rPr kumimoji="1" lang="ja-JP" altLang="en-US" sz="2200" b="1" dirty="0"/>
              <a:t>まずは「やますたぐるめ」に登録してみよう</a:t>
            </a:r>
            <a:endParaRPr kumimoji="1" lang="en-US" altLang="ja-JP" sz="2200" b="1" dirty="0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kumimoji="1" lang="ja-JP" altLang="en-US" sz="2000" dirty="0"/>
              <a:t>アカウントの作成</a:t>
            </a:r>
            <a:endParaRPr kumimoji="1" lang="en-US" altLang="ja-JP" sz="2000" dirty="0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lang="ja-JP" altLang="en-US" sz="2000" dirty="0"/>
              <a:t>プロフィールの設定（名前・アイコン・自己紹介）</a:t>
            </a:r>
            <a:endParaRPr lang="en-US" altLang="ja-JP" sz="2000" dirty="0"/>
          </a:p>
          <a:p>
            <a:pPr>
              <a:buSzPct val="70000"/>
              <a:buFont typeface="Wingdings" panose="05000000000000000000" pitchFamily="2" charset="2"/>
              <a:buChar char="ü"/>
            </a:pPr>
            <a:endParaRPr lang="en-US" altLang="ja-JP" sz="2000" dirty="0"/>
          </a:p>
          <a:p>
            <a:pPr marL="0" indent="0">
              <a:buSzPct val="70000"/>
              <a:buNone/>
            </a:pPr>
            <a:r>
              <a:rPr lang="ja-JP" altLang="en-US" sz="2200" b="1" dirty="0"/>
              <a:t>やますたぐるめで投稿してみよう</a:t>
            </a:r>
            <a:endParaRPr lang="en-US" altLang="ja-JP" sz="2200" b="1" dirty="0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lang="ja-JP" altLang="en-US" sz="2000" dirty="0"/>
              <a:t>写真を投稿</a:t>
            </a:r>
            <a:endParaRPr lang="en-US" altLang="ja-JP" sz="2000" dirty="0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lang="ja-JP" altLang="en-US" sz="2000" dirty="0"/>
              <a:t>ハッシュタグ機能（地域・キーワード）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32493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C3102-BB30-A490-E0F7-2E1BC258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F4B30-8053-E121-4A30-EA8FE5E9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70000"/>
              <a:buNone/>
            </a:pPr>
            <a:r>
              <a:rPr lang="ja-JP" altLang="en-US" sz="2200" b="1" dirty="0"/>
              <a:t>やますたぐるめの投稿にできること</a:t>
            </a:r>
            <a:endParaRPr lang="en-US" altLang="ja-JP" sz="2200" b="1" dirty="0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lang="ja-JP" altLang="en-US" sz="2000" dirty="0"/>
              <a:t>いいね</a:t>
            </a:r>
            <a:endParaRPr lang="en-US" altLang="ja-JP" sz="2000" dirty="0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lang="ja-JP" altLang="en-US" sz="2000" dirty="0"/>
              <a:t>コメント</a:t>
            </a:r>
            <a:endParaRPr lang="en-US" altLang="ja-JP" sz="2000" dirty="0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r>
              <a:rPr lang="ja-JP" altLang="en-US" sz="2000" dirty="0"/>
              <a:t>投稿保存（保存して投稿をすぐに見返せる）</a:t>
            </a:r>
            <a:endParaRPr lang="en-US" altLang="ja-JP" sz="2000" dirty="0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200" b="1" dirty="0"/>
              <a:t>やますたぐるめのおススメ機能</a:t>
            </a:r>
            <a:endParaRPr kumimoji="1" lang="en-US" altLang="ja-JP" sz="22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ja-JP" altLang="en-US" sz="2000" dirty="0"/>
              <a:t>フォロー機能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000" dirty="0"/>
              <a:t>検索機能（アカウント検索・ハッシュタグ検索・地域検索）</a:t>
            </a:r>
            <a:endParaRPr kumimoji="1" lang="en-US" altLang="ja-JP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sz="2000" dirty="0"/>
              <a:t>DM</a:t>
            </a:r>
            <a:r>
              <a:rPr kumimoji="1" lang="ja-JP" altLang="en-US" sz="2000" dirty="0"/>
              <a:t>機能</a:t>
            </a:r>
            <a:endParaRPr kumimoji="1" lang="en-US" altLang="ja-JP" sz="2000" dirty="0"/>
          </a:p>
          <a:p>
            <a:pPr lvl="1">
              <a:buSzPct val="70000"/>
              <a:buFont typeface="Wingdings" panose="05000000000000000000" pitchFamily="2" charset="2"/>
              <a:buChar char="ü"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3154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121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♪「やますたぐるめ」の使い方♪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中井 灯乃</dc:creator>
  <cp:lastModifiedBy>中井 灯乃</cp:lastModifiedBy>
  <cp:revision>1</cp:revision>
  <dcterms:created xsi:type="dcterms:W3CDTF">2024-01-09T03:04:25Z</dcterms:created>
  <dcterms:modified xsi:type="dcterms:W3CDTF">2024-01-09T16:02:11Z</dcterms:modified>
</cp:coreProperties>
</file>