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第２回スプリングレトロスペクティブ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・</a:t>
            </a:r>
            <a:r>
              <a:rPr lang="ja-JP" altLang="en-US" sz="2000">
                <a:solidFill>
                  <a:schemeClr val="tx1"/>
                </a:solidFill>
              </a:rPr>
              <a:t>いるメンバーが計画を立てていないメンバー　　　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　がその指示に従う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・優先順位の高いものから仕上げていく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・毎日授業終わりにお互い</a:t>
            </a:r>
            <a:r>
              <a:rPr kumimoji="1" lang="en-US" altLang="ja-JP" sz="2000" dirty="0">
                <a:solidFill>
                  <a:schemeClr val="tx1"/>
                </a:solidFill>
              </a:rPr>
              <a:t>git</a:t>
            </a:r>
            <a:r>
              <a:rPr kumimoji="1" lang="ja-JP" altLang="en-US" sz="2000">
                <a:solidFill>
                  <a:schemeClr val="tx1"/>
                </a:solidFill>
              </a:rPr>
              <a:t>に更新を行う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・デイリースクラムの有効活用する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・</a:t>
            </a:r>
            <a:r>
              <a:rPr lang="ja-JP" altLang="en-US" sz="2000">
                <a:solidFill>
                  <a:schemeClr val="tx1"/>
                </a:solidFill>
              </a:rPr>
              <a:t>自分が出来ることはそれぞれ続ける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・計画が立てられていなかった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>
                <a:solidFill>
                  <a:schemeClr val="tx1"/>
                </a:solidFill>
              </a:rPr>
              <a:t>・動かないメンバーがいる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・各自の成果物が共有できていない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チーム名：スクラム５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第２回スプリングレトロスペクティブ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藤井 哲太</cp:lastModifiedBy>
  <cp:revision>5</cp:revision>
  <dcterms:created xsi:type="dcterms:W3CDTF">2023-10-21T06:19:53Z</dcterms:created>
  <dcterms:modified xsi:type="dcterms:W3CDTF">2023-11-20T03:18:31Z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