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6858000" cy="9906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064" autoAdjust="0"/>
    <p:restoredTop sz="94660"/>
  </p:normalViewPr>
  <p:slideViewPr>
    <p:cSldViewPr snapToGrid="0">
      <p:cViewPr varScale="1">
        <p:scale>
          <a:sx n="65" d="100"/>
          <a:sy n="65" d="100"/>
        </p:scale>
        <p:origin x="2803"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A2BE6C28-2C5B-4C5A-A6F9-9CC985FD3C53}" type="datetimeFigureOut">
              <a:rPr kumimoji="1" lang="ja-JP" altLang="en-US" smtClean="0"/>
              <a:t>2020/12/15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B047CC-83E4-4031-85E9-94EAB6A28AAC}" type="slidenum">
              <a:rPr kumimoji="1" lang="ja-JP" altLang="en-US" smtClean="0"/>
              <a:t>‹#›</a:t>
            </a:fld>
            <a:endParaRPr kumimoji="1" lang="ja-JP" altLang="en-US"/>
          </a:p>
        </p:txBody>
      </p:sp>
    </p:spTree>
    <p:extLst>
      <p:ext uri="{BB962C8B-B14F-4D97-AF65-F5344CB8AC3E}">
        <p14:creationId xmlns:p14="http://schemas.microsoft.com/office/powerpoint/2010/main" val="3005297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2BE6C28-2C5B-4C5A-A6F9-9CC985FD3C53}" type="datetimeFigureOut">
              <a:rPr kumimoji="1" lang="ja-JP" altLang="en-US" smtClean="0"/>
              <a:t>2020/12/15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B047CC-83E4-4031-85E9-94EAB6A28AAC}" type="slidenum">
              <a:rPr kumimoji="1" lang="ja-JP" altLang="en-US" smtClean="0"/>
              <a:t>‹#›</a:t>
            </a:fld>
            <a:endParaRPr kumimoji="1" lang="ja-JP" altLang="en-US"/>
          </a:p>
        </p:txBody>
      </p:sp>
    </p:spTree>
    <p:extLst>
      <p:ext uri="{BB962C8B-B14F-4D97-AF65-F5344CB8AC3E}">
        <p14:creationId xmlns:p14="http://schemas.microsoft.com/office/powerpoint/2010/main" val="3550793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2BE6C28-2C5B-4C5A-A6F9-9CC985FD3C53}" type="datetimeFigureOut">
              <a:rPr kumimoji="1" lang="ja-JP" altLang="en-US" smtClean="0"/>
              <a:t>2020/12/15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B047CC-83E4-4031-85E9-94EAB6A28AAC}" type="slidenum">
              <a:rPr kumimoji="1" lang="ja-JP" altLang="en-US" smtClean="0"/>
              <a:t>‹#›</a:t>
            </a:fld>
            <a:endParaRPr kumimoji="1" lang="ja-JP" altLang="en-US"/>
          </a:p>
        </p:txBody>
      </p:sp>
    </p:spTree>
    <p:extLst>
      <p:ext uri="{BB962C8B-B14F-4D97-AF65-F5344CB8AC3E}">
        <p14:creationId xmlns:p14="http://schemas.microsoft.com/office/powerpoint/2010/main" val="4609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2BE6C28-2C5B-4C5A-A6F9-9CC985FD3C53}" type="datetimeFigureOut">
              <a:rPr kumimoji="1" lang="ja-JP" altLang="en-US" smtClean="0"/>
              <a:t>2020/12/15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B047CC-83E4-4031-85E9-94EAB6A28AAC}" type="slidenum">
              <a:rPr kumimoji="1" lang="ja-JP" altLang="en-US" smtClean="0"/>
              <a:t>‹#›</a:t>
            </a:fld>
            <a:endParaRPr kumimoji="1" lang="ja-JP" altLang="en-US"/>
          </a:p>
        </p:txBody>
      </p:sp>
    </p:spTree>
    <p:extLst>
      <p:ext uri="{BB962C8B-B14F-4D97-AF65-F5344CB8AC3E}">
        <p14:creationId xmlns:p14="http://schemas.microsoft.com/office/powerpoint/2010/main" val="3551193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2BE6C28-2C5B-4C5A-A6F9-9CC985FD3C53}" type="datetimeFigureOut">
              <a:rPr kumimoji="1" lang="ja-JP" altLang="en-US" smtClean="0"/>
              <a:t>2020/12/15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B047CC-83E4-4031-85E9-94EAB6A28AAC}" type="slidenum">
              <a:rPr kumimoji="1" lang="ja-JP" altLang="en-US" smtClean="0"/>
              <a:t>‹#›</a:t>
            </a:fld>
            <a:endParaRPr kumimoji="1" lang="ja-JP" altLang="en-US"/>
          </a:p>
        </p:txBody>
      </p:sp>
    </p:spTree>
    <p:extLst>
      <p:ext uri="{BB962C8B-B14F-4D97-AF65-F5344CB8AC3E}">
        <p14:creationId xmlns:p14="http://schemas.microsoft.com/office/powerpoint/2010/main" val="339341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2BE6C28-2C5B-4C5A-A6F9-9CC985FD3C53}" type="datetimeFigureOut">
              <a:rPr kumimoji="1" lang="ja-JP" altLang="en-US" smtClean="0"/>
              <a:t>2020/12/15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B047CC-83E4-4031-85E9-94EAB6A28AAC}" type="slidenum">
              <a:rPr kumimoji="1" lang="ja-JP" altLang="en-US" smtClean="0"/>
              <a:t>‹#›</a:t>
            </a:fld>
            <a:endParaRPr kumimoji="1" lang="ja-JP" altLang="en-US"/>
          </a:p>
        </p:txBody>
      </p:sp>
    </p:spTree>
    <p:extLst>
      <p:ext uri="{BB962C8B-B14F-4D97-AF65-F5344CB8AC3E}">
        <p14:creationId xmlns:p14="http://schemas.microsoft.com/office/powerpoint/2010/main" val="457892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A2BE6C28-2C5B-4C5A-A6F9-9CC985FD3C53}" type="datetimeFigureOut">
              <a:rPr kumimoji="1" lang="ja-JP" altLang="en-US" smtClean="0"/>
              <a:t>2020/12/15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CB047CC-83E4-4031-85E9-94EAB6A28AAC}" type="slidenum">
              <a:rPr kumimoji="1" lang="ja-JP" altLang="en-US" smtClean="0"/>
              <a:t>‹#›</a:t>
            </a:fld>
            <a:endParaRPr kumimoji="1" lang="ja-JP" altLang="en-US"/>
          </a:p>
        </p:txBody>
      </p:sp>
    </p:spTree>
    <p:extLst>
      <p:ext uri="{BB962C8B-B14F-4D97-AF65-F5344CB8AC3E}">
        <p14:creationId xmlns:p14="http://schemas.microsoft.com/office/powerpoint/2010/main" val="1844457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2BE6C28-2C5B-4C5A-A6F9-9CC985FD3C53}" type="datetimeFigureOut">
              <a:rPr kumimoji="1" lang="ja-JP" altLang="en-US" smtClean="0"/>
              <a:t>2020/12/15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CB047CC-83E4-4031-85E9-94EAB6A28AAC}" type="slidenum">
              <a:rPr kumimoji="1" lang="ja-JP" altLang="en-US" smtClean="0"/>
              <a:t>‹#›</a:t>
            </a:fld>
            <a:endParaRPr kumimoji="1" lang="ja-JP" altLang="en-US"/>
          </a:p>
        </p:txBody>
      </p:sp>
    </p:spTree>
    <p:extLst>
      <p:ext uri="{BB962C8B-B14F-4D97-AF65-F5344CB8AC3E}">
        <p14:creationId xmlns:p14="http://schemas.microsoft.com/office/powerpoint/2010/main" val="29472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BE6C28-2C5B-4C5A-A6F9-9CC985FD3C53}" type="datetimeFigureOut">
              <a:rPr kumimoji="1" lang="ja-JP" altLang="en-US" smtClean="0"/>
              <a:t>2020/12/15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CB047CC-83E4-4031-85E9-94EAB6A28AAC}" type="slidenum">
              <a:rPr kumimoji="1" lang="ja-JP" altLang="en-US" smtClean="0"/>
              <a:t>‹#›</a:t>
            </a:fld>
            <a:endParaRPr kumimoji="1" lang="ja-JP" altLang="en-US"/>
          </a:p>
        </p:txBody>
      </p:sp>
    </p:spTree>
    <p:extLst>
      <p:ext uri="{BB962C8B-B14F-4D97-AF65-F5344CB8AC3E}">
        <p14:creationId xmlns:p14="http://schemas.microsoft.com/office/powerpoint/2010/main" val="1039158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2BE6C28-2C5B-4C5A-A6F9-9CC985FD3C53}" type="datetimeFigureOut">
              <a:rPr kumimoji="1" lang="ja-JP" altLang="en-US" smtClean="0"/>
              <a:t>2020/12/15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B047CC-83E4-4031-85E9-94EAB6A28AAC}" type="slidenum">
              <a:rPr kumimoji="1" lang="ja-JP" altLang="en-US" smtClean="0"/>
              <a:t>‹#›</a:t>
            </a:fld>
            <a:endParaRPr kumimoji="1" lang="ja-JP" altLang="en-US"/>
          </a:p>
        </p:txBody>
      </p:sp>
    </p:spTree>
    <p:extLst>
      <p:ext uri="{BB962C8B-B14F-4D97-AF65-F5344CB8AC3E}">
        <p14:creationId xmlns:p14="http://schemas.microsoft.com/office/powerpoint/2010/main" val="2565268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2BE6C28-2C5B-4C5A-A6F9-9CC985FD3C53}" type="datetimeFigureOut">
              <a:rPr kumimoji="1" lang="ja-JP" altLang="en-US" smtClean="0"/>
              <a:t>2020/12/15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B047CC-83E4-4031-85E9-94EAB6A28AAC}" type="slidenum">
              <a:rPr kumimoji="1" lang="ja-JP" altLang="en-US" smtClean="0"/>
              <a:t>‹#›</a:t>
            </a:fld>
            <a:endParaRPr kumimoji="1" lang="ja-JP" altLang="en-US"/>
          </a:p>
        </p:txBody>
      </p:sp>
    </p:spTree>
    <p:extLst>
      <p:ext uri="{BB962C8B-B14F-4D97-AF65-F5344CB8AC3E}">
        <p14:creationId xmlns:p14="http://schemas.microsoft.com/office/powerpoint/2010/main" val="1572958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A2BE6C28-2C5B-4C5A-A6F9-9CC985FD3C53}" type="datetimeFigureOut">
              <a:rPr kumimoji="1" lang="ja-JP" altLang="en-US" smtClean="0"/>
              <a:t>2020/12/15</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CB047CC-83E4-4031-85E9-94EAB6A28AAC}" type="slidenum">
              <a:rPr kumimoji="1" lang="ja-JP" altLang="en-US" smtClean="0"/>
              <a:t>‹#›</a:t>
            </a:fld>
            <a:endParaRPr kumimoji="1" lang="ja-JP" altLang="en-US"/>
          </a:p>
        </p:txBody>
      </p:sp>
    </p:spTree>
    <p:extLst>
      <p:ext uri="{BB962C8B-B14F-4D97-AF65-F5344CB8AC3E}">
        <p14:creationId xmlns:p14="http://schemas.microsoft.com/office/powerpoint/2010/main" val="5691827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7000"/>
            <a:lum/>
          </a:blip>
          <a:srcRect/>
          <a:stretch>
            <a:fillRect l="-78000" r="-78000"/>
          </a:stretch>
        </a:blipFill>
        <a:effectLst/>
      </p:bgPr>
    </p:bg>
    <p:spTree>
      <p:nvGrpSpPr>
        <p:cNvPr id="1" name=""/>
        <p:cNvGrpSpPr/>
        <p:nvPr/>
      </p:nvGrpSpPr>
      <p:grpSpPr>
        <a:xfrm>
          <a:off x="0" y="0"/>
          <a:ext cx="0" cy="0"/>
          <a:chOff x="0" y="0"/>
          <a:chExt cx="0" cy="0"/>
        </a:xfrm>
      </p:grpSpPr>
      <p:sp>
        <p:nvSpPr>
          <p:cNvPr id="4" name="テキスト ボックス 3"/>
          <p:cNvSpPr txBox="1"/>
          <p:nvPr/>
        </p:nvSpPr>
        <p:spPr>
          <a:xfrm>
            <a:off x="71801" y="53572"/>
            <a:ext cx="2951815" cy="646331"/>
          </a:xfrm>
          <a:prstGeom prst="rect">
            <a:avLst/>
          </a:prstGeom>
          <a:noFill/>
        </p:spPr>
        <p:txBody>
          <a:bodyPr wrap="square" rtlCol="0">
            <a:spAutoFit/>
          </a:bodyPr>
          <a:lstStyle/>
          <a:p>
            <a:r>
              <a:rPr kumimoji="1" lang="en-US" altLang="ja-JP" sz="3600" dirty="0" smtClean="0">
                <a:ln>
                  <a:solidFill>
                    <a:schemeClr val="accent4">
                      <a:lumMod val="75000"/>
                    </a:schemeClr>
                  </a:solidFill>
                </a:ln>
                <a:latin typeface="HG明朝B" panose="02020809000000000000" pitchFamily="17" charset="-128"/>
                <a:ea typeface="HG明朝B" panose="02020809000000000000" pitchFamily="17" charset="-128"/>
              </a:rPr>
              <a:t>3D</a:t>
            </a:r>
            <a:r>
              <a:rPr kumimoji="1" lang="ja-JP" altLang="en-US" sz="3600" dirty="0" smtClean="0">
                <a:ln>
                  <a:solidFill>
                    <a:schemeClr val="accent4">
                      <a:lumMod val="75000"/>
                    </a:schemeClr>
                  </a:solidFill>
                </a:ln>
                <a:latin typeface="HG明朝B" panose="02020809000000000000" pitchFamily="17" charset="-128"/>
                <a:ea typeface="HG明朝B" panose="02020809000000000000" pitchFamily="17" charset="-128"/>
              </a:rPr>
              <a:t>チーム制作</a:t>
            </a:r>
            <a:r>
              <a:rPr kumimoji="1" lang="ja-JP" altLang="en-US" sz="2400" dirty="0" smtClean="0">
                <a:ln>
                  <a:solidFill>
                    <a:schemeClr val="accent1">
                      <a:lumMod val="75000"/>
                    </a:schemeClr>
                  </a:solidFill>
                </a:ln>
              </a:rPr>
              <a:t>　</a:t>
            </a:r>
            <a:endParaRPr kumimoji="1" lang="ja-JP" altLang="en-US" sz="2400" dirty="0">
              <a:ln>
                <a:solidFill>
                  <a:schemeClr val="accent1">
                    <a:lumMod val="75000"/>
                  </a:schemeClr>
                </a:solidFill>
              </a:ln>
            </a:endParaRPr>
          </a:p>
        </p:txBody>
      </p:sp>
      <p:sp>
        <p:nvSpPr>
          <p:cNvPr id="6" name="正方形/長方形 5"/>
          <p:cNvSpPr/>
          <p:nvPr/>
        </p:nvSpPr>
        <p:spPr>
          <a:xfrm>
            <a:off x="-49514" y="6822478"/>
            <a:ext cx="6773483" cy="2801523"/>
          </a:xfrm>
          <a:prstGeom prst="rect">
            <a:avLst/>
          </a:prstGeom>
          <a:gradFill flip="none" rotWithShape="1">
            <a:gsLst>
              <a:gs pos="0">
                <a:schemeClr val="bg1">
                  <a:alpha val="0"/>
                </a:schemeClr>
              </a:gs>
              <a:gs pos="16000">
                <a:schemeClr val="bg1"/>
              </a:gs>
              <a:gs pos="83000">
                <a:schemeClr val="bg1">
                  <a:alpha val="8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altLang="ja-JP" sz="2200" dirty="0" smtClean="0">
              <a:ln>
                <a:solidFill>
                  <a:schemeClr val="bg2">
                    <a:lumMod val="50000"/>
                  </a:schemeClr>
                </a:solidFill>
              </a:ln>
              <a:solidFill>
                <a:schemeClr val="tx1"/>
              </a:solidFill>
              <a:latin typeface="HG明朝B" panose="02020809000000000000" pitchFamily="17" charset="-128"/>
              <a:ea typeface="HG明朝B" panose="02020809000000000000" pitchFamily="17" charset="-128"/>
            </a:endParaRPr>
          </a:p>
          <a:p>
            <a:endParaRPr lang="en-US" altLang="ja-JP" sz="2200" dirty="0" smtClean="0">
              <a:ln>
                <a:solidFill>
                  <a:schemeClr val="bg2">
                    <a:lumMod val="50000"/>
                  </a:schemeClr>
                </a:solidFill>
              </a:ln>
              <a:solidFill>
                <a:schemeClr val="tx1"/>
              </a:solidFill>
              <a:latin typeface="HG明朝B" panose="02020809000000000000" pitchFamily="17" charset="-128"/>
              <a:ea typeface="HG明朝B" panose="02020809000000000000" pitchFamily="17" charset="-128"/>
            </a:endParaRPr>
          </a:p>
          <a:p>
            <a:pPr marL="342900" indent="-342900">
              <a:buFont typeface="Arial" panose="020B0604020202020204" pitchFamily="34" charset="0"/>
              <a:buChar char="•"/>
            </a:pPr>
            <a:endParaRPr lang="en-US" altLang="ja-JP" sz="2200" dirty="0" smtClean="0">
              <a:ln>
                <a:solidFill>
                  <a:schemeClr val="bg2">
                    <a:lumMod val="50000"/>
                  </a:schemeClr>
                </a:solidFill>
              </a:ln>
              <a:solidFill>
                <a:schemeClr val="tx1"/>
              </a:solidFill>
              <a:latin typeface="HG明朝B" panose="02020809000000000000" pitchFamily="17" charset="-128"/>
              <a:ea typeface="HG明朝B" panose="02020809000000000000" pitchFamily="17" charset="-128"/>
            </a:endParaRPr>
          </a:p>
          <a:p>
            <a:pPr marL="342900" indent="-342900">
              <a:buFont typeface="Arial" panose="020B0604020202020204" pitchFamily="34" charset="0"/>
              <a:buChar char="•"/>
            </a:pPr>
            <a:endParaRPr lang="en-US" altLang="ja-JP" sz="2200" dirty="0" smtClean="0">
              <a:ln>
                <a:solidFill>
                  <a:schemeClr val="bg2">
                    <a:lumMod val="50000"/>
                  </a:schemeClr>
                </a:solidFill>
              </a:ln>
              <a:solidFill>
                <a:schemeClr val="tx1"/>
              </a:solidFill>
              <a:latin typeface="HG明朝B" panose="02020809000000000000" pitchFamily="17" charset="-128"/>
              <a:ea typeface="HG明朝B" panose="02020809000000000000" pitchFamily="17" charset="-128"/>
            </a:endParaRPr>
          </a:p>
          <a:p>
            <a:pPr marL="342900" indent="-342900">
              <a:buFont typeface="Arial" panose="020B0604020202020204" pitchFamily="34" charset="0"/>
              <a:buChar char="•"/>
            </a:pPr>
            <a:endParaRPr lang="en-US" altLang="ja-JP" sz="2200" dirty="0">
              <a:ln>
                <a:solidFill>
                  <a:schemeClr val="bg2">
                    <a:lumMod val="50000"/>
                  </a:schemeClr>
                </a:solidFill>
              </a:ln>
              <a:solidFill>
                <a:schemeClr val="tx1"/>
              </a:solidFill>
              <a:latin typeface="HG明朝B" panose="02020809000000000000" pitchFamily="17" charset="-128"/>
              <a:ea typeface="HG明朝B" panose="02020809000000000000" pitchFamily="17" charset="-128"/>
            </a:endParaRPr>
          </a:p>
        </p:txBody>
      </p:sp>
      <p:sp>
        <p:nvSpPr>
          <p:cNvPr id="7" name="正方形/長方形 6"/>
          <p:cNvSpPr/>
          <p:nvPr/>
        </p:nvSpPr>
        <p:spPr>
          <a:xfrm>
            <a:off x="103309" y="3022513"/>
            <a:ext cx="6880235" cy="2907467"/>
          </a:xfrm>
          <a:prstGeom prst="rect">
            <a:avLst/>
          </a:prstGeom>
          <a:gradFill>
            <a:gsLst>
              <a:gs pos="0">
                <a:schemeClr val="bg1">
                  <a:alpha val="0"/>
                </a:schemeClr>
              </a:gs>
              <a:gs pos="16000">
                <a:schemeClr val="bg1"/>
              </a:gs>
              <a:gs pos="83000">
                <a:schemeClr val="bg1">
                  <a:alpha val="88000"/>
                </a:schemeClr>
              </a:gs>
              <a:gs pos="100000">
                <a:schemeClr val="bg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200" dirty="0" smtClean="0">
              <a:ln>
                <a:solidFill>
                  <a:schemeClr val="bg2">
                    <a:lumMod val="50000"/>
                  </a:schemeClr>
                </a:solidFill>
              </a:ln>
              <a:solidFill>
                <a:schemeClr val="tx1"/>
              </a:solidFill>
              <a:latin typeface="HG明朝B" panose="02020809000000000000" pitchFamily="17" charset="-128"/>
              <a:ea typeface="HG明朝B" panose="02020809000000000000" pitchFamily="17" charset="-128"/>
            </a:endParaRPr>
          </a:p>
          <a:p>
            <a:r>
              <a:rPr lang="en-US" altLang="ja-JP" sz="2200" dirty="0" smtClean="0">
                <a:ln>
                  <a:solidFill>
                    <a:schemeClr val="bg2">
                      <a:lumMod val="50000"/>
                    </a:schemeClr>
                  </a:solidFill>
                </a:ln>
                <a:solidFill>
                  <a:schemeClr val="tx1"/>
                </a:solidFill>
                <a:latin typeface="HG明朝B" panose="02020809000000000000" pitchFamily="17" charset="-128"/>
                <a:ea typeface="HG明朝B" panose="02020809000000000000" pitchFamily="17" charset="-128"/>
              </a:rPr>
              <a:t> </a:t>
            </a:r>
            <a:endParaRPr lang="en-US" altLang="ja-JP" sz="2200" dirty="0" smtClean="0">
              <a:ln>
                <a:solidFill>
                  <a:schemeClr val="bg2">
                    <a:lumMod val="50000"/>
                  </a:schemeClr>
                </a:solidFill>
              </a:ln>
              <a:solidFill>
                <a:schemeClr val="tx1"/>
              </a:solidFill>
              <a:latin typeface="HG明朝B" panose="02020809000000000000" pitchFamily="17" charset="-128"/>
              <a:ea typeface="HG明朝B" panose="02020809000000000000" pitchFamily="17" charset="-128"/>
            </a:endParaRPr>
          </a:p>
        </p:txBody>
      </p:sp>
      <p:sp>
        <p:nvSpPr>
          <p:cNvPr id="10" name="テキスト ボックス 9"/>
          <p:cNvSpPr txBox="1"/>
          <p:nvPr/>
        </p:nvSpPr>
        <p:spPr>
          <a:xfrm>
            <a:off x="3942032" y="116527"/>
            <a:ext cx="2915968" cy="707886"/>
          </a:xfrm>
          <a:prstGeom prst="rect">
            <a:avLst/>
          </a:prstGeom>
          <a:noFill/>
        </p:spPr>
        <p:txBody>
          <a:bodyPr wrap="square" rtlCol="0">
            <a:spAutoFit/>
          </a:bodyPr>
          <a:lstStyle/>
          <a:p>
            <a:r>
              <a:rPr kumimoji="1" lang="en-US" altLang="ja-JP" sz="4000" b="1" dirty="0" smtClean="0"/>
              <a:t>B</a:t>
            </a:r>
            <a:r>
              <a:rPr kumimoji="1" lang="ja-JP" altLang="en-US" sz="2400" b="1" dirty="0" smtClean="0"/>
              <a:t>班　</a:t>
            </a:r>
            <a:r>
              <a:rPr kumimoji="1" lang="ja-JP" altLang="en-US" sz="3600" b="1" dirty="0" smtClean="0">
                <a:ln>
                  <a:solidFill>
                    <a:schemeClr val="accent4">
                      <a:lumMod val="75000"/>
                    </a:schemeClr>
                  </a:solidFill>
                </a:ln>
              </a:rPr>
              <a:t>鈴</a:t>
            </a:r>
            <a:r>
              <a:rPr kumimoji="1" lang="ja-JP" altLang="en-US" sz="2400" b="1" dirty="0" smtClean="0"/>
              <a:t>木</a:t>
            </a:r>
            <a:r>
              <a:rPr kumimoji="1" lang="ja-JP" altLang="en-US" sz="3200" b="1" dirty="0" smtClean="0"/>
              <a:t>楓</a:t>
            </a:r>
            <a:r>
              <a:rPr kumimoji="1" lang="ja-JP" altLang="en-US" sz="2400" b="1" dirty="0" smtClean="0"/>
              <a:t>汰</a:t>
            </a:r>
            <a:endParaRPr kumimoji="1" lang="en-US" altLang="ja-JP" sz="2400" b="1" dirty="0" smtClean="0"/>
          </a:p>
        </p:txBody>
      </p:sp>
      <p:sp>
        <p:nvSpPr>
          <p:cNvPr id="12" name="正方形/長方形 11"/>
          <p:cNvSpPr/>
          <p:nvPr/>
        </p:nvSpPr>
        <p:spPr>
          <a:xfrm>
            <a:off x="-22235" y="1387255"/>
            <a:ext cx="6764968" cy="1072416"/>
          </a:xfrm>
          <a:prstGeom prst="rect">
            <a:avLst/>
          </a:prstGeom>
          <a:gradFill flip="none" rotWithShape="1">
            <a:gsLst>
              <a:gs pos="0">
                <a:schemeClr val="bg1">
                  <a:alpha val="0"/>
                </a:schemeClr>
              </a:gs>
              <a:gs pos="16000">
                <a:schemeClr val="bg1"/>
              </a:gs>
              <a:gs pos="83000">
                <a:schemeClr val="bg1">
                  <a:alpha val="88000"/>
                </a:schemeClr>
              </a:gs>
              <a:gs pos="10000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b="1" dirty="0">
                <a:ln>
                  <a:solidFill>
                    <a:schemeClr val="bg1">
                      <a:lumMod val="65000"/>
                    </a:schemeClr>
                  </a:solidFill>
                </a:ln>
                <a:solidFill>
                  <a:schemeClr val="tx1">
                    <a:lumMod val="95000"/>
                    <a:lumOff val="5000"/>
                  </a:schemeClr>
                </a:solidFill>
                <a:latin typeface="HG明朝B" panose="02020809000000000000" pitchFamily="17" charset="-128"/>
                <a:ea typeface="HG明朝B" panose="02020809000000000000" pitchFamily="17" charset="-128"/>
              </a:rPr>
              <a:t>　</a:t>
            </a:r>
            <a:r>
              <a:rPr lang="ja-JP" altLang="en-US" sz="2400" b="1" dirty="0" smtClean="0">
                <a:ln>
                  <a:solidFill>
                    <a:schemeClr val="bg1">
                      <a:lumMod val="65000"/>
                    </a:schemeClr>
                  </a:solidFill>
                </a:ln>
                <a:solidFill>
                  <a:schemeClr val="tx1">
                    <a:lumMod val="95000"/>
                    <a:lumOff val="5000"/>
                  </a:schemeClr>
                </a:solidFill>
                <a:latin typeface="HG明朝B" panose="02020809000000000000" pitchFamily="17" charset="-128"/>
                <a:ea typeface="HG明朝B" panose="02020809000000000000" pitchFamily="17" charset="-128"/>
              </a:rPr>
              <a:t>コマンドアクション</a:t>
            </a:r>
            <a:r>
              <a:rPr lang="en-US" altLang="ja-JP" sz="2400" b="1" dirty="0" smtClean="0">
                <a:ln>
                  <a:solidFill>
                    <a:schemeClr val="bg1">
                      <a:lumMod val="65000"/>
                    </a:schemeClr>
                  </a:solidFill>
                </a:ln>
                <a:solidFill>
                  <a:schemeClr val="tx1">
                    <a:lumMod val="95000"/>
                    <a:lumOff val="5000"/>
                  </a:schemeClr>
                </a:solidFill>
                <a:latin typeface="HG明朝B" panose="02020809000000000000" pitchFamily="17" charset="-128"/>
                <a:ea typeface="HG明朝B" panose="02020809000000000000" pitchFamily="17" charset="-128"/>
              </a:rPr>
              <a:t>(</a:t>
            </a:r>
            <a:r>
              <a:rPr lang="ja-JP" altLang="en-US" sz="2400" b="1" dirty="0" smtClean="0">
                <a:ln>
                  <a:solidFill>
                    <a:schemeClr val="bg1">
                      <a:lumMod val="65000"/>
                    </a:schemeClr>
                  </a:solidFill>
                </a:ln>
                <a:solidFill>
                  <a:schemeClr val="tx1">
                    <a:lumMod val="95000"/>
                    <a:lumOff val="5000"/>
                  </a:schemeClr>
                </a:solidFill>
                <a:latin typeface="HG明朝B" panose="02020809000000000000" pitchFamily="17" charset="-128"/>
                <a:ea typeface="HG明朝B" panose="02020809000000000000" pitchFamily="17" charset="-128"/>
              </a:rPr>
              <a:t>スキル</a:t>
            </a:r>
            <a:r>
              <a:rPr lang="en-US" altLang="ja-JP" sz="2400" b="1" dirty="0" smtClean="0">
                <a:ln>
                  <a:solidFill>
                    <a:schemeClr val="bg1">
                      <a:lumMod val="65000"/>
                    </a:schemeClr>
                  </a:solidFill>
                </a:ln>
                <a:solidFill>
                  <a:schemeClr val="tx1">
                    <a:lumMod val="95000"/>
                    <a:lumOff val="5000"/>
                  </a:schemeClr>
                </a:solidFill>
                <a:latin typeface="HG明朝B" panose="02020809000000000000" pitchFamily="17" charset="-128"/>
                <a:ea typeface="HG明朝B" panose="02020809000000000000" pitchFamily="17" charset="-128"/>
              </a:rPr>
              <a:t>)</a:t>
            </a:r>
            <a:r>
              <a:rPr lang="ja-JP" altLang="en-US" sz="2400" b="1" dirty="0" smtClean="0">
                <a:ln>
                  <a:solidFill>
                    <a:schemeClr val="bg1">
                      <a:lumMod val="65000"/>
                    </a:schemeClr>
                  </a:solidFill>
                </a:ln>
                <a:solidFill>
                  <a:schemeClr val="tx1">
                    <a:lumMod val="95000"/>
                    <a:lumOff val="5000"/>
                  </a:schemeClr>
                </a:solidFill>
                <a:latin typeface="HG明朝B" panose="02020809000000000000" pitchFamily="17" charset="-128"/>
                <a:ea typeface="HG明朝B" panose="02020809000000000000" pitchFamily="17" charset="-128"/>
              </a:rPr>
              <a:t>を</a:t>
            </a:r>
            <a:r>
              <a:rPr lang="ja-JP" altLang="en-US" sz="2400" b="1" dirty="0">
                <a:ln>
                  <a:solidFill>
                    <a:schemeClr val="bg1">
                      <a:lumMod val="65000"/>
                    </a:schemeClr>
                  </a:solidFill>
                </a:ln>
                <a:solidFill>
                  <a:schemeClr val="tx1">
                    <a:lumMod val="95000"/>
                    <a:lumOff val="5000"/>
                  </a:schemeClr>
                </a:solidFill>
                <a:latin typeface="HG明朝B" panose="02020809000000000000" pitchFamily="17" charset="-128"/>
                <a:ea typeface="HG明朝B" panose="02020809000000000000" pitchFamily="17" charset="-128"/>
              </a:rPr>
              <a:t>巧みにこなし</a:t>
            </a:r>
            <a:r>
              <a:rPr lang="ja-JP" altLang="en-US" sz="2400" b="1" dirty="0" smtClean="0">
                <a:ln>
                  <a:solidFill>
                    <a:schemeClr val="bg1">
                      <a:lumMod val="65000"/>
                    </a:schemeClr>
                  </a:solidFill>
                </a:ln>
                <a:solidFill>
                  <a:schemeClr val="tx1">
                    <a:lumMod val="95000"/>
                    <a:lumOff val="5000"/>
                  </a:schemeClr>
                </a:solidFill>
                <a:latin typeface="HG明朝B" panose="02020809000000000000" pitchFamily="17" charset="-128"/>
                <a:ea typeface="HG明朝B" panose="02020809000000000000" pitchFamily="17" charset="-128"/>
              </a:rPr>
              <a:t>、</a:t>
            </a:r>
            <a:endParaRPr lang="en-US" altLang="ja-JP" sz="2400" b="1" dirty="0" smtClean="0">
              <a:ln>
                <a:solidFill>
                  <a:schemeClr val="bg1">
                    <a:lumMod val="65000"/>
                  </a:schemeClr>
                </a:solidFill>
              </a:ln>
              <a:solidFill>
                <a:schemeClr val="tx1">
                  <a:lumMod val="95000"/>
                  <a:lumOff val="5000"/>
                </a:schemeClr>
              </a:solidFill>
              <a:latin typeface="HG明朝B" panose="02020809000000000000" pitchFamily="17" charset="-128"/>
              <a:ea typeface="HG明朝B" panose="02020809000000000000" pitchFamily="17" charset="-128"/>
            </a:endParaRPr>
          </a:p>
          <a:p>
            <a:r>
              <a:rPr lang="ja-JP" altLang="en-US" sz="2400" b="1" dirty="0">
                <a:ln>
                  <a:solidFill>
                    <a:schemeClr val="bg1">
                      <a:lumMod val="65000"/>
                    </a:schemeClr>
                  </a:solidFill>
                </a:ln>
                <a:solidFill>
                  <a:schemeClr val="tx1">
                    <a:lumMod val="95000"/>
                    <a:lumOff val="5000"/>
                  </a:schemeClr>
                </a:solidFill>
                <a:latin typeface="HG明朝B" panose="02020809000000000000" pitchFamily="17" charset="-128"/>
                <a:ea typeface="HG明朝B" panose="02020809000000000000" pitchFamily="17" charset="-128"/>
              </a:rPr>
              <a:t>　</a:t>
            </a:r>
            <a:r>
              <a:rPr lang="ja-JP" altLang="en-US" sz="2400" b="1" dirty="0" smtClean="0">
                <a:ln>
                  <a:solidFill>
                    <a:schemeClr val="bg1">
                      <a:lumMod val="65000"/>
                    </a:schemeClr>
                  </a:solidFill>
                </a:ln>
                <a:solidFill>
                  <a:schemeClr val="tx1">
                    <a:lumMod val="95000"/>
                    <a:lumOff val="5000"/>
                  </a:schemeClr>
                </a:solidFill>
                <a:latin typeface="HG明朝B" panose="02020809000000000000" pitchFamily="17" charset="-128"/>
                <a:ea typeface="HG明朝B" panose="02020809000000000000" pitchFamily="17" charset="-128"/>
              </a:rPr>
              <a:t>爽快感</a:t>
            </a:r>
            <a:r>
              <a:rPr lang="ja-JP" altLang="en-US" sz="2400" b="1" dirty="0">
                <a:ln>
                  <a:solidFill>
                    <a:schemeClr val="bg1">
                      <a:lumMod val="65000"/>
                    </a:schemeClr>
                  </a:solidFill>
                </a:ln>
                <a:solidFill>
                  <a:schemeClr val="tx1">
                    <a:lumMod val="95000"/>
                    <a:lumOff val="5000"/>
                  </a:schemeClr>
                </a:solidFill>
                <a:latin typeface="HG明朝B" panose="02020809000000000000" pitchFamily="17" charset="-128"/>
                <a:ea typeface="HG明朝B" panose="02020809000000000000" pitchFamily="17" charset="-128"/>
              </a:rPr>
              <a:t>や達成感を</a:t>
            </a:r>
            <a:r>
              <a:rPr lang="ja-JP" altLang="en-US" sz="2400" b="1" dirty="0" smtClean="0">
                <a:ln>
                  <a:solidFill>
                    <a:schemeClr val="bg1">
                      <a:lumMod val="65000"/>
                    </a:schemeClr>
                  </a:solidFill>
                </a:ln>
                <a:solidFill>
                  <a:schemeClr val="tx1">
                    <a:lumMod val="95000"/>
                    <a:lumOff val="5000"/>
                  </a:schemeClr>
                </a:solidFill>
                <a:latin typeface="HG明朝B" panose="02020809000000000000" pitchFamily="17" charset="-128"/>
                <a:ea typeface="HG明朝B" panose="02020809000000000000" pitchFamily="17" charset="-128"/>
              </a:rPr>
              <a:t>与える</a:t>
            </a:r>
            <a:r>
              <a:rPr lang="ja-JP" altLang="en-US" sz="2400" b="1" dirty="0">
                <a:ln>
                  <a:solidFill>
                    <a:schemeClr val="bg1">
                      <a:lumMod val="65000"/>
                    </a:schemeClr>
                  </a:solidFill>
                </a:ln>
                <a:solidFill>
                  <a:schemeClr val="tx1">
                    <a:lumMod val="95000"/>
                    <a:lumOff val="5000"/>
                  </a:schemeClr>
                </a:solidFill>
                <a:latin typeface="HG明朝B" panose="02020809000000000000" pitchFamily="17" charset="-128"/>
                <a:ea typeface="HG明朝B" panose="02020809000000000000" pitchFamily="17" charset="-128"/>
              </a:rPr>
              <a:t>。</a:t>
            </a:r>
            <a:endParaRPr lang="en-US" altLang="ja-JP" sz="2400" b="1" dirty="0" smtClean="0">
              <a:ln>
                <a:solidFill>
                  <a:schemeClr val="bg1">
                    <a:lumMod val="65000"/>
                  </a:schemeClr>
                </a:solidFill>
              </a:ln>
              <a:solidFill>
                <a:schemeClr val="tx1">
                  <a:lumMod val="95000"/>
                  <a:lumOff val="5000"/>
                </a:schemeClr>
              </a:solidFill>
              <a:latin typeface="HG明朝B" panose="02020809000000000000" pitchFamily="17" charset="-128"/>
              <a:ea typeface="HG明朝B" panose="02020809000000000000" pitchFamily="17" charset="-128"/>
            </a:endParaRPr>
          </a:p>
        </p:txBody>
      </p:sp>
      <p:sp>
        <p:nvSpPr>
          <p:cNvPr id="2" name="テキスト ボックス 1"/>
          <p:cNvSpPr txBox="1"/>
          <p:nvPr/>
        </p:nvSpPr>
        <p:spPr>
          <a:xfrm>
            <a:off x="15875" y="540046"/>
            <a:ext cx="1768722" cy="1200329"/>
          </a:xfrm>
          <a:prstGeom prst="rect">
            <a:avLst/>
          </a:prstGeom>
          <a:noFill/>
        </p:spPr>
        <p:txBody>
          <a:bodyPr wrap="square" rtlCol="0">
            <a:spAutoFit/>
          </a:bodyPr>
          <a:lstStyle/>
          <a:p>
            <a:r>
              <a:rPr lang="en-US" altLang="ja-JP" sz="7200" dirty="0">
                <a:solidFill>
                  <a:schemeClr val="bg1">
                    <a:lumMod val="50000"/>
                  </a:schemeClr>
                </a:solidFill>
                <a:latin typeface="Bernard MT Condensed" panose="02050806060905020404" pitchFamily="18" charset="0"/>
              </a:rPr>
              <a:t>C</a:t>
            </a:r>
            <a:r>
              <a:rPr kumimoji="1" lang="en-US" altLang="ja-JP" sz="3600" dirty="0" smtClean="0">
                <a:latin typeface="Bernard MT Condensed" panose="02050806060905020404" pitchFamily="18" charset="0"/>
              </a:rPr>
              <a:t>oncept</a:t>
            </a:r>
            <a:endParaRPr kumimoji="1" lang="ja-JP" altLang="en-US" sz="3600" dirty="0">
              <a:latin typeface="Bernard MT Condensed" panose="02050806060905020404" pitchFamily="18" charset="0"/>
            </a:endParaRPr>
          </a:p>
        </p:txBody>
      </p:sp>
      <p:sp>
        <p:nvSpPr>
          <p:cNvPr id="5" name="テキスト ボックス 4"/>
          <p:cNvSpPr txBox="1"/>
          <p:nvPr/>
        </p:nvSpPr>
        <p:spPr>
          <a:xfrm>
            <a:off x="15875" y="5872499"/>
            <a:ext cx="2064989" cy="1477328"/>
          </a:xfrm>
          <a:prstGeom prst="rect">
            <a:avLst/>
          </a:prstGeom>
          <a:noFill/>
        </p:spPr>
        <p:txBody>
          <a:bodyPr wrap="none" rtlCol="0">
            <a:spAutoFit/>
          </a:bodyPr>
          <a:lstStyle/>
          <a:p>
            <a:r>
              <a:rPr lang="en-US" altLang="ja-JP" sz="7200" dirty="0">
                <a:solidFill>
                  <a:schemeClr val="bg2">
                    <a:lumMod val="50000"/>
                  </a:schemeClr>
                </a:solidFill>
                <a:latin typeface="Bernard MT Condensed" panose="02050806060905020404" pitchFamily="18" charset="0"/>
                <a:ea typeface="HGP行書体" panose="03000600000000000000" pitchFamily="66" charset="-128"/>
              </a:rPr>
              <a:t>O</a:t>
            </a:r>
            <a:r>
              <a:rPr lang="en-US" altLang="ja-JP" sz="3600" dirty="0" smtClean="0">
                <a:latin typeface="Bernard MT Condensed" panose="02050806060905020404" pitchFamily="18" charset="0"/>
                <a:ea typeface="HGP行書体" panose="03000600000000000000" pitchFamily="66" charset="-128"/>
              </a:rPr>
              <a:t>verview</a:t>
            </a:r>
            <a:endParaRPr lang="ja-JP" altLang="en-US" sz="3600" dirty="0">
              <a:latin typeface="Bernard MT Condensed" panose="02050806060905020404" pitchFamily="18" charset="0"/>
              <a:ea typeface="HGP行書体" panose="03000600000000000000" pitchFamily="66" charset="-128"/>
            </a:endParaRPr>
          </a:p>
          <a:p>
            <a:endParaRPr kumimoji="1" lang="ja-JP" altLang="en-US" dirty="0"/>
          </a:p>
        </p:txBody>
      </p:sp>
      <p:sp>
        <p:nvSpPr>
          <p:cNvPr id="9" name="テキスト ボックス 8"/>
          <p:cNvSpPr txBox="1"/>
          <p:nvPr/>
        </p:nvSpPr>
        <p:spPr>
          <a:xfrm>
            <a:off x="5284551" y="2154034"/>
            <a:ext cx="1545616" cy="1200329"/>
          </a:xfrm>
          <a:prstGeom prst="rect">
            <a:avLst/>
          </a:prstGeom>
          <a:noFill/>
        </p:spPr>
        <p:txBody>
          <a:bodyPr wrap="none" rtlCol="0">
            <a:spAutoFit/>
          </a:bodyPr>
          <a:lstStyle/>
          <a:p>
            <a:r>
              <a:rPr lang="en-US" altLang="ja-JP" sz="7200" dirty="0" smtClean="0">
                <a:solidFill>
                  <a:schemeClr val="bg2">
                    <a:lumMod val="50000"/>
                  </a:schemeClr>
                </a:solidFill>
                <a:latin typeface="Bernard MT Condensed" panose="02050806060905020404" pitchFamily="18" charset="0"/>
              </a:rPr>
              <a:t>S</a:t>
            </a:r>
            <a:r>
              <a:rPr lang="en-US" altLang="ja-JP" sz="3600" dirty="0" smtClean="0">
                <a:latin typeface="Bernard MT Condensed" panose="02050806060905020404" pitchFamily="18" charset="0"/>
              </a:rPr>
              <a:t>ystem</a:t>
            </a:r>
            <a:endParaRPr kumimoji="1" lang="ja-JP" altLang="en-US" sz="3600" dirty="0">
              <a:latin typeface="Bernard MT Condensed" panose="02050806060905020404" pitchFamily="18" charset="0"/>
            </a:endParaRPr>
          </a:p>
        </p:txBody>
      </p:sp>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765193">
            <a:off x="8665902" y="6424062"/>
            <a:ext cx="2670116" cy="1324378"/>
          </a:xfrm>
          <a:prstGeom prst="rect">
            <a:avLst/>
          </a:prstGeom>
        </p:spPr>
      </p:pic>
      <p:sp>
        <p:nvSpPr>
          <p:cNvPr id="11" name="正方形/長方形 10"/>
          <p:cNvSpPr/>
          <p:nvPr/>
        </p:nvSpPr>
        <p:spPr>
          <a:xfrm>
            <a:off x="-3413125" y="2251800"/>
            <a:ext cx="3429000" cy="1754326"/>
          </a:xfrm>
          <a:prstGeom prst="rect">
            <a:avLst/>
          </a:prstGeom>
        </p:spPr>
        <p:txBody>
          <a:bodyPr>
            <a:spAutoFit/>
          </a:bodyPr>
          <a:lstStyle/>
          <a:p>
            <a:r>
              <a:rPr lang="ja-JP" altLang="en-US" dirty="0">
                <a:ln>
                  <a:solidFill>
                    <a:schemeClr val="bg2">
                      <a:lumMod val="50000"/>
                    </a:schemeClr>
                  </a:solidFill>
                </a:ln>
                <a:latin typeface="HG明朝B" panose="02020809000000000000" pitchFamily="17" charset="-128"/>
                <a:ea typeface="HG明朝B" panose="02020809000000000000" pitchFamily="17" charset="-128"/>
              </a:rPr>
              <a:t>コマンドによってエネルギーを消費し使用できる特殊攻撃で大勢の敵をまとめてなぎ倒しエネルギーを吸収しつつ、防御や回避で向かってくる敵を翻弄し打ち勝て。</a:t>
            </a:r>
            <a:endParaRPr lang="en-US" altLang="ja-JP" dirty="0">
              <a:ln>
                <a:solidFill>
                  <a:schemeClr val="bg2">
                    <a:lumMod val="50000"/>
                  </a:schemeClr>
                </a:solidFill>
              </a:ln>
              <a:latin typeface="HG明朝B" panose="02020809000000000000" pitchFamily="17" charset="-128"/>
              <a:ea typeface="HG明朝B" panose="02020809000000000000" pitchFamily="17" charset="-128"/>
            </a:endParaRPr>
          </a:p>
        </p:txBody>
      </p:sp>
      <p:sp>
        <p:nvSpPr>
          <p:cNvPr id="13" name="正方形/長方形 12"/>
          <p:cNvSpPr/>
          <p:nvPr/>
        </p:nvSpPr>
        <p:spPr>
          <a:xfrm>
            <a:off x="171980" y="3077917"/>
            <a:ext cx="6551989" cy="2852063"/>
          </a:xfrm>
          <a:prstGeom prst="rect">
            <a:avLst/>
          </a:prstGeom>
        </p:spPr>
        <p:txBody>
          <a:bodyPr wrap="square">
            <a:spAutoFit/>
          </a:bodyPr>
          <a:lstStyle/>
          <a:p>
            <a:pPr>
              <a:spcBef>
                <a:spcPts val="100"/>
              </a:spcBef>
              <a:spcAft>
                <a:spcPts val="100"/>
              </a:spcAft>
            </a:pPr>
            <a:r>
              <a:rPr lang="en-US" altLang="ja-JP" sz="2000" dirty="0">
                <a:ln>
                  <a:solidFill>
                    <a:schemeClr val="bg2">
                      <a:lumMod val="50000"/>
                    </a:schemeClr>
                  </a:solidFill>
                </a:ln>
                <a:latin typeface="HG明朝B" panose="02020809000000000000" pitchFamily="17" charset="-128"/>
                <a:ea typeface="HG明朝B" panose="02020809000000000000" pitchFamily="17" charset="-128"/>
              </a:rPr>
              <a:t>-</a:t>
            </a:r>
            <a:r>
              <a:rPr lang="ja-JP" altLang="en-US" sz="2000" dirty="0">
                <a:ln>
                  <a:solidFill>
                    <a:schemeClr val="bg2">
                      <a:lumMod val="50000"/>
                    </a:schemeClr>
                  </a:solidFill>
                </a:ln>
                <a:latin typeface="HG明朝B" panose="02020809000000000000" pitchFamily="17" charset="-128"/>
                <a:ea typeface="HG明朝B" panose="02020809000000000000" pitchFamily="17" charset="-128"/>
              </a:rPr>
              <a:t>攻撃</a:t>
            </a:r>
            <a:r>
              <a:rPr lang="en-US" altLang="ja-JP" sz="2000" dirty="0" smtClean="0">
                <a:ln>
                  <a:solidFill>
                    <a:schemeClr val="bg2">
                      <a:lumMod val="50000"/>
                    </a:schemeClr>
                  </a:solidFill>
                </a:ln>
                <a:latin typeface="HG明朝B" panose="02020809000000000000" pitchFamily="17" charset="-128"/>
                <a:ea typeface="HG明朝B" panose="02020809000000000000" pitchFamily="17" charset="-128"/>
              </a:rPr>
              <a:t>-</a:t>
            </a:r>
          </a:p>
          <a:p>
            <a:pPr>
              <a:spcBef>
                <a:spcPts val="100"/>
              </a:spcBef>
              <a:spcAft>
                <a:spcPts val="100"/>
              </a:spcAft>
            </a:pPr>
            <a:r>
              <a:rPr lang="ja-JP" altLang="en-US" dirty="0" smtClean="0">
                <a:ln>
                  <a:solidFill>
                    <a:schemeClr val="bg2">
                      <a:lumMod val="50000"/>
                    </a:schemeClr>
                  </a:solidFill>
                </a:ln>
                <a:latin typeface="HG明朝B" panose="02020809000000000000" pitchFamily="17" charset="-128"/>
                <a:ea typeface="HG明朝B" panose="02020809000000000000" pitchFamily="17" charset="-128"/>
              </a:rPr>
              <a:t> ・武器</a:t>
            </a:r>
            <a:r>
              <a:rPr lang="ja-JP" altLang="en-US" dirty="0">
                <a:ln>
                  <a:solidFill>
                    <a:schemeClr val="bg2">
                      <a:lumMod val="50000"/>
                    </a:schemeClr>
                  </a:solidFill>
                </a:ln>
                <a:latin typeface="HG明朝B" panose="02020809000000000000" pitchFamily="17" charset="-128"/>
                <a:ea typeface="HG明朝B" panose="02020809000000000000" pitchFamily="17" charset="-128"/>
              </a:rPr>
              <a:t>は二</a:t>
            </a:r>
            <a:r>
              <a:rPr lang="ja-JP" altLang="en-US" dirty="0" smtClean="0">
                <a:ln>
                  <a:solidFill>
                    <a:schemeClr val="bg2">
                      <a:lumMod val="50000"/>
                    </a:schemeClr>
                  </a:solidFill>
                </a:ln>
                <a:latin typeface="HG明朝B" panose="02020809000000000000" pitchFamily="17" charset="-128"/>
                <a:ea typeface="HG明朝B" panose="02020809000000000000" pitchFamily="17" charset="-128"/>
              </a:rPr>
              <a:t>種類</a:t>
            </a:r>
            <a:endParaRPr lang="en-US" altLang="ja-JP" dirty="0">
              <a:ln>
                <a:solidFill>
                  <a:schemeClr val="bg2">
                    <a:lumMod val="50000"/>
                  </a:schemeClr>
                </a:solidFill>
              </a:ln>
              <a:latin typeface="HG明朝B" panose="02020809000000000000" pitchFamily="17" charset="-128"/>
              <a:ea typeface="HG明朝B" panose="02020809000000000000" pitchFamily="17" charset="-128"/>
            </a:endParaRPr>
          </a:p>
          <a:p>
            <a:pPr>
              <a:spcBef>
                <a:spcPts val="100"/>
              </a:spcBef>
              <a:spcAft>
                <a:spcPts val="100"/>
              </a:spcAft>
            </a:pPr>
            <a:r>
              <a:rPr lang="ja-JP" altLang="en-US" dirty="0" smtClean="0">
                <a:ln>
                  <a:solidFill>
                    <a:schemeClr val="bg2">
                      <a:lumMod val="50000"/>
                    </a:schemeClr>
                  </a:solidFill>
                </a:ln>
                <a:latin typeface="HG明朝B" panose="02020809000000000000" pitchFamily="17" charset="-128"/>
                <a:ea typeface="HG明朝B" panose="02020809000000000000" pitchFamily="17" charset="-128"/>
              </a:rPr>
              <a:t>  </a:t>
            </a:r>
            <a:r>
              <a:rPr lang="ja-JP" altLang="en-US" dirty="0" smtClean="0">
                <a:ln>
                  <a:solidFill>
                    <a:schemeClr val="bg2">
                      <a:lumMod val="50000"/>
                    </a:schemeClr>
                  </a:solidFill>
                </a:ln>
                <a:latin typeface="HG明朝B" panose="02020809000000000000" pitchFamily="17" charset="-128"/>
                <a:ea typeface="HG明朝B" panose="02020809000000000000" pitchFamily="17" charset="-128"/>
              </a:rPr>
              <a:t>　</a:t>
            </a:r>
            <a:r>
              <a:rPr lang="ja-JP" altLang="en-US" dirty="0" smtClean="0">
                <a:ln>
                  <a:solidFill>
                    <a:schemeClr val="bg2">
                      <a:lumMod val="50000"/>
                    </a:schemeClr>
                  </a:solidFill>
                </a:ln>
                <a:latin typeface="HG明朝B" panose="02020809000000000000" pitchFamily="17" charset="-128"/>
                <a:ea typeface="HG明朝B" panose="02020809000000000000" pitchFamily="17" charset="-128"/>
              </a:rPr>
              <a:t> 刀  → 単体</a:t>
            </a:r>
            <a:r>
              <a:rPr lang="ja-JP" altLang="en-US" dirty="0">
                <a:ln>
                  <a:solidFill>
                    <a:schemeClr val="bg2">
                      <a:lumMod val="50000"/>
                    </a:schemeClr>
                  </a:solidFill>
                </a:ln>
                <a:latin typeface="HG明朝B" panose="02020809000000000000" pitchFamily="17" charset="-128"/>
                <a:ea typeface="HG明朝B" panose="02020809000000000000" pitchFamily="17" charset="-128"/>
              </a:rPr>
              <a:t>対象で威力が高い。</a:t>
            </a:r>
            <a:endParaRPr lang="en-US" altLang="ja-JP" dirty="0">
              <a:ln>
                <a:solidFill>
                  <a:schemeClr val="bg2">
                    <a:lumMod val="50000"/>
                  </a:schemeClr>
                </a:solidFill>
              </a:ln>
              <a:latin typeface="HG明朝B" panose="02020809000000000000" pitchFamily="17" charset="-128"/>
              <a:ea typeface="HG明朝B" panose="02020809000000000000" pitchFamily="17" charset="-128"/>
            </a:endParaRPr>
          </a:p>
          <a:p>
            <a:pPr>
              <a:spcBef>
                <a:spcPts val="100"/>
              </a:spcBef>
              <a:spcAft>
                <a:spcPts val="100"/>
              </a:spcAft>
            </a:pPr>
            <a:r>
              <a:rPr lang="ja-JP" altLang="en-US" dirty="0" smtClean="0">
                <a:ln>
                  <a:solidFill>
                    <a:schemeClr val="bg2">
                      <a:lumMod val="50000"/>
                    </a:schemeClr>
                  </a:solidFill>
                </a:ln>
                <a:latin typeface="HG明朝B" panose="02020809000000000000" pitchFamily="17" charset="-128"/>
                <a:ea typeface="HG明朝B" panose="02020809000000000000" pitchFamily="17" charset="-128"/>
              </a:rPr>
              <a:t>  </a:t>
            </a:r>
            <a:r>
              <a:rPr lang="ja-JP" altLang="en-US" dirty="0" smtClean="0">
                <a:ln>
                  <a:solidFill>
                    <a:schemeClr val="bg2">
                      <a:lumMod val="50000"/>
                    </a:schemeClr>
                  </a:solidFill>
                </a:ln>
                <a:latin typeface="HG明朝B" panose="02020809000000000000" pitchFamily="17" charset="-128"/>
                <a:ea typeface="HG明朝B" panose="02020809000000000000" pitchFamily="17" charset="-128"/>
              </a:rPr>
              <a:t>　</a:t>
            </a:r>
            <a:r>
              <a:rPr lang="ja-JP" altLang="en-US" dirty="0" smtClean="0">
                <a:ln>
                  <a:solidFill>
                    <a:schemeClr val="bg2">
                      <a:lumMod val="50000"/>
                    </a:schemeClr>
                  </a:solidFill>
                </a:ln>
                <a:latin typeface="HG明朝B" panose="02020809000000000000" pitchFamily="17" charset="-128"/>
                <a:ea typeface="HG明朝B" panose="02020809000000000000" pitchFamily="17" charset="-128"/>
              </a:rPr>
              <a:t>薙刀 </a:t>
            </a:r>
            <a:r>
              <a:rPr lang="ja-JP" altLang="en-US" dirty="0" smtClean="0">
                <a:ln>
                  <a:solidFill>
                    <a:schemeClr val="bg2">
                      <a:lumMod val="50000"/>
                    </a:schemeClr>
                  </a:solidFill>
                </a:ln>
                <a:latin typeface="HG明朝B" panose="02020809000000000000" pitchFamily="17" charset="-128"/>
                <a:ea typeface="HG明朝B" panose="02020809000000000000" pitchFamily="17" charset="-128"/>
              </a:rPr>
              <a:t>→ </a:t>
            </a:r>
            <a:r>
              <a:rPr lang="ja-JP" altLang="en-US" dirty="0" smtClean="0">
                <a:ln>
                  <a:solidFill>
                    <a:schemeClr val="bg2">
                      <a:lumMod val="50000"/>
                    </a:schemeClr>
                  </a:solidFill>
                </a:ln>
                <a:latin typeface="HG明朝B" panose="02020809000000000000" pitchFamily="17" charset="-128"/>
                <a:ea typeface="HG明朝B" panose="02020809000000000000" pitchFamily="17" charset="-128"/>
              </a:rPr>
              <a:t>一定</a:t>
            </a:r>
            <a:r>
              <a:rPr lang="ja-JP" altLang="en-US" dirty="0">
                <a:ln>
                  <a:solidFill>
                    <a:schemeClr val="bg2">
                      <a:lumMod val="50000"/>
                    </a:schemeClr>
                  </a:solidFill>
                </a:ln>
                <a:latin typeface="HG明朝B" panose="02020809000000000000" pitchFamily="17" charset="-128"/>
                <a:ea typeface="HG明朝B" panose="02020809000000000000" pitchFamily="17" charset="-128"/>
              </a:rPr>
              <a:t>範囲内対象で威力が低い</a:t>
            </a:r>
            <a:r>
              <a:rPr lang="ja-JP" altLang="en-US" dirty="0" smtClean="0">
                <a:ln>
                  <a:solidFill>
                    <a:schemeClr val="bg2">
                      <a:lumMod val="50000"/>
                    </a:schemeClr>
                  </a:solidFill>
                </a:ln>
                <a:latin typeface="HG明朝B" panose="02020809000000000000" pitchFamily="17" charset="-128"/>
                <a:ea typeface="HG明朝B" panose="02020809000000000000" pitchFamily="17" charset="-128"/>
              </a:rPr>
              <a:t>。</a:t>
            </a:r>
            <a:endParaRPr lang="en-US" altLang="ja-JP" dirty="0">
              <a:ln>
                <a:solidFill>
                  <a:schemeClr val="bg2">
                    <a:lumMod val="50000"/>
                  </a:schemeClr>
                </a:solidFill>
              </a:ln>
              <a:latin typeface="HG明朝B" panose="02020809000000000000" pitchFamily="17" charset="-128"/>
              <a:ea typeface="HG明朝B" panose="02020809000000000000" pitchFamily="17" charset="-128"/>
            </a:endParaRPr>
          </a:p>
          <a:p>
            <a:pPr>
              <a:spcBef>
                <a:spcPts val="100"/>
              </a:spcBef>
              <a:spcAft>
                <a:spcPts val="100"/>
              </a:spcAft>
            </a:pPr>
            <a:r>
              <a:rPr lang="ja-JP" altLang="en-US" dirty="0" smtClean="0">
                <a:ln>
                  <a:solidFill>
                    <a:schemeClr val="bg2">
                      <a:lumMod val="50000"/>
                    </a:schemeClr>
                  </a:solidFill>
                </a:ln>
                <a:latin typeface="HG明朝B" panose="02020809000000000000" pitchFamily="17" charset="-128"/>
                <a:ea typeface="HG明朝B" panose="02020809000000000000" pitchFamily="17" charset="-128"/>
              </a:rPr>
              <a:t> ・攻撃手段として、通常とスキルがある。</a:t>
            </a:r>
            <a:endParaRPr lang="en-US" altLang="ja-JP" dirty="0" smtClean="0">
              <a:ln>
                <a:solidFill>
                  <a:schemeClr val="bg2">
                    <a:lumMod val="50000"/>
                  </a:schemeClr>
                </a:solidFill>
              </a:ln>
              <a:latin typeface="HG明朝B" panose="02020809000000000000" pitchFamily="17" charset="-128"/>
              <a:ea typeface="HG明朝B" panose="02020809000000000000" pitchFamily="17" charset="-128"/>
            </a:endParaRPr>
          </a:p>
          <a:p>
            <a:pPr>
              <a:spcBef>
                <a:spcPts val="100"/>
              </a:spcBef>
              <a:spcAft>
                <a:spcPts val="100"/>
              </a:spcAft>
            </a:pPr>
            <a:r>
              <a:rPr lang="ja-JP" altLang="en-US" dirty="0" smtClean="0">
                <a:ln>
                  <a:solidFill>
                    <a:schemeClr val="bg2">
                      <a:lumMod val="50000"/>
                    </a:schemeClr>
                  </a:solidFill>
                </a:ln>
                <a:latin typeface="HG明朝B" panose="02020809000000000000" pitchFamily="17" charset="-128"/>
                <a:ea typeface="HG明朝B" panose="02020809000000000000" pitchFamily="17" charset="-128"/>
              </a:rPr>
              <a:t> ・通常でスキル可能になるゲージが溜まる。</a:t>
            </a:r>
            <a:endParaRPr lang="en-US" altLang="ja-JP" dirty="0" smtClean="0">
              <a:ln>
                <a:solidFill>
                  <a:schemeClr val="bg2">
                    <a:lumMod val="50000"/>
                  </a:schemeClr>
                </a:solidFill>
              </a:ln>
              <a:latin typeface="HG明朝B" panose="02020809000000000000" pitchFamily="17" charset="-128"/>
              <a:ea typeface="HG明朝B" panose="02020809000000000000" pitchFamily="17" charset="-128"/>
            </a:endParaRPr>
          </a:p>
          <a:p>
            <a:pPr>
              <a:spcBef>
                <a:spcPts val="100"/>
              </a:spcBef>
              <a:spcAft>
                <a:spcPts val="100"/>
              </a:spcAft>
            </a:pPr>
            <a:r>
              <a:rPr lang="en-US" altLang="ja-JP" sz="2000" dirty="0" smtClean="0">
                <a:ln>
                  <a:solidFill>
                    <a:schemeClr val="bg2">
                      <a:lumMod val="50000"/>
                    </a:schemeClr>
                  </a:solidFill>
                </a:ln>
                <a:latin typeface="HG明朝B" panose="02020809000000000000" pitchFamily="17" charset="-128"/>
                <a:ea typeface="HG明朝B" panose="02020809000000000000" pitchFamily="17" charset="-128"/>
              </a:rPr>
              <a:t>-</a:t>
            </a:r>
            <a:r>
              <a:rPr lang="ja-JP" altLang="en-US" sz="2000" dirty="0">
                <a:ln>
                  <a:solidFill>
                    <a:schemeClr val="bg2">
                      <a:lumMod val="50000"/>
                    </a:schemeClr>
                  </a:solidFill>
                </a:ln>
                <a:latin typeface="HG明朝B" panose="02020809000000000000" pitchFamily="17" charset="-128"/>
                <a:ea typeface="HG明朝B" panose="02020809000000000000" pitchFamily="17" charset="-128"/>
              </a:rPr>
              <a:t>その他</a:t>
            </a:r>
            <a:r>
              <a:rPr lang="en-US" altLang="ja-JP" sz="2000" dirty="0">
                <a:ln>
                  <a:solidFill>
                    <a:schemeClr val="bg2">
                      <a:lumMod val="50000"/>
                    </a:schemeClr>
                  </a:solidFill>
                </a:ln>
                <a:latin typeface="HG明朝B" panose="02020809000000000000" pitchFamily="17" charset="-128"/>
                <a:ea typeface="HG明朝B" panose="02020809000000000000" pitchFamily="17" charset="-128"/>
              </a:rPr>
              <a:t>-</a:t>
            </a:r>
          </a:p>
          <a:p>
            <a:pPr>
              <a:spcBef>
                <a:spcPts val="100"/>
              </a:spcBef>
              <a:spcAft>
                <a:spcPts val="100"/>
              </a:spcAft>
            </a:pPr>
            <a:r>
              <a:rPr lang="ja-JP" altLang="en-US" dirty="0" smtClean="0">
                <a:ln>
                  <a:solidFill>
                    <a:schemeClr val="bg2">
                      <a:lumMod val="50000"/>
                    </a:schemeClr>
                  </a:solidFill>
                </a:ln>
                <a:latin typeface="HG明朝B" panose="02020809000000000000" pitchFamily="17" charset="-128"/>
                <a:ea typeface="HG明朝B" panose="02020809000000000000" pitchFamily="17" charset="-128"/>
              </a:rPr>
              <a:t> ・回避</a:t>
            </a:r>
            <a:r>
              <a:rPr lang="ja-JP" altLang="en-US" dirty="0">
                <a:ln>
                  <a:solidFill>
                    <a:schemeClr val="bg2">
                      <a:lumMod val="50000"/>
                    </a:schemeClr>
                  </a:solidFill>
                </a:ln>
                <a:latin typeface="HG明朝B" panose="02020809000000000000" pitchFamily="17" charset="-128"/>
                <a:ea typeface="HG明朝B" panose="02020809000000000000" pitchFamily="17" charset="-128"/>
              </a:rPr>
              <a:t>とガードをジャストで決めること</a:t>
            </a:r>
            <a:r>
              <a:rPr lang="ja-JP" altLang="en-US" dirty="0" smtClean="0">
                <a:ln>
                  <a:solidFill>
                    <a:schemeClr val="bg2">
                      <a:lumMod val="50000"/>
                    </a:schemeClr>
                  </a:solidFill>
                </a:ln>
                <a:latin typeface="HG明朝B" panose="02020809000000000000" pitchFamily="17" charset="-128"/>
                <a:ea typeface="HG明朝B" panose="02020809000000000000" pitchFamily="17" charset="-128"/>
              </a:rPr>
              <a:t>で</a:t>
            </a:r>
            <a:r>
              <a:rPr lang="ja-JP" altLang="en-US" dirty="0" smtClean="0">
                <a:ln>
                  <a:solidFill>
                    <a:schemeClr val="bg2">
                      <a:lumMod val="50000"/>
                    </a:schemeClr>
                  </a:solidFill>
                </a:ln>
                <a:latin typeface="HG明朝B" panose="02020809000000000000" pitchFamily="17" charset="-128"/>
                <a:ea typeface="HG明朝B" panose="02020809000000000000" pitchFamily="17" charset="-128"/>
              </a:rPr>
              <a:t>素早く攻撃可能</a:t>
            </a:r>
            <a:r>
              <a:rPr lang="ja-JP" altLang="en-US" dirty="0" smtClean="0">
                <a:ln>
                  <a:solidFill>
                    <a:schemeClr val="bg2">
                      <a:lumMod val="50000"/>
                    </a:schemeClr>
                  </a:solidFill>
                </a:ln>
                <a:latin typeface="HG明朝B" panose="02020809000000000000" pitchFamily="17" charset="-128"/>
                <a:ea typeface="HG明朝B" panose="02020809000000000000" pitchFamily="17" charset="-128"/>
              </a:rPr>
              <a:t>。</a:t>
            </a:r>
            <a:endParaRPr lang="en-US" altLang="ja-JP" dirty="0" smtClean="0">
              <a:ln>
                <a:solidFill>
                  <a:schemeClr val="bg2">
                    <a:lumMod val="50000"/>
                  </a:schemeClr>
                </a:solidFill>
              </a:ln>
              <a:latin typeface="HG明朝B" panose="02020809000000000000" pitchFamily="17" charset="-128"/>
              <a:ea typeface="HG明朝B" panose="02020809000000000000" pitchFamily="17" charset="-128"/>
            </a:endParaRPr>
          </a:p>
          <a:p>
            <a:pPr>
              <a:spcBef>
                <a:spcPts val="100"/>
              </a:spcBef>
              <a:spcAft>
                <a:spcPts val="100"/>
              </a:spcAft>
            </a:pPr>
            <a:r>
              <a:rPr lang="ja-JP" altLang="en-US" dirty="0" smtClean="0">
                <a:ln>
                  <a:solidFill>
                    <a:schemeClr val="bg2">
                      <a:lumMod val="50000"/>
                    </a:schemeClr>
                  </a:solidFill>
                </a:ln>
                <a:latin typeface="HG明朝B" panose="02020809000000000000" pitchFamily="17" charset="-128"/>
                <a:ea typeface="HG明朝B" panose="02020809000000000000" pitchFamily="17" charset="-128"/>
              </a:rPr>
              <a:t> ・失敗</a:t>
            </a:r>
            <a:r>
              <a:rPr lang="ja-JP" altLang="en-US" dirty="0">
                <a:ln>
                  <a:solidFill>
                    <a:schemeClr val="bg2">
                      <a:lumMod val="50000"/>
                    </a:schemeClr>
                  </a:solidFill>
                </a:ln>
                <a:latin typeface="HG明朝B" panose="02020809000000000000" pitchFamily="17" charset="-128"/>
                <a:ea typeface="HG明朝B" panose="02020809000000000000" pitchFamily="17" charset="-128"/>
              </a:rPr>
              <a:t>する</a:t>
            </a:r>
            <a:r>
              <a:rPr lang="ja-JP" altLang="en-US" dirty="0" smtClean="0">
                <a:ln>
                  <a:solidFill>
                    <a:schemeClr val="bg2">
                      <a:lumMod val="50000"/>
                    </a:schemeClr>
                  </a:solidFill>
                </a:ln>
                <a:latin typeface="HG明朝B" panose="02020809000000000000" pitchFamily="17" charset="-128"/>
                <a:ea typeface="HG明朝B" panose="02020809000000000000" pitchFamily="17" charset="-128"/>
              </a:rPr>
              <a:t>と、敵に隙を与える。</a:t>
            </a:r>
            <a:endParaRPr lang="en-US" altLang="ja-JP" dirty="0">
              <a:ln>
                <a:solidFill>
                  <a:schemeClr val="bg2">
                    <a:lumMod val="50000"/>
                  </a:schemeClr>
                </a:solidFill>
              </a:ln>
              <a:latin typeface="HG明朝B" panose="02020809000000000000" pitchFamily="17" charset="-128"/>
              <a:ea typeface="HG明朝B" panose="02020809000000000000" pitchFamily="17" charset="-128"/>
            </a:endParaRPr>
          </a:p>
        </p:txBody>
      </p:sp>
      <p:pic>
        <p:nvPicPr>
          <p:cNvPr id="3" name="図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648" y="8424613"/>
            <a:ext cx="3153264" cy="1499405"/>
          </a:xfrm>
          <a:prstGeom prst="rect">
            <a:avLst/>
          </a:prstGeom>
        </p:spPr>
      </p:pic>
      <p:sp>
        <p:nvSpPr>
          <p:cNvPr id="14" name="正方形/長方形 13"/>
          <p:cNvSpPr/>
          <p:nvPr/>
        </p:nvSpPr>
        <p:spPr>
          <a:xfrm>
            <a:off x="377919" y="6909169"/>
            <a:ext cx="6140109" cy="923330"/>
          </a:xfrm>
          <a:prstGeom prst="rect">
            <a:avLst/>
          </a:prstGeom>
        </p:spPr>
        <p:txBody>
          <a:bodyPr wrap="square">
            <a:spAutoFit/>
          </a:bodyPr>
          <a:lstStyle/>
          <a:p>
            <a:pPr marL="285750" indent="-285750">
              <a:buFont typeface="Arial" panose="020B0604020202020204" pitchFamily="34" charset="0"/>
              <a:buChar char="•"/>
            </a:pPr>
            <a:r>
              <a:rPr lang="ja-JP" altLang="en-US" dirty="0">
                <a:ln>
                  <a:solidFill>
                    <a:schemeClr val="bg2">
                      <a:lumMod val="50000"/>
                    </a:schemeClr>
                  </a:solidFill>
                </a:ln>
                <a:latin typeface="HG明朝B" panose="02020809000000000000" pitchFamily="17" charset="-128"/>
                <a:ea typeface="HG明朝B" panose="02020809000000000000" pitchFamily="17" charset="-128"/>
              </a:rPr>
              <a:t>一定の敵を倒しステージを進め、ボスを</a:t>
            </a:r>
            <a:r>
              <a:rPr lang="ja-JP" altLang="en-US" dirty="0" smtClean="0">
                <a:ln>
                  <a:solidFill>
                    <a:schemeClr val="bg2">
                      <a:lumMod val="50000"/>
                    </a:schemeClr>
                  </a:solidFill>
                </a:ln>
                <a:latin typeface="HG明朝B" panose="02020809000000000000" pitchFamily="17" charset="-128"/>
                <a:ea typeface="HG明朝B" panose="02020809000000000000" pitchFamily="17" charset="-128"/>
              </a:rPr>
              <a:t>攻略を目指す。</a:t>
            </a:r>
            <a:endParaRPr lang="en-US" altLang="ja-JP" dirty="0" smtClean="0">
              <a:ln>
                <a:solidFill>
                  <a:schemeClr val="bg2">
                    <a:lumMod val="50000"/>
                  </a:schemeClr>
                </a:solidFill>
              </a:ln>
              <a:latin typeface="HG明朝B" panose="02020809000000000000" pitchFamily="17" charset="-128"/>
              <a:ea typeface="HG明朝B" panose="02020809000000000000" pitchFamily="17" charset="-128"/>
            </a:endParaRPr>
          </a:p>
          <a:p>
            <a:pPr marL="285750" indent="-285750">
              <a:buFont typeface="Arial" panose="020B0604020202020204" pitchFamily="34" charset="0"/>
              <a:buChar char="•"/>
            </a:pPr>
            <a:r>
              <a:rPr lang="ja-JP" altLang="en-US" dirty="0" smtClean="0">
                <a:ln>
                  <a:solidFill>
                    <a:schemeClr val="bg2">
                      <a:lumMod val="50000"/>
                    </a:schemeClr>
                  </a:solidFill>
                </a:ln>
                <a:latin typeface="HG明朝B" panose="02020809000000000000" pitchFamily="17" charset="-128"/>
                <a:ea typeface="HG明朝B" panose="02020809000000000000" pitchFamily="17" charset="-128"/>
              </a:rPr>
              <a:t>スキル発動時に開始する</a:t>
            </a:r>
            <a:r>
              <a:rPr lang="ja-JP" altLang="en-US" u="sng" dirty="0" smtClean="0">
                <a:ln>
                  <a:solidFill>
                    <a:schemeClr val="bg2">
                      <a:lumMod val="50000"/>
                    </a:schemeClr>
                  </a:solidFill>
                </a:ln>
                <a:latin typeface="HG明朝B" panose="02020809000000000000" pitchFamily="17" charset="-128"/>
                <a:ea typeface="HG明朝B" panose="02020809000000000000" pitchFamily="17" charset="-128"/>
              </a:rPr>
              <a:t>ＱＴＥ</a:t>
            </a:r>
            <a:r>
              <a:rPr lang="ja-JP" altLang="en-US" dirty="0" smtClean="0">
                <a:ln>
                  <a:solidFill>
                    <a:schemeClr val="bg2">
                      <a:lumMod val="50000"/>
                    </a:schemeClr>
                  </a:solidFill>
                </a:ln>
                <a:latin typeface="HG明朝B" panose="02020809000000000000" pitchFamily="17" charset="-128"/>
                <a:ea typeface="HG明朝B" panose="02020809000000000000" pitchFamily="17" charset="-128"/>
              </a:rPr>
              <a:t>を最後まで成功させ、高得点を目指そう。</a:t>
            </a:r>
            <a:endParaRPr lang="en-US" altLang="ja-JP" dirty="0" smtClean="0">
              <a:ln>
                <a:solidFill>
                  <a:schemeClr val="bg2">
                    <a:lumMod val="50000"/>
                  </a:schemeClr>
                </a:solidFill>
              </a:ln>
              <a:latin typeface="HG明朝B" panose="02020809000000000000" pitchFamily="17" charset="-128"/>
              <a:ea typeface="HG明朝B" panose="02020809000000000000" pitchFamily="17" charset="-128"/>
            </a:endParaRPr>
          </a:p>
        </p:txBody>
      </p:sp>
      <p:sp>
        <p:nvSpPr>
          <p:cNvPr id="16" name="正方形/長方形 15"/>
          <p:cNvSpPr/>
          <p:nvPr/>
        </p:nvSpPr>
        <p:spPr>
          <a:xfrm>
            <a:off x="377922" y="7499639"/>
            <a:ext cx="5964263" cy="369332"/>
          </a:xfrm>
          <a:prstGeom prst="rect">
            <a:avLst/>
          </a:prstGeom>
        </p:spPr>
        <p:txBody>
          <a:bodyPr wrap="square">
            <a:spAutoFit/>
          </a:bodyPr>
          <a:lstStyle/>
          <a:p>
            <a:endParaRPr lang="en-US" altLang="ja-JP" dirty="0">
              <a:ln>
                <a:solidFill>
                  <a:schemeClr val="bg2">
                    <a:lumMod val="50000"/>
                  </a:schemeClr>
                </a:solidFill>
              </a:ln>
              <a:latin typeface="HG明朝B" panose="02020809000000000000" pitchFamily="17" charset="-128"/>
              <a:ea typeface="HG明朝B" panose="02020809000000000000" pitchFamily="17" charset="-128"/>
            </a:endParaRPr>
          </a:p>
        </p:txBody>
      </p:sp>
      <p:sp>
        <p:nvSpPr>
          <p:cNvPr id="17" name="テキスト ボックス 16"/>
          <p:cNvSpPr txBox="1"/>
          <p:nvPr/>
        </p:nvSpPr>
        <p:spPr>
          <a:xfrm>
            <a:off x="453659" y="8063049"/>
            <a:ext cx="2847241" cy="369332"/>
          </a:xfrm>
          <a:prstGeom prst="rect">
            <a:avLst/>
          </a:prstGeom>
          <a:noFill/>
        </p:spPr>
        <p:txBody>
          <a:bodyPr wrap="square" rtlCol="0">
            <a:spAutoFit/>
          </a:bodyPr>
          <a:lstStyle/>
          <a:p>
            <a:r>
              <a:rPr kumimoji="1" lang="en-US" altLang="ja-JP" dirty="0" smtClean="0">
                <a:latin typeface="HGP明朝B" panose="02020800000000000000" pitchFamily="18" charset="-128"/>
                <a:ea typeface="HGP明朝B" panose="02020800000000000000" pitchFamily="18" charset="-128"/>
              </a:rPr>
              <a:t>QTE(</a:t>
            </a:r>
            <a:r>
              <a:rPr kumimoji="1" lang="ja-JP" altLang="en-US" dirty="0" smtClean="0">
                <a:latin typeface="HGP明朝B" panose="02020800000000000000" pitchFamily="18" charset="-128"/>
                <a:ea typeface="HGP明朝B" panose="02020800000000000000" pitchFamily="18" charset="-128"/>
              </a:rPr>
              <a:t>クイックタイムイベント</a:t>
            </a:r>
            <a:r>
              <a:rPr kumimoji="1" lang="en-US" altLang="ja-JP" dirty="0" smtClean="0">
                <a:latin typeface="HGP明朝B" panose="02020800000000000000" pitchFamily="18" charset="-128"/>
                <a:ea typeface="HGP明朝B" panose="02020800000000000000" pitchFamily="18" charset="-128"/>
              </a:rPr>
              <a:t>)</a:t>
            </a:r>
            <a:endParaRPr kumimoji="1" lang="ja-JP" altLang="en-US" dirty="0">
              <a:latin typeface="HGP明朝B" panose="02020800000000000000" pitchFamily="18" charset="-128"/>
              <a:ea typeface="HGP明朝B" panose="02020800000000000000" pitchFamily="18" charset="-128"/>
            </a:endParaRPr>
          </a:p>
        </p:txBody>
      </p:sp>
      <p:pic>
        <p:nvPicPr>
          <p:cNvPr id="18" name="図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03110" y="8407865"/>
            <a:ext cx="2971660" cy="1516153"/>
          </a:xfrm>
          <a:prstGeom prst="rect">
            <a:avLst/>
          </a:prstGeom>
        </p:spPr>
      </p:pic>
      <p:sp>
        <p:nvSpPr>
          <p:cNvPr id="19" name="テキスト ボックス 18"/>
          <p:cNvSpPr txBox="1"/>
          <p:nvPr/>
        </p:nvSpPr>
        <p:spPr>
          <a:xfrm>
            <a:off x="4187991" y="8018981"/>
            <a:ext cx="1791389" cy="369332"/>
          </a:xfrm>
          <a:prstGeom prst="rect">
            <a:avLst/>
          </a:prstGeom>
          <a:noFill/>
        </p:spPr>
        <p:txBody>
          <a:bodyPr wrap="square" rtlCol="0">
            <a:spAutoFit/>
          </a:bodyPr>
          <a:lstStyle/>
          <a:p>
            <a:r>
              <a:rPr lang="ja-JP" altLang="en-US" dirty="0" smtClean="0">
                <a:latin typeface="HGP明朝B" panose="02020800000000000000" pitchFamily="18" charset="-128"/>
                <a:ea typeface="HGP明朝B" panose="02020800000000000000" pitchFamily="18" charset="-128"/>
              </a:rPr>
              <a:t>スキル発動合図</a:t>
            </a:r>
            <a:endParaRPr kumimoji="1" lang="ja-JP" altLang="en-US" dirty="0">
              <a:latin typeface="HGP明朝B" panose="02020800000000000000" pitchFamily="18" charset="-128"/>
              <a:ea typeface="HGP明朝B" panose="02020800000000000000" pitchFamily="18" charset="-128"/>
            </a:endParaRPr>
          </a:p>
        </p:txBody>
      </p:sp>
    </p:spTree>
    <p:extLst>
      <p:ext uri="{BB962C8B-B14F-4D97-AF65-F5344CB8AC3E}">
        <p14:creationId xmlns:p14="http://schemas.microsoft.com/office/powerpoint/2010/main" val="496977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660</TotalTime>
  <Words>93</Words>
  <Application>Microsoft Office PowerPoint</Application>
  <PresentationFormat>A4 210 x 297 mm</PresentationFormat>
  <Paragraphs>26</Paragraphs>
  <Slides>1</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vt:i4>
      </vt:variant>
    </vt:vector>
  </HeadingPairs>
  <TitlesOfParts>
    <vt:vector size="11" baseType="lpstr">
      <vt:lpstr>HGP行書体</vt:lpstr>
      <vt:lpstr>HGP明朝B</vt:lpstr>
      <vt:lpstr>HG明朝B</vt:lpstr>
      <vt:lpstr>游ゴシック</vt:lpstr>
      <vt:lpstr>游ゴシック Light</vt:lpstr>
      <vt:lpstr>Arial</vt:lpstr>
      <vt:lpstr>Bernard MT Condensed</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student</dc:creator>
  <cp:lastModifiedBy>student</cp:lastModifiedBy>
  <cp:revision>56</cp:revision>
  <dcterms:created xsi:type="dcterms:W3CDTF">2020-12-09T01:18:42Z</dcterms:created>
  <dcterms:modified xsi:type="dcterms:W3CDTF">2020-12-15T14:25:58Z</dcterms:modified>
</cp:coreProperties>
</file>