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0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29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79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9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119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41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89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45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72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15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26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E6C28-2C5B-4C5A-A6F9-9CC985FD3C53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95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E6C28-2C5B-4C5A-A6F9-9CC985FD3C53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047CC-83E4-4031-85E9-94EAB6A28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18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3754" y="234461"/>
            <a:ext cx="209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</a:rPr>
              <a:t>3D</a:t>
            </a:r>
            <a:r>
              <a:rPr kumimoji="1" lang="ja-JP" altLang="en-US" sz="24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</a:rPr>
              <a:t>チーム制作　</a:t>
            </a:r>
            <a:endParaRPr kumimoji="1" lang="ja-JP" altLang="en-US" sz="2400" dirty="0">
              <a:ln>
                <a:solidFill>
                  <a:schemeClr val="accent1">
                    <a:lumMod val="75000"/>
                  </a:schemeClr>
                </a:solidFill>
              </a:ln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97525" y="1005949"/>
            <a:ext cx="2151180" cy="695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コンセプト</a:t>
            </a:r>
            <a:endParaRPr kumimoji="1" lang="ja-JP" altLang="en-US" sz="28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37390" y="3969607"/>
            <a:ext cx="3865687" cy="2919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サイボーグ</a:t>
            </a:r>
            <a:r>
              <a:rPr lang="en-US" altLang="ja-JP" dirty="0" smtClean="0"/>
              <a:t>(</a:t>
            </a:r>
            <a:r>
              <a:rPr lang="ja-JP" altLang="en-US" dirty="0" smtClean="0"/>
              <a:t>忍者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がロボットと戦う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37390" y="7646136"/>
            <a:ext cx="6356840" cy="2018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・プレイヤーの攻撃パターンが複数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・コマンド入力で一撃必殺</a:t>
            </a:r>
            <a:endParaRPr lang="en-US" altLang="ja-JP" dirty="0" smtClean="0"/>
          </a:p>
          <a:p>
            <a:pPr algn="ctr"/>
            <a:endParaRPr kumimoji="1" lang="en-US" altLang="ja-JP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27231" y="326794"/>
            <a:ext cx="252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B</a:t>
            </a:r>
            <a:r>
              <a:rPr kumimoji="1" lang="ja-JP" altLang="en-US" dirty="0" smtClean="0"/>
              <a:t>班</a:t>
            </a:r>
            <a:endParaRPr kumimoji="1" lang="ja-JP" altLang="en-US" dirty="0"/>
          </a:p>
        </p:txBody>
      </p:sp>
      <p:sp>
        <p:nvSpPr>
          <p:cNvPr id="2" name="強調線吹き出し 3 (枠付き) 1"/>
          <p:cNvSpPr/>
          <p:nvPr/>
        </p:nvSpPr>
        <p:spPr>
          <a:xfrm>
            <a:off x="1277816" y="2253482"/>
            <a:ext cx="5316414" cy="958642"/>
          </a:xfrm>
          <a:prstGeom prst="accentBorderCallout3">
            <a:avLst>
              <a:gd name="adj1" fmla="val 88629"/>
              <a:gd name="adj2" fmla="val -4511"/>
              <a:gd name="adj3" fmla="val 89834"/>
              <a:gd name="adj4" fmla="val -15711"/>
              <a:gd name="adj5" fmla="val 17518"/>
              <a:gd name="adj6" fmla="val -16153"/>
              <a:gd name="adj7" fmla="val -52296"/>
              <a:gd name="adj8" fmla="val -14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 smtClean="0"/>
          </a:p>
          <a:p>
            <a:pPr algn="ctr"/>
            <a:r>
              <a:rPr lang="ja-JP" altLang="en-US" sz="2400" b="1" dirty="0" smtClean="0"/>
              <a:t>コマンド</a:t>
            </a:r>
            <a:r>
              <a:rPr lang="ja-JP" altLang="en-US" sz="2400" dirty="0" smtClean="0"/>
              <a:t>アクションを巧みにこなし、爽快感や達成感を与える。</a:t>
            </a:r>
          </a:p>
          <a:p>
            <a:pPr algn="ctr"/>
            <a:endParaRPr kumimoji="1" lang="ja-JP" altLang="en-US" sz="2000" dirty="0"/>
          </a:p>
        </p:txBody>
      </p:sp>
      <p:sp>
        <p:nvSpPr>
          <p:cNvPr id="3" name="強調線吹き出し 2 (枠付き) 2"/>
          <p:cNvSpPr/>
          <p:nvPr/>
        </p:nvSpPr>
        <p:spPr>
          <a:xfrm>
            <a:off x="4665783" y="4632435"/>
            <a:ext cx="1781909" cy="631228"/>
          </a:xfrm>
          <a:prstGeom prst="accentBorderCallout2">
            <a:avLst>
              <a:gd name="adj1" fmla="val 82386"/>
              <a:gd name="adj2" fmla="val -7017"/>
              <a:gd name="adj3" fmla="val 83523"/>
              <a:gd name="adj4" fmla="val -26536"/>
              <a:gd name="adj5" fmla="val 120454"/>
              <a:gd name="adj6" fmla="val -400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 smtClean="0"/>
          </a:p>
          <a:p>
            <a:pPr algn="ctr"/>
            <a:r>
              <a:rPr lang="ja-JP" altLang="en-US" dirty="0" smtClean="0"/>
              <a:t>概要</a:t>
            </a:r>
            <a:endParaRPr lang="ja-JP" altLang="en-US" dirty="0"/>
          </a:p>
          <a:p>
            <a:pPr algn="ctr"/>
            <a:endParaRPr kumimoji="1" lang="ja-JP" altLang="en-US" dirty="0"/>
          </a:p>
        </p:txBody>
      </p:sp>
      <p:sp>
        <p:nvSpPr>
          <p:cNvPr id="14" name="強調線吹き出し 2 (枠付き) 13"/>
          <p:cNvSpPr/>
          <p:nvPr/>
        </p:nvSpPr>
        <p:spPr>
          <a:xfrm>
            <a:off x="4853354" y="7234957"/>
            <a:ext cx="1910861" cy="447296"/>
          </a:xfrm>
          <a:prstGeom prst="accentBorderCallout2">
            <a:avLst>
              <a:gd name="adj1" fmla="val 18750"/>
              <a:gd name="adj2" fmla="val -8333"/>
              <a:gd name="adj3" fmla="val 29233"/>
              <a:gd name="adj4" fmla="val -28937"/>
              <a:gd name="adj5" fmla="val 143951"/>
              <a:gd name="adj6" fmla="val -32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ゲームシステム</a:t>
            </a:r>
            <a:endParaRPr lang="en-US" altLang="ja-JP" dirty="0"/>
          </a:p>
        </p:txBody>
      </p:sp>
      <p:sp>
        <p:nvSpPr>
          <p:cNvPr id="15" name="星 4 14"/>
          <p:cNvSpPr/>
          <p:nvPr/>
        </p:nvSpPr>
        <p:spPr>
          <a:xfrm>
            <a:off x="-3739662" y="2322495"/>
            <a:ext cx="1031631" cy="820616"/>
          </a:xfrm>
          <a:prstGeom prst="star4">
            <a:avLst>
              <a:gd name="adj" fmla="val 31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97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41</Words>
  <Application>Microsoft Office PowerPoint</Application>
  <PresentationFormat>A4 210 x 297 mm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HGP行書体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4</cp:revision>
  <dcterms:created xsi:type="dcterms:W3CDTF">2020-12-09T01:18:42Z</dcterms:created>
  <dcterms:modified xsi:type="dcterms:W3CDTF">2020-12-09T09:44:15Z</dcterms:modified>
</cp:coreProperties>
</file>