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  <p:sldId id="257" r:id="rId4"/>
    <p:sldId id="258" r:id="rId5"/>
    <p:sldId id="270" r:id="rId6"/>
    <p:sldId id="271" r:id="rId7"/>
    <p:sldId id="259" r:id="rId8"/>
    <p:sldId id="263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62" r:id="rId20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4" id="{5D27FD55-8827-4D62-9D0F-9DCB6FC5F4C5}">
          <p14:sldIdLst>
            <p14:sldId id="256"/>
            <p14:sldId id="257"/>
            <p14:sldId id="258"/>
            <p14:sldId id="270"/>
            <p14:sldId id="271"/>
            <p14:sldId id="259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9F9"/>
    <a:srgbClr val="67D3D5"/>
    <a:srgbClr val="663300"/>
    <a:srgbClr val="56D3FA"/>
    <a:srgbClr val="CAF3ED"/>
    <a:srgbClr val="62CEF5"/>
    <a:srgbClr val="203864"/>
    <a:srgbClr val="EBEBFF"/>
    <a:srgbClr val="9999FF"/>
    <a:srgbClr val="DD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3471863"/>
            <a:ext cx="2160588" cy="2159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11" hasCustomPrompt="1"/>
          </p:nvPr>
        </p:nvSpPr>
        <p:spPr>
          <a:xfrm>
            <a:off x="2697402" y="3471863"/>
            <a:ext cx="2160588" cy="2159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0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5026504" y="3471863"/>
            <a:ext cx="2160588" cy="21590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1612" y="1181196"/>
            <a:ext cx="5813876" cy="35855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大草原とかわいい動物たちに出逢う旅に出かけよう！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31612" y="1677375"/>
            <a:ext cx="5813876" cy="62536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○○○○の旅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72336" y="2528741"/>
            <a:ext cx="3732428" cy="358558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203864"/>
                </a:solidFill>
                <a:latin typeface="Lucida Calligraphy" panose="03010101010101010101" pitchFamily="66" charset="0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en-US" altLang="ja-JP" dirty="0" smtClean="0"/>
              <a:t>20xx.xx.xx</a:t>
            </a:r>
            <a:r>
              <a:rPr kumimoji="1" lang="ja-JP" altLang="en-US" dirty="0" smtClean="0"/>
              <a:t>～</a:t>
            </a:r>
            <a:r>
              <a:rPr kumimoji="1" lang="en-US" altLang="ja-JP" dirty="0" err="1" smtClean="0"/>
              <a:t>xx.xx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554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09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ン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18"/>
          <p:cNvSpPr>
            <a:spLocks noGrp="1"/>
          </p:cNvSpPr>
          <p:nvPr>
            <p:ph type="pic" sz="quarter" idx="12" hasCustomPrompt="1"/>
          </p:nvPr>
        </p:nvSpPr>
        <p:spPr>
          <a:xfrm>
            <a:off x="728663" y="3835254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6" name="図プレースホルダー 18"/>
          <p:cNvSpPr>
            <a:spLocks noGrp="1"/>
          </p:cNvSpPr>
          <p:nvPr>
            <p:ph type="pic" sz="quarter" idx="13" hasCustomPrompt="1"/>
          </p:nvPr>
        </p:nvSpPr>
        <p:spPr>
          <a:xfrm>
            <a:off x="3876367" y="3835254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14" hasCustomPrompt="1"/>
          </p:nvPr>
        </p:nvSpPr>
        <p:spPr>
          <a:xfrm>
            <a:off x="728663" y="5099111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8" name="図プレースホルダー 18"/>
          <p:cNvSpPr>
            <a:spLocks noGrp="1"/>
          </p:cNvSpPr>
          <p:nvPr>
            <p:ph type="pic" sz="quarter" idx="15" hasCustomPrompt="1"/>
          </p:nvPr>
        </p:nvSpPr>
        <p:spPr>
          <a:xfrm>
            <a:off x="3876367" y="5099111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9" name="図プレースホルダー 18"/>
          <p:cNvSpPr>
            <a:spLocks noGrp="1"/>
          </p:cNvSpPr>
          <p:nvPr>
            <p:ph type="pic" sz="quarter" idx="16" hasCustomPrompt="1"/>
          </p:nvPr>
        </p:nvSpPr>
        <p:spPr>
          <a:xfrm>
            <a:off x="728663" y="6363068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0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3876367" y="6363068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18" hasCustomPrompt="1"/>
          </p:nvPr>
        </p:nvSpPr>
        <p:spPr>
          <a:xfrm>
            <a:off x="728663" y="7627239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2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3876367" y="7627239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3" name="図プレースホルダー 18"/>
          <p:cNvSpPr>
            <a:spLocks noGrp="1"/>
          </p:cNvSpPr>
          <p:nvPr>
            <p:ph type="pic" sz="quarter" idx="20" hasCustomPrompt="1"/>
          </p:nvPr>
        </p:nvSpPr>
        <p:spPr>
          <a:xfrm>
            <a:off x="728663" y="8891410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4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3876367" y="8891410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8663" y="1818323"/>
            <a:ext cx="6095218" cy="112959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豊かな自然あふれる広い大草原でわたしたちを待っているのは、かわいい動物たち！そんな現地での、素晴らしい出逢いへの期待に胸がふくらむ！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74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ケジュー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4624253" y="3578570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56" name="テキスト プレースホルダー 53"/>
          <p:cNvSpPr>
            <a:spLocks noGrp="1"/>
          </p:cNvSpPr>
          <p:nvPr>
            <p:ph type="body" sz="quarter" idx="13" hasCustomPrompt="1"/>
          </p:nvPr>
        </p:nvSpPr>
        <p:spPr>
          <a:xfrm>
            <a:off x="4624253" y="5630684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58" name="テキスト プレースホルダー 53"/>
          <p:cNvSpPr>
            <a:spLocks noGrp="1"/>
          </p:cNvSpPr>
          <p:nvPr>
            <p:ph type="body" sz="quarter" idx="15" hasCustomPrompt="1"/>
          </p:nvPr>
        </p:nvSpPr>
        <p:spPr>
          <a:xfrm>
            <a:off x="4624253" y="7682798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60" name="テキスト プレースホルダー 53"/>
          <p:cNvSpPr>
            <a:spLocks noGrp="1"/>
          </p:cNvSpPr>
          <p:nvPr>
            <p:ph type="body" sz="quarter" idx="17" hasCustomPrompt="1"/>
          </p:nvPr>
        </p:nvSpPr>
        <p:spPr>
          <a:xfrm>
            <a:off x="4624253" y="9734912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61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>
            <a:off x="4624388" y="1970088"/>
            <a:ext cx="2155825" cy="155416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2" name="図プレースホルダー 49"/>
          <p:cNvSpPr>
            <a:spLocks noGrp="1"/>
          </p:cNvSpPr>
          <p:nvPr>
            <p:ph type="pic" sz="quarter" idx="12" hasCustomPrompt="1"/>
          </p:nvPr>
        </p:nvSpPr>
        <p:spPr>
          <a:xfrm>
            <a:off x="4624388" y="4022202"/>
            <a:ext cx="2155825" cy="155416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3" name="図プレースホルダー 49"/>
          <p:cNvSpPr>
            <a:spLocks noGrp="1"/>
          </p:cNvSpPr>
          <p:nvPr>
            <p:ph type="pic" sz="quarter" idx="14" hasCustomPrompt="1"/>
          </p:nvPr>
        </p:nvSpPr>
        <p:spPr>
          <a:xfrm>
            <a:off x="4624388" y="6074316"/>
            <a:ext cx="2155825" cy="1554162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4" name="図プレースホルダー 49"/>
          <p:cNvSpPr>
            <a:spLocks noGrp="1"/>
          </p:cNvSpPr>
          <p:nvPr>
            <p:ph type="pic" sz="quarter" idx="16" hasCustomPrompt="1"/>
          </p:nvPr>
        </p:nvSpPr>
        <p:spPr>
          <a:xfrm>
            <a:off x="4624388" y="8126430"/>
            <a:ext cx="2155825" cy="1554162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3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地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692331" y="1970577"/>
            <a:ext cx="6087293" cy="7983320"/>
          </a:xfrm>
          <a:blipFill dpi="0" rotWithShape="1">
            <a:blip r:embed="rId2"/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地図を追加する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9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近隣情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677774" y="2048437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92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>
            <a:off x="677774" y="2322838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93" name="テキスト プレースホルダー 53"/>
          <p:cNvSpPr>
            <a:spLocks noGrp="1"/>
          </p:cNvSpPr>
          <p:nvPr>
            <p:ph type="body" sz="quarter" idx="13" hasCustomPrompt="1"/>
          </p:nvPr>
        </p:nvSpPr>
        <p:spPr>
          <a:xfrm>
            <a:off x="677774" y="3077881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94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>
            <a:off x="2280585" y="2048436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97" name="テキスト プレースホルダー 53"/>
          <p:cNvSpPr>
            <a:spLocks noGrp="1"/>
          </p:cNvSpPr>
          <p:nvPr>
            <p:ph type="body" sz="quarter" idx="14" hasCustomPrompt="1"/>
          </p:nvPr>
        </p:nvSpPr>
        <p:spPr>
          <a:xfrm>
            <a:off x="3904758" y="2048437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98" name="テキスト プレースホルダー 53"/>
          <p:cNvSpPr>
            <a:spLocks noGrp="1"/>
          </p:cNvSpPr>
          <p:nvPr>
            <p:ph type="body" sz="quarter" idx="15" hasCustomPrompt="1"/>
          </p:nvPr>
        </p:nvSpPr>
        <p:spPr>
          <a:xfrm>
            <a:off x="3904758" y="2322838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99" name="テキスト プレースホルダー 53"/>
          <p:cNvSpPr>
            <a:spLocks noGrp="1"/>
          </p:cNvSpPr>
          <p:nvPr>
            <p:ph type="body" sz="quarter" idx="16" hasCustomPrompt="1"/>
          </p:nvPr>
        </p:nvSpPr>
        <p:spPr>
          <a:xfrm>
            <a:off x="3904758" y="3077881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00" name="図プレースホルダー 49"/>
          <p:cNvSpPr>
            <a:spLocks noGrp="1"/>
          </p:cNvSpPr>
          <p:nvPr>
            <p:ph type="pic" sz="quarter" idx="17" hasCustomPrompt="1"/>
          </p:nvPr>
        </p:nvSpPr>
        <p:spPr>
          <a:xfrm>
            <a:off x="5507569" y="2048436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04" name="テキスト プレースホルダー 5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74" y="411417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05" name="テキスト プレースホルダー 5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74" y="438857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06" name="テキスト プレースホルダー 53"/>
          <p:cNvSpPr>
            <a:spLocks noGrp="1"/>
          </p:cNvSpPr>
          <p:nvPr>
            <p:ph type="body" sz="quarter" idx="20" hasCustomPrompt="1"/>
          </p:nvPr>
        </p:nvSpPr>
        <p:spPr>
          <a:xfrm>
            <a:off x="677774" y="514361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07" name="図プレースホルダー 49"/>
          <p:cNvSpPr>
            <a:spLocks noGrp="1"/>
          </p:cNvSpPr>
          <p:nvPr>
            <p:ph type="pic" sz="quarter" idx="21" hasCustomPrompt="1"/>
          </p:nvPr>
        </p:nvSpPr>
        <p:spPr>
          <a:xfrm>
            <a:off x="2280585" y="4114170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0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3904758" y="411417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11" name="テキスト プレースホルダー 53"/>
          <p:cNvSpPr>
            <a:spLocks noGrp="1"/>
          </p:cNvSpPr>
          <p:nvPr>
            <p:ph type="body" sz="quarter" idx="23" hasCustomPrompt="1"/>
          </p:nvPr>
        </p:nvSpPr>
        <p:spPr>
          <a:xfrm>
            <a:off x="3904758" y="438857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12" name="テキスト プレースホルダー 53"/>
          <p:cNvSpPr>
            <a:spLocks noGrp="1"/>
          </p:cNvSpPr>
          <p:nvPr>
            <p:ph type="body" sz="quarter" idx="24" hasCustomPrompt="1"/>
          </p:nvPr>
        </p:nvSpPr>
        <p:spPr>
          <a:xfrm>
            <a:off x="3904758" y="514361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13" name="図プレースホルダー 49"/>
          <p:cNvSpPr>
            <a:spLocks noGrp="1"/>
          </p:cNvSpPr>
          <p:nvPr>
            <p:ph type="pic" sz="quarter" idx="25" hasCustomPrompt="1"/>
          </p:nvPr>
        </p:nvSpPr>
        <p:spPr>
          <a:xfrm>
            <a:off x="5507569" y="4114170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7" name="テキスト プレースホルダー 53"/>
          <p:cNvSpPr>
            <a:spLocks noGrp="1"/>
          </p:cNvSpPr>
          <p:nvPr>
            <p:ph type="body" sz="quarter" idx="26" hasCustomPrompt="1"/>
          </p:nvPr>
        </p:nvSpPr>
        <p:spPr>
          <a:xfrm>
            <a:off x="677774" y="617276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18" name="テキスト プレースホルダー 53"/>
          <p:cNvSpPr>
            <a:spLocks noGrp="1"/>
          </p:cNvSpPr>
          <p:nvPr>
            <p:ph type="body" sz="quarter" idx="27" hasCustomPrompt="1"/>
          </p:nvPr>
        </p:nvSpPr>
        <p:spPr>
          <a:xfrm>
            <a:off x="677774" y="644716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19" name="テキスト プレースホルダー 53"/>
          <p:cNvSpPr>
            <a:spLocks noGrp="1"/>
          </p:cNvSpPr>
          <p:nvPr>
            <p:ph type="body" sz="quarter" idx="28" hasCustomPrompt="1"/>
          </p:nvPr>
        </p:nvSpPr>
        <p:spPr>
          <a:xfrm>
            <a:off x="677774" y="720220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20" name="図プレースホルダー 49"/>
          <p:cNvSpPr>
            <a:spLocks noGrp="1"/>
          </p:cNvSpPr>
          <p:nvPr>
            <p:ph type="pic" sz="quarter" idx="29" hasCustomPrompt="1"/>
          </p:nvPr>
        </p:nvSpPr>
        <p:spPr>
          <a:xfrm>
            <a:off x="2280585" y="6172760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23" name="テキスト プレースホルダー 53"/>
          <p:cNvSpPr>
            <a:spLocks noGrp="1"/>
          </p:cNvSpPr>
          <p:nvPr>
            <p:ph type="body" sz="quarter" idx="30" hasCustomPrompt="1"/>
          </p:nvPr>
        </p:nvSpPr>
        <p:spPr>
          <a:xfrm>
            <a:off x="3904758" y="617276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24" name="テキスト プレースホルダー 53"/>
          <p:cNvSpPr>
            <a:spLocks noGrp="1"/>
          </p:cNvSpPr>
          <p:nvPr>
            <p:ph type="body" sz="quarter" idx="31" hasCustomPrompt="1"/>
          </p:nvPr>
        </p:nvSpPr>
        <p:spPr>
          <a:xfrm>
            <a:off x="3904758" y="644716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25" name="テキスト プレースホルダー 53"/>
          <p:cNvSpPr>
            <a:spLocks noGrp="1"/>
          </p:cNvSpPr>
          <p:nvPr>
            <p:ph type="body" sz="quarter" idx="32" hasCustomPrompt="1"/>
          </p:nvPr>
        </p:nvSpPr>
        <p:spPr>
          <a:xfrm>
            <a:off x="3904758" y="720220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26" name="図プレースホルダー 49"/>
          <p:cNvSpPr>
            <a:spLocks noGrp="1"/>
          </p:cNvSpPr>
          <p:nvPr>
            <p:ph type="pic" sz="quarter" idx="33" hasCustomPrompt="1"/>
          </p:nvPr>
        </p:nvSpPr>
        <p:spPr>
          <a:xfrm>
            <a:off x="5507569" y="6172760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2" name="テキスト プレースホルダー 53"/>
          <p:cNvSpPr>
            <a:spLocks noGrp="1"/>
          </p:cNvSpPr>
          <p:nvPr>
            <p:ph type="body" sz="quarter" idx="34" hasCustomPrompt="1"/>
          </p:nvPr>
        </p:nvSpPr>
        <p:spPr>
          <a:xfrm>
            <a:off x="677774" y="8234923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33" name="テキスト プレースホルダー 53"/>
          <p:cNvSpPr>
            <a:spLocks noGrp="1"/>
          </p:cNvSpPr>
          <p:nvPr>
            <p:ph type="body" sz="quarter" idx="35" hasCustomPrompt="1"/>
          </p:nvPr>
        </p:nvSpPr>
        <p:spPr>
          <a:xfrm>
            <a:off x="677774" y="8509324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34" name="テキスト プレースホルダー 53"/>
          <p:cNvSpPr>
            <a:spLocks noGrp="1"/>
          </p:cNvSpPr>
          <p:nvPr>
            <p:ph type="body" sz="quarter" idx="36" hasCustomPrompt="1"/>
          </p:nvPr>
        </p:nvSpPr>
        <p:spPr>
          <a:xfrm>
            <a:off x="677774" y="9264367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35" name="図プレースホルダー 49"/>
          <p:cNvSpPr>
            <a:spLocks noGrp="1"/>
          </p:cNvSpPr>
          <p:nvPr>
            <p:ph type="pic" sz="quarter" idx="37" hasCustomPrompt="1"/>
          </p:nvPr>
        </p:nvSpPr>
        <p:spPr>
          <a:xfrm>
            <a:off x="2280585" y="8234922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8" name="テキスト プレースホルダー 53"/>
          <p:cNvSpPr>
            <a:spLocks noGrp="1"/>
          </p:cNvSpPr>
          <p:nvPr>
            <p:ph type="body" sz="quarter" idx="38" hasCustomPrompt="1"/>
          </p:nvPr>
        </p:nvSpPr>
        <p:spPr>
          <a:xfrm>
            <a:off x="3904758" y="8234923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39" name="テキスト プレースホルダー 53"/>
          <p:cNvSpPr>
            <a:spLocks noGrp="1"/>
          </p:cNvSpPr>
          <p:nvPr>
            <p:ph type="body" sz="quarter" idx="39" hasCustomPrompt="1"/>
          </p:nvPr>
        </p:nvSpPr>
        <p:spPr>
          <a:xfrm>
            <a:off x="3904758" y="8509324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40" name="テキスト プレースホルダー 53"/>
          <p:cNvSpPr>
            <a:spLocks noGrp="1"/>
          </p:cNvSpPr>
          <p:nvPr>
            <p:ph type="body" sz="quarter" idx="40" hasCustomPrompt="1"/>
          </p:nvPr>
        </p:nvSpPr>
        <p:spPr>
          <a:xfrm>
            <a:off x="3904758" y="9264367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41" name="図プレースホルダー 49"/>
          <p:cNvSpPr>
            <a:spLocks noGrp="1"/>
          </p:cNvSpPr>
          <p:nvPr>
            <p:ph type="pic" sz="quarter" idx="41" hasCustomPrompt="1"/>
          </p:nvPr>
        </p:nvSpPr>
        <p:spPr>
          <a:xfrm>
            <a:off x="5507569" y="8234922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42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みや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197072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052594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図プレースホルダー 49"/>
          <p:cNvSpPr>
            <a:spLocks noGrp="1"/>
          </p:cNvSpPr>
          <p:nvPr>
            <p:ph type="pic" sz="quarter" idx="21" hasCustomPrompt="1"/>
          </p:nvPr>
        </p:nvSpPr>
        <p:spPr>
          <a:xfrm>
            <a:off x="1197072" y="7573662"/>
            <a:ext cx="2217044" cy="137358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1197072" y="7262738"/>
            <a:ext cx="2217044" cy="239545"/>
          </a:xfrm>
        </p:spPr>
        <p:txBody>
          <a:bodyPr lIns="36000" tIns="36000" rIns="36000" bIns="36000">
            <a:noAutofit/>
          </a:bodyPr>
          <a:lstStyle>
            <a:lvl1pPr marL="0" indent="0" algn="ctr">
              <a:buNone/>
              <a:defRPr sz="1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2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>
            <a:off x="1197072" y="9074282"/>
            <a:ext cx="2217044" cy="488818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052594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図プレースホルダー 49"/>
          <p:cNvSpPr>
            <a:spLocks noGrp="1"/>
          </p:cNvSpPr>
          <p:nvPr>
            <p:ph type="pic" sz="quarter" idx="22" hasCustomPrompt="1"/>
          </p:nvPr>
        </p:nvSpPr>
        <p:spPr>
          <a:xfrm>
            <a:off x="4052594" y="7573662"/>
            <a:ext cx="2217044" cy="13735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6" name="テキスト プレースホルダー 53"/>
          <p:cNvSpPr>
            <a:spLocks noGrp="1"/>
          </p:cNvSpPr>
          <p:nvPr>
            <p:ph type="body" sz="quarter" idx="23" hasCustomPrompt="1"/>
          </p:nvPr>
        </p:nvSpPr>
        <p:spPr>
          <a:xfrm>
            <a:off x="4052594" y="7262738"/>
            <a:ext cx="2217044" cy="239545"/>
          </a:xfrm>
        </p:spPr>
        <p:txBody>
          <a:bodyPr lIns="36000" tIns="36000" rIns="36000" bIns="36000">
            <a:noAutofit/>
          </a:bodyPr>
          <a:lstStyle>
            <a:lvl1pPr marL="0" indent="0" algn="ctr">
              <a:buNone/>
              <a:defRPr sz="1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7" name="テキスト プレースホルダー 53"/>
          <p:cNvSpPr>
            <a:spLocks noGrp="1"/>
          </p:cNvSpPr>
          <p:nvPr>
            <p:ph type="body" sz="quarter" idx="24" hasCustomPrompt="1"/>
          </p:nvPr>
        </p:nvSpPr>
        <p:spPr>
          <a:xfrm>
            <a:off x="4052594" y="9074282"/>
            <a:ext cx="2217044" cy="488818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78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い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 rot="471419">
            <a:off x="3838730" y="642849"/>
            <a:ext cx="2453940" cy="186652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4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 rot="471419">
            <a:off x="3648930" y="2615272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6" name="図プレースホルダー 49"/>
          <p:cNvSpPr>
            <a:spLocks noGrp="1"/>
          </p:cNvSpPr>
          <p:nvPr>
            <p:ph type="pic" sz="quarter" idx="13" hasCustomPrompt="1"/>
          </p:nvPr>
        </p:nvSpPr>
        <p:spPr>
          <a:xfrm rot="21178094">
            <a:off x="965471" y="2399553"/>
            <a:ext cx="1872152" cy="218051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7" name="テキスト プレースホルダー 53"/>
          <p:cNvSpPr>
            <a:spLocks noGrp="1"/>
          </p:cNvSpPr>
          <p:nvPr>
            <p:ph type="body" sz="quarter" idx="14" hasCustomPrompt="1"/>
          </p:nvPr>
        </p:nvSpPr>
        <p:spPr>
          <a:xfrm rot="21178094">
            <a:off x="899791" y="4642430"/>
            <a:ext cx="2453940" cy="341255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9" name="図プレースホルダー 49"/>
          <p:cNvSpPr>
            <a:spLocks noGrp="1"/>
          </p:cNvSpPr>
          <p:nvPr>
            <p:ph type="pic" sz="quarter" idx="15" hasCustomPrompt="1"/>
          </p:nvPr>
        </p:nvSpPr>
        <p:spPr>
          <a:xfrm rot="216376">
            <a:off x="4524094" y="4099178"/>
            <a:ext cx="2453940" cy="186652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0" name="テキスト プレースホルダー 53"/>
          <p:cNvSpPr>
            <a:spLocks noGrp="1"/>
          </p:cNvSpPr>
          <p:nvPr>
            <p:ph type="body" sz="quarter" idx="16" hasCustomPrompt="1"/>
          </p:nvPr>
        </p:nvSpPr>
        <p:spPr>
          <a:xfrm rot="216376">
            <a:off x="4448319" y="6057841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22" name="図プレースホルダー 49"/>
          <p:cNvSpPr>
            <a:spLocks noGrp="1"/>
          </p:cNvSpPr>
          <p:nvPr>
            <p:ph type="pic" sz="quarter" idx="17" hasCustomPrompt="1"/>
          </p:nvPr>
        </p:nvSpPr>
        <p:spPr>
          <a:xfrm rot="380574">
            <a:off x="691611" y="6541228"/>
            <a:ext cx="2453940" cy="186652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3" name="テキスト プレースホルダー 53"/>
          <p:cNvSpPr>
            <a:spLocks noGrp="1"/>
          </p:cNvSpPr>
          <p:nvPr>
            <p:ph type="body" sz="quarter" idx="18" hasCustomPrompt="1"/>
          </p:nvPr>
        </p:nvSpPr>
        <p:spPr>
          <a:xfrm rot="380574">
            <a:off x="534662" y="8502548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25" name="図プレースホルダー 49"/>
          <p:cNvSpPr>
            <a:spLocks noGrp="1"/>
          </p:cNvSpPr>
          <p:nvPr>
            <p:ph type="pic" sz="quarter" idx="19" hasCustomPrompt="1"/>
          </p:nvPr>
        </p:nvSpPr>
        <p:spPr>
          <a:xfrm rot="21365334">
            <a:off x="4156449" y="7545883"/>
            <a:ext cx="1872152" cy="218051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6" name="テキスト プレースホルダー 53"/>
          <p:cNvSpPr>
            <a:spLocks noGrp="1"/>
          </p:cNvSpPr>
          <p:nvPr>
            <p:ph type="body" sz="quarter" idx="20" hasCustomPrompt="1"/>
          </p:nvPr>
        </p:nvSpPr>
        <p:spPr>
          <a:xfrm rot="21365334">
            <a:off x="3998262" y="9854006"/>
            <a:ext cx="2453940" cy="341255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3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2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74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978F-6BEB-4165-9238-980DB8EACA4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3488-3167-43C3-96B8-B87774AE443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2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72" r:id="rId8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0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1166881" y="769441"/>
            <a:ext cx="5131559" cy="360300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131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表紙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1419364" y="2263870"/>
            <a:ext cx="4626592" cy="614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自信作のキャラクター</a:t>
            </a:r>
            <a:r>
              <a:rPr lang="ja-JP" altLang="en-US" sz="2400" dirty="0" smtClean="0">
                <a:solidFill>
                  <a:schemeClr val="tx1"/>
                </a:solidFill>
              </a:rPr>
              <a:t>の画像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8671944"/>
            <a:ext cx="5015555" cy="2019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ゲーム学科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鈴木楓汰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78424" y="334820"/>
            <a:ext cx="49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Ⅳ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7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88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1319" y="341194"/>
            <a:ext cx="67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Ⅴ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アクションゲーム＋チーム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860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05468" y="389825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Ⅵ</a:t>
            </a:r>
            <a:r>
              <a:rPr kumimoji="1" lang="ja-JP" altLang="en-US" sz="3200" dirty="0" smtClean="0"/>
              <a:t>．第一回ハッカソン作品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8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93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1946" y="941696"/>
            <a:ext cx="514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/>
              <a:t>イベント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0245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0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裏表紙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1003" y="2524836"/>
            <a:ext cx="528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今まで作ったキャラクター</a:t>
            </a:r>
            <a:endParaRPr kumimoji="1" lang="ja-JP" altLang="en-US" sz="3200" dirty="0"/>
          </a:p>
        </p:txBody>
      </p:sp>
      <p:sp>
        <p:nvSpPr>
          <p:cNvPr id="4" name="楕円 3"/>
          <p:cNvSpPr/>
          <p:nvPr/>
        </p:nvSpPr>
        <p:spPr>
          <a:xfrm>
            <a:off x="887104" y="933832"/>
            <a:ext cx="5977720" cy="37667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4776" y="6277970"/>
            <a:ext cx="4694830" cy="216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0"/>
            <a:ext cx="20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自己紹介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1068" y="2875071"/>
            <a:ext cx="5186150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生年月日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出身地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高校→吉田学園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趣味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一番やったゲーム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そのゲームの好きなところ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これまでやってきた部活動や習い事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8491" y="750627"/>
            <a:ext cx="133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名前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4858602" y="234847"/>
            <a:ext cx="2483893" cy="272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顔写真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0687" y="873737"/>
            <a:ext cx="21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学校での役職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909" y="1770501"/>
            <a:ext cx="335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鈴木　楓汰</a:t>
            </a:r>
            <a:endParaRPr kumimoji="1"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9210" y="1305817"/>
            <a:ext cx="307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すずき　ふうた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4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528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137203"/>
            <a:ext cx="394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ja-JP" altLang="en-US" sz="3200" dirty="0" smtClean="0"/>
              <a:t>コロナ禍での勉強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8172" y="2141007"/>
            <a:ext cx="178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学校再開</a:t>
            </a:r>
            <a:r>
              <a:rPr lang="ja-JP" altLang="en-US" sz="2400" dirty="0"/>
              <a:t>後</a:t>
            </a:r>
            <a:endParaRPr lang="en-US" altLang="ja-JP" sz="2400" dirty="0" smtClean="0"/>
          </a:p>
        </p:txBody>
      </p:sp>
      <p:cxnSp>
        <p:nvCxnSpPr>
          <p:cNvPr id="6" name="直線矢印コネクタ 5"/>
          <p:cNvCxnSpPr>
            <a:stCxn id="3" idx="2"/>
            <a:endCxn id="4" idx="0"/>
          </p:cNvCxnSpPr>
          <p:nvPr/>
        </p:nvCxnSpPr>
        <p:spPr>
          <a:xfrm flipH="1">
            <a:off x="1972101" y="1721978"/>
            <a:ext cx="1" cy="419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972100" y="2625916"/>
            <a:ext cx="1" cy="3957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-58005" y="3021701"/>
            <a:ext cx="584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Ⅱ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シューティングゲーム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4039323"/>
            <a:ext cx="481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Ⅲ</a:t>
            </a:r>
            <a:r>
              <a:rPr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972099" y="3606476"/>
            <a:ext cx="1" cy="3957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0" y="5056945"/>
            <a:ext cx="49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Ⅳ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6277970"/>
            <a:ext cx="67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Ⅴ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アクションゲーム＋チーム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7295592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Ⅵ</a:t>
            </a:r>
            <a:r>
              <a:rPr kumimoji="1" lang="ja-JP" altLang="en-US" sz="3200" dirty="0" smtClean="0"/>
              <a:t>．第一回ハッカソン作品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42197" y="250098"/>
            <a:ext cx="394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ja-JP" altLang="en-US" sz="3200" dirty="0" smtClean="0"/>
              <a:t>コロナ禍での勉強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0586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043" y="374036"/>
            <a:ext cx="584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Ⅱ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シューティングゲーム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71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84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69242" y="368075"/>
            <a:ext cx="481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Ⅲ</a:t>
            </a:r>
            <a:r>
              <a:rPr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20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932_shiori_travel_A4.potx" id="{2C4E2D7B-397F-40C9-98AD-8D478BDFB3F0}" vid="{51D97DF7-A5C9-4FDD-AC79-7E44805DE1AE}"/>
    </a:ext>
  </a:extLst>
</a:theme>
</file>

<file path=ppt/theme/theme2.xml><?xml version="1.0" encoding="utf-8"?>
<a:theme xmlns:a="http://schemas.openxmlformats.org/drawingml/2006/main" name="ストーリーボードのレイアウ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旅のしおり（A4・シャイニー）</Template>
  <TotalTime>111</TotalTime>
  <Words>110</Words>
  <Application>Microsoft Office PowerPoint</Application>
  <PresentationFormat>ユーザー設定</PresentationFormat>
  <Paragraphs>34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HGSｺﾞｼｯｸM</vt:lpstr>
      <vt:lpstr>ＭＳ Ｐゴシック</vt:lpstr>
      <vt:lpstr>メイリオ</vt:lpstr>
      <vt:lpstr>游ゴシック</vt:lpstr>
      <vt:lpstr>Arial</vt:lpstr>
      <vt:lpstr>Calibri</vt:lpstr>
      <vt:lpstr>Calibri Light</vt:lpstr>
      <vt:lpstr>Lucida Calligraphy</vt:lpstr>
      <vt:lpstr>Office テーマ</vt:lpstr>
      <vt:lpstr>ストーリーボードのレイアウト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2020-10-20T04:47:49Z</dcterms:created>
  <dcterms:modified xsi:type="dcterms:W3CDTF">2020-11-16T13:17:51Z</dcterms:modified>
</cp:coreProperties>
</file>