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8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1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C28-2C5B-4C5A-A6F9-9CC985FD3C53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1801" y="53572"/>
            <a:ext cx="295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3D</a:t>
            </a:r>
            <a:r>
              <a:rPr kumimoji="1" lang="ja-JP" altLang="en-US" sz="36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チーム制作</a:t>
            </a:r>
            <a:r>
              <a:rPr kumimoji="1" lang="ja-JP" alt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　</a:t>
            </a:r>
            <a:endParaRPr kumimoji="1" lang="ja-JP" alt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-49514" y="6822478"/>
            <a:ext cx="6773483" cy="280152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3309" y="3022513"/>
            <a:ext cx="6880235" cy="290746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tx1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22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42032" y="116527"/>
            <a:ext cx="291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/>
              <a:t>B</a:t>
            </a:r>
            <a:r>
              <a:rPr kumimoji="1" lang="ja-JP" altLang="en-US" sz="2400" b="1" dirty="0" smtClean="0"/>
              <a:t>班　</a:t>
            </a:r>
            <a:r>
              <a:rPr kumimoji="1" lang="ja-JP" altLang="en-US" sz="3600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鈴</a:t>
            </a:r>
            <a:r>
              <a:rPr kumimoji="1" lang="ja-JP" altLang="en-US" sz="2400" b="1" dirty="0" smtClean="0"/>
              <a:t>木</a:t>
            </a:r>
            <a:r>
              <a:rPr kumimoji="1" lang="ja-JP" altLang="en-US" sz="3200" b="1" dirty="0" smtClean="0"/>
              <a:t>楓</a:t>
            </a:r>
            <a:r>
              <a:rPr kumimoji="1" lang="ja-JP" altLang="en-US" sz="2400" b="1" dirty="0" smtClean="0"/>
              <a:t>汰</a:t>
            </a:r>
            <a:endParaRPr kumimoji="1" lang="en-US" altLang="ja-JP" sz="24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-22235" y="1387255"/>
            <a:ext cx="6764968" cy="10724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　</a:t>
            </a:r>
            <a:r>
              <a:rPr lang="ja-JP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コマンドアクション</a:t>
            </a:r>
            <a:r>
              <a:rPr lang="en-US" altLang="ja-JP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(</a:t>
            </a:r>
            <a:r>
              <a:rPr lang="ja-JP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スキル</a:t>
            </a:r>
            <a:r>
              <a:rPr lang="en-US" altLang="ja-JP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)</a:t>
            </a:r>
            <a:r>
              <a:rPr lang="ja-JP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を</a:t>
            </a:r>
            <a:r>
              <a:rPr lang="ja-JP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巧みにこなし</a:t>
            </a:r>
            <a:r>
              <a:rPr lang="ja-JP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endParaRPr lang="en-US" altLang="ja-JP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　</a:t>
            </a:r>
            <a:r>
              <a:rPr lang="ja-JP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爽快感</a:t>
            </a:r>
            <a:r>
              <a:rPr lang="ja-JP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や達成感を</a:t>
            </a:r>
            <a:r>
              <a:rPr lang="ja-JP" altLang="en-US" sz="2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与える</a:t>
            </a:r>
            <a:r>
              <a:rPr lang="ja-JP" altLang="en-US" sz="2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。</a:t>
            </a:r>
            <a:endParaRPr lang="en-US" altLang="ja-JP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875" y="540046"/>
            <a:ext cx="176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200" dirty="0">
                <a:solidFill>
                  <a:schemeClr val="bg1">
                    <a:lumMod val="50000"/>
                  </a:schemeClr>
                </a:solidFill>
                <a:latin typeface="Bernard MT Condensed" panose="02050806060905020404" pitchFamily="18" charset="0"/>
              </a:rPr>
              <a:t>C</a:t>
            </a:r>
            <a:r>
              <a:rPr kumimoji="1" lang="en-US" altLang="ja-JP" sz="3600" dirty="0" smtClean="0">
                <a:latin typeface="Bernard MT Condensed" panose="02050806060905020404" pitchFamily="18" charset="0"/>
              </a:rPr>
              <a:t>oncept</a:t>
            </a:r>
            <a:endParaRPr kumimoji="1" lang="ja-JP" altLang="en-US" sz="3600" dirty="0">
              <a:latin typeface="Bernard MT Condensed" panose="020508060609050204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875" y="5872499"/>
            <a:ext cx="2064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  <a:ea typeface="HGP行書体" panose="03000600000000000000" pitchFamily="66" charset="-128"/>
              </a:rPr>
              <a:t>O</a:t>
            </a:r>
            <a:r>
              <a:rPr lang="en-US" altLang="ja-JP" sz="3600" dirty="0" smtClean="0">
                <a:latin typeface="Bernard MT Condensed" panose="02050806060905020404" pitchFamily="18" charset="0"/>
                <a:ea typeface="HGP行書体" panose="03000600000000000000" pitchFamily="66" charset="-128"/>
              </a:rPr>
              <a:t>verview</a:t>
            </a:r>
            <a:endParaRPr lang="ja-JP" altLang="en-US" sz="3600" dirty="0">
              <a:latin typeface="Bernard MT Condensed" panose="02050806060905020404" pitchFamily="18" charset="0"/>
              <a:ea typeface="HGP行書体" panose="03000600000000000000" pitchFamily="66" charset="-128"/>
            </a:endParaRPr>
          </a:p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84551" y="2154034"/>
            <a:ext cx="154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rPr>
              <a:t>S</a:t>
            </a:r>
            <a:r>
              <a:rPr lang="en-US" altLang="ja-JP" sz="3600" dirty="0" smtClean="0">
                <a:latin typeface="Bernard MT Condensed" panose="02050806060905020404" pitchFamily="18" charset="0"/>
              </a:rPr>
              <a:t>ystem</a:t>
            </a:r>
            <a:endParaRPr kumimoji="1" lang="ja-JP" altLang="en-US" sz="3600" dirty="0">
              <a:latin typeface="Bernard MT Condensed" panose="02050806060905020404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1980" y="3077917"/>
            <a:ext cx="6551989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  <a:r>
              <a:rPr lang="ja-JP" altLang="en-US" sz="2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攻撃</a:t>
            </a:r>
            <a:r>
              <a:rPr lang="en-US" altLang="ja-JP" sz="2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・武器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は二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種類</a:t>
            </a: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 　 刀  → 単体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対象で威力が高い。</a:t>
            </a: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 　薙刀 → 一定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範囲内対象で威力が低い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。</a:t>
            </a: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・攻撃手段として、通常とスキルがある。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・通常でスキル可能になるゲージが溜まる。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ja-JP" sz="2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  <a:r>
              <a:rPr lang="ja-JP" altLang="en-US" sz="2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その他</a:t>
            </a:r>
            <a:r>
              <a:rPr lang="en-US" altLang="ja-JP" sz="2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-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・回避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とガードをジャストで決めること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で素早く攻撃可能。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 ・失敗</a:t>
            </a: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する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と、敵に隙を与える。</a:t>
            </a:r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8" y="8424613"/>
            <a:ext cx="3153264" cy="1499405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377919" y="6909169"/>
            <a:ext cx="6140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一定の敵を倒しステージを進め、ボスを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攻略を目指す。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スキル発動時に開始する</a:t>
            </a:r>
            <a:r>
              <a:rPr lang="ja-JP" altLang="en-US" u="sng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ＱＴＥ</a:t>
            </a:r>
            <a:r>
              <a:rPr lang="ja-JP" alt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を最後まで成功させ、高得点を目指そう。</a:t>
            </a:r>
            <a:endParaRPr lang="en-US" altLang="ja-JP" dirty="0" smtClean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7922" y="7499639"/>
            <a:ext cx="5964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>
              <a:ln>
                <a:solidFill>
                  <a:schemeClr val="bg2">
                    <a:lumMod val="50000"/>
                  </a:schemeClr>
                </a:solidFill>
              </a:ln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3659" y="8063049"/>
            <a:ext cx="28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QTE(</a:t>
            </a:r>
            <a:r>
              <a:rPr kumimoji="1" lang="ja-JP" altLang="en-US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クイックタイムイベント</a:t>
            </a:r>
            <a:r>
              <a:rPr kumimoji="1" lang="en-US" altLang="ja-JP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10" y="8407865"/>
            <a:ext cx="2971660" cy="151615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187991" y="8018981"/>
            <a:ext cx="179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スキル発動合図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58</Words>
  <Application>Microsoft Office PowerPoint</Application>
  <PresentationFormat>A4 210 x 297 mm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HGP行書体</vt:lpstr>
      <vt:lpstr>HGP明朝B</vt:lpstr>
      <vt:lpstr>HG明朝B</vt:lpstr>
      <vt:lpstr>游ゴシック</vt:lpstr>
      <vt:lpstr>游ゴシック Light</vt:lpstr>
      <vt:lpstr>Arial</vt:lpstr>
      <vt:lpstr>Bernard MT Condensed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57</cp:revision>
  <dcterms:created xsi:type="dcterms:W3CDTF">2020-12-09T01:18:42Z</dcterms:created>
  <dcterms:modified xsi:type="dcterms:W3CDTF">2020-12-16T04:02:34Z</dcterms:modified>
</cp:coreProperties>
</file>