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86" y="3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0A4A-F67C-40D4-9BB4-101E0025C5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54C1-DF55-4F11-AA30-4B8AB13E4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2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946-4D91-4D0A-AC88-9749186D5BE6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76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E39E-B08D-4D3D-AA46-52742C871E65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0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308E-8C8D-4D42-B494-B18B3DC00085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45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82A8-11BF-4BCD-9D9D-1F8EFF5A26AA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4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D7F2-2CCF-41FC-8650-A700747AE699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34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723D-E348-4F2B-B2B8-0EFD7972E98D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1E7F-9EFA-4E76-9FB4-0D6A9646A3E6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3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AEDA-6F51-465B-8B65-3A964F07AA7A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95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F1C9-367A-465F-9D0F-00DFEA944268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06F-4935-468E-9C50-1C9A18676554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56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FC5A-B34C-4780-B7E4-0D584ADFD0ED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7EBE-D3BA-4BA7-BD4B-9B44C2880B7F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CD50-50FA-436F-A6AE-66E7CAD24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3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22385" y="433754"/>
            <a:ext cx="6213231" cy="773723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ポートフォリオ　タイトル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6668" y="9000914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吉田学園情報ビジネス専門学校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ゲーム学科　早坂大輝</a:t>
            </a:r>
            <a:endParaRPr kumimoji="1" lang="ja-JP" altLang="en-US" sz="2000" dirty="0"/>
          </a:p>
        </p:txBody>
      </p:sp>
      <p:sp>
        <p:nvSpPr>
          <p:cNvPr id="2" name="正方形/長方形 1"/>
          <p:cNvSpPr/>
          <p:nvPr/>
        </p:nvSpPr>
        <p:spPr>
          <a:xfrm>
            <a:off x="322385" y="1535722"/>
            <a:ext cx="6213231" cy="7080739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写真、イラストなど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1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0" y="9378597"/>
            <a:ext cx="328246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9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4123" y="164123"/>
            <a:ext cx="3264877" cy="92612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作品５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3D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95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5314950" y="9378597"/>
            <a:ext cx="1543050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10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02323" y="1606062"/>
            <a:ext cx="4853354" cy="147710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3D</a:t>
            </a:r>
            <a:r>
              <a:rPr lang="ja-JP" altLang="en-US" dirty="0" smtClean="0"/>
              <a:t>作品</a:t>
            </a:r>
            <a:r>
              <a:rPr kumimoji="1" lang="ja-JP" altLang="en-US" dirty="0" smtClean="0"/>
              <a:t>二枚目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67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0" y="9378597"/>
            <a:ext cx="501528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11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9631" y="211015"/>
            <a:ext cx="3423138" cy="73855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ゲーム発表会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シューティング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0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5314950" y="9378597"/>
            <a:ext cx="1543050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12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78523" y="1488831"/>
            <a:ext cx="4747846" cy="24032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シューティング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発表会二枚目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0" y="9378597"/>
            <a:ext cx="501528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13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9631" y="211015"/>
            <a:ext cx="3423138" cy="73855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ゲーム発表会</a:t>
            </a:r>
            <a:r>
              <a:rPr kumimoji="1" lang="en-US" altLang="ja-JP" dirty="0" smtClean="0"/>
              <a:t>(</a:t>
            </a:r>
            <a:r>
              <a:rPr lang="ja-JP" altLang="en-US" dirty="0"/>
              <a:t>アクション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7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5314950" y="9378597"/>
            <a:ext cx="1543050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14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78523" y="1488831"/>
            <a:ext cx="4747846" cy="24032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アクション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発表会二枚目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1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0" y="9378597"/>
            <a:ext cx="466359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15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6862" y="187569"/>
            <a:ext cx="3305907" cy="6213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オンライン</a:t>
            </a:r>
            <a:r>
              <a:rPr lang="ja-JP" altLang="en-US" dirty="0"/>
              <a:t>授業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98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391641" y="9378597"/>
            <a:ext cx="466359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16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6862" y="187569"/>
            <a:ext cx="3305907" cy="6213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キャラバン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0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0" y="9378597"/>
            <a:ext cx="460275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17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6862" y="187569"/>
            <a:ext cx="3305907" cy="6213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放課後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95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52246" y="398584"/>
            <a:ext cx="3153508" cy="6096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目次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9838" y="1623645"/>
            <a:ext cx="838571" cy="7034217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r">
              <a:lnSpc>
                <a:spcPct val="150000"/>
              </a:lnSpc>
            </a:pPr>
            <a:r>
              <a:rPr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</a:p>
          <a:p>
            <a:pPr algn="r">
              <a:lnSpc>
                <a:spcPct val="150000"/>
              </a:lnSpc>
            </a:pPr>
            <a:endParaRPr lang="en-US" altLang="ja-JP" sz="20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r">
              <a:lnSpc>
                <a:spcPct val="150000"/>
              </a:lnSpc>
            </a:pPr>
            <a:r>
              <a:rPr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</a:p>
          <a:p>
            <a:pPr algn="r">
              <a:lnSpc>
                <a:spcPct val="150000"/>
              </a:lnSpc>
            </a:pPr>
            <a:r>
              <a:rPr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</a:p>
          <a:p>
            <a:pPr algn="r">
              <a:lnSpc>
                <a:spcPct val="150000"/>
              </a:lnSpc>
            </a:pPr>
            <a:r>
              <a:rPr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5,6</a:t>
            </a:r>
          </a:p>
          <a:p>
            <a:pPr algn="r">
              <a:lnSpc>
                <a:spcPct val="150000"/>
              </a:lnSpc>
            </a:pPr>
            <a:r>
              <a:rPr lang="en-US" altLang="ja-JP" sz="20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7,8</a:t>
            </a:r>
          </a:p>
          <a:p>
            <a:pPr algn="r">
              <a:lnSpc>
                <a:spcPct val="15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9,10</a:t>
            </a:r>
          </a:p>
          <a:p>
            <a:pPr algn="r">
              <a:lnSpc>
                <a:spcPct val="15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</a:t>
            </a:r>
          </a:p>
          <a:p>
            <a:pPr algn="r">
              <a:lnSpc>
                <a:spcPct val="15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</a:t>
            </a:r>
          </a:p>
          <a:p>
            <a:pPr algn="r">
              <a:lnSpc>
                <a:spcPct val="150000"/>
              </a:lnSpc>
            </a:pPr>
            <a:endParaRPr lang="en-US" altLang="ja-JP" sz="2000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r">
              <a:lnSpc>
                <a:spcPct val="150000"/>
              </a:lnSpc>
            </a:pPr>
            <a:r>
              <a:rPr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13,14</a:t>
            </a:r>
          </a:p>
          <a:p>
            <a:pPr algn="r">
              <a:lnSpc>
                <a:spcPct val="150000"/>
              </a:lnSpc>
            </a:pPr>
            <a:r>
              <a:rPr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15,16</a:t>
            </a:r>
          </a:p>
          <a:p>
            <a:pPr algn="r">
              <a:lnSpc>
                <a:spcPct val="150000"/>
              </a:lnSpc>
            </a:pPr>
            <a:r>
              <a:rPr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17</a:t>
            </a:r>
          </a:p>
          <a:p>
            <a:pPr algn="r">
              <a:lnSpc>
                <a:spcPct val="150000"/>
              </a:lnSpc>
            </a:pPr>
            <a:r>
              <a:rPr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</a:t>
            </a:r>
          </a:p>
          <a:p>
            <a:pPr algn="ctr"/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52954" y="1623646"/>
            <a:ext cx="5005754" cy="7034216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自己紹介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作品</a:t>
            </a: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ネームハンター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クイズゲーム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シューティング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000" b="1" dirty="0" smtClean="0">
                <a:solidFill>
                  <a:srgbClr val="FF0000"/>
                </a:solidFill>
              </a:rPr>
              <a:t>アクション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000" dirty="0" smtClean="0"/>
              <a:t>3D</a:t>
            </a:r>
            <a:r>
              <a:rPr kumimoji="1" lang="ja-JP" altLang="en-US" sz="2000" dirty="0" smtClean="0"/>
              <a:t>ゲーム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en-US" altLang="ja-JP" sz="2000" dirty="0" smtClean="0"/>
              <a:t>3D</a:t>
            </a:r>
            <a:r>
              <a:rPr lang="ja-JP" altLang="en-US" sz="2000" dirty="0" smtClean="0"/>
              <a:t>モデル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メタセコ</a:t>
            </a:r>
            <a:r>
              <a:rPr lang="ja-JP" altLang="en-US" sz="2000" dirty="0" smtClean="0"/>
              <a:t>・</a:t>
            </a:r>
            <a:r>
              <a:rPr lang="en-US" altLang="ja-JP" sz="2000" dirty="0" smtClean="0"/>
              <a:t>Maya</a:t>
            </a:r>
            <a:r>
              <a:rPr lang="en-US" altLang="ja-JP" sz="2000" dirty="0" smtClean="0"/>
              <a:t>)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モデルチーム制作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kumimoji="1"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イベント</a:t>
            </a:r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ゲーム</a:t>
            </a:r>
            <a:r>
              <a:rPr lang="ja-JP" altLang="en-US" sz="2000" dirty="0" smtClean="0"/>
              <a:t>発表会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シューティング</a:t>
            </a:r>
            <a:r>
              <a:rPr lang="en-US" altLang="ja-JP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ゲーム</a:t>
            </a:r>
            <a:r>
              <a:rPr kumimoji="1" lang="ja-JP" altLang="en-US" sz="2000" dirty="0" smtClean="0"/>
              <a:t>発表会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アクション</a:t>
            </a:r>
            <a:r>
              <a:rPr kumimoji="1" lang="en-US" altLang="ja-JP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オンライン授業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キャラバン</a:t>
            </a:r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0" y="9378597"/>
            <a:ext cx="316522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1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82969" y="339969"/>
            <a:ext cx="3892062" cy="527539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自己紹介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5314950" y="9378597"/>
            <a:ext cx="1543050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2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45831" y="1219200"/>
            <a:ext cx="6166339" cy="6037385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8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722" y="9378597"/>
            <a:ext cx="328247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3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5846" y="246185"/>
            <a:ext cx="2907323" cy="100818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コンソールアプリ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作品１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ネームハンター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57201" y="7092597"/>
            <a:ext cx="5943599" cy="228600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説明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2" b="12966"/>
          <a:stretch/>
        </p:blipFill>
        <p:spPr>
          <a:xfrm>
            <a:off x="457201" y="1644465"/>
            <a:ext cx="5943599" cy="4381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7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5314950" y="9378597"/>
            <a:ext cx="1543050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4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5846" y="246185"/>
            <a:ext cx="2907323" cy="100818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コンソール</a:t>
            </a:r>
            <a:r>
              <a:rPr lang="ja-JP" altLang="en-US" dirty="0"/>
              <a:t>アプリ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作品</a:t>
            </a:r>
            <a:r>
              <a:rPr lang="ja-JP" altLang="en-US" dirty="0"/>
              <a:t>２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クイズ</a:t>
            </a:r>
            <a:r>
              <a:rPr lang="ja-JP" altLang="en-US" dirty="0"/>
              <a:t>ゲーム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922585"/>
            <a:ext cx="5943600" cy="3903785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9970" y="6717323"/>
            <a:ext cx="5943599" cy="228600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説明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15" b="43031"/>
          <a:stretch/>
        </p:blipFill>
        <p:spPr>
          <a:xfrm>
            <a:off x="457200" y="1922586"/>
            <a:ext cx="5943600" cy="22674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28"/>
          <a:stretch/>
        </p:blipFill>
        <p:spPr>
          <a:xfrm>
            <a:off x="4145103" y="3208382"/>
            <a:ext cx="2138466" cy="245652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2781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5861" y="9378597"/>
            <a:ext cx="316523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5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64123" y="164123"/>
            <a:ext cx="3264877" cy="92612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作品３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シューティング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1122" y="1400537"/>
            <a:ext cx="6456596" cy="4386805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写真、ゲーム画面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31122" y="6597570"/>
            <a:ext cx="6456596" cy="2378597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74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5314950" y="9378597"/>
            <a:ext cx="1543050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6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02323" y="992604"/>
            <a:ext cx="4853354" cy="147710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シューティング二枚目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32824" y="3527749"/>
            <a:ext cx="5592353" cy="540626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4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5861" y="9378597"/>
            <a:ext cx="316523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7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64123" y="164123"/>
            <a:ext cx="3264877" cy="92612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作品４</a:t>
            </a:r>
            <a:r>
              <a:rPr kumimoji="1" lang="en-US" altLang="ja-JP" dirty="0" smtClean="0"/>
              <a:t>(</a:t>
            </a:r>
            <a:r>
              <a:rPr lang="ja-JP" altLang="en-US" dirty="0"/>
              <a:t>アクション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1122" y="1400537"/>
            <a:ext cx="6456596" cy="4386805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写真、ゲーム画面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31122" y="6597570"/>
            <a:ext cx="6456596" cy="2378597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47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5314950" y="9378597"/>
            <a:ext cx="1543050" cy="527403"/>
          </a:xfrm>
        </p:spPr>
        <p:txBody>
          <a:bodyPr/>
          <a:lstStyle/>
          <a:p>
            <a:fld id="{18E0CD50-50FA-436F-A6AE-66E7CAD241C1}" type="slidenum">
              <a:rPr kumimoji="1" lang="ja-JP" altLang="en-US" sz="2000" smtClean="0">
                <a:solidFill>
                  <a:schemeClr val="tx1"/>
                </a:solidFill>
              </a:rPr>
              <a:t>8</a:t>
            </a:fld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02323" y="1606062"/>
            <a:ext cx="4853354" cy="147710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アクション</a:t>
            </a:r>
            <a:r>
              <a:rPr kumimoji="1" lang="ja-JP" altLang="en-US" dirty="0" smtClean="0"/>
              <a:t>二枚目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8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146</Words>
  <Application>Microsoft Office PowerPoint</Application>
  <PresentationFormat>A4 210 x 297 mm</PresentationFormat>
  <Paragraphs>76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29</cp:revision>
  <dcterms:created xsi:type="dcterms:W3CDTF">2020-11-13T04:40:15Z</dcterms:created>
  <dcterms:modified xsi:type="dcterms:W3CDTF">2020-11-17T05:30:04Z</dcterms:modified>
</cp:coreProperties>
</file>