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7" r:id="rId17"/>
  </p:sldIdLst>
  <p:sldSz cx="6858000" cy="9906000" type="A4"/>
  <p:notesSz cx="6858000" cy="9144000"/>
  <p:defaultTextStyle>
    <a:defPPr>
      <a:defRPr lang="ja-JP"/>
    </a:defPPr>
    <a:lvl1pPr marL="0" algn="l" defTabSz="9143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510" algn="l" defTabSz="9143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680" algn="l" defTabSz="9143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849" algn="l" defTabSz="9143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019" algn="l" defTabSz="9143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189" algn="l" defTabSz="9143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359" algn="l" defTabSz="9143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453" y="3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491A6-F15A-4D5C-97AE-942AC233FAD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E6BCA-A7F8-4F3F-8D24-3AD00C647F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82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510" algn="l" defTabSz="91434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680" algn="l" defTabSz="91434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849" algn="l" defTabSz="91434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019" algn="l" defTabSz="91434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189" algn="l" defTabSz="91434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359" algn="l" defTabSz="91434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8EC2-5C25-46CA-9310-9C44FD2D6003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10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2F6D-0AE8-4B7C-A261-7DDB9941B020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4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6016-F403-4CAC-B977-9CDD85E4C399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1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7B81-5142-4B71-A23A-2D81FEDE2402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78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678-4D57-4314-B800-AC5F62DAB884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3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491-F638-4C9A-9BCC-9CE5026E564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63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3235-5B95-4E39-99D3-30260A704D7E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EC58-13E7-4C76-BDC4-9E2812842FB0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0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8902-46B9-44C6-83A4-875C99746D05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94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3BB-4F18-48B3-906F-F0904212508B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9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AC3B-9AE2-464C-A509-B5CFA232D3B5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03C-33E3-4BD3-AA99-66030710281C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AA5D-DD28-43DC-BB99-2DBDD493A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17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15809" y="7219269"/>
            <a:ext cx="422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ポートフォリオ</a:t>
            </a:r>
            <a:endParaRPr lang="ja-JP" altLang="en-US" sz="4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1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08889" y="281354"/>
            <a:ext cx="738664" cy="51706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3600" dirty="0" smtClean="0"/>
              <a:t>二年間の集大成をここに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4483" y="3047999"/>
            <a:ext cx="5488965" cy="548896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71299" y="5917856"/>
            <a:ext cx="59154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u="sng" dirty="0" smtClean="0">
                <a:latin typeface="Algerian" panose="04020705040A02060702" pitchFamily="82" charset="0"/>
              </a:rPr>
              <a:t>portfolio</a:t>
            </a:r>
            <a:endParaRPr kumimoji="1" lang="ja-JP" altLang="en-US" sz="88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10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8343" y="459905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制作前　チーム制作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850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11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12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97886" y="6720104"/>
            <a:ext cx="48622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dirty="0" err="1"/>
              <a:t>JOBi</a:t>
            </a:r>
            <a:r>
              <a:rPr lang="ja-JP" altLang="en-US" sz="5400" dirty="0"/>
              <a:t>キャラバン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458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13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14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382" y="4599057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出たいなぁ　ハッカソン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65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15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81194" y="4083652"/>
            <a:ext cx="4277133" cy="1728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634" dirty="0"/>
              <a:t>裏表紙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16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2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05561" y="4168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 smtClean="0"/>
              <a:t>目次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355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3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4454" y="4302369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 smtClean="0"/>
              <a:t>自己紹介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152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4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95755" y="4768334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一作目２</a:t>
            </a:r>
            <a:r>
              <a:rPr lang="en-US" altLang="ja-JP" dirty="0"/>
              <a:t>D</a:t>
            </a:r>
            <a:r>
              <a:rPr lang="ja-JP" altLang="en-US" dirty="0"/>
              <a:t>シューティング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28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5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6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02" y="7142964"/>
            <a:ext cx="6766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しろ</a:t>
            </a:r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sz="5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アクションゲーム</a:t>
            </a:r>
            <a:endParaRPr kumimoji="1" lang="ja-JP" altLang="en-US" sz="5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2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7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7027">
            <a:off x="-275735" y="5455811"/>
            <a:ext cx="7409471" cy="11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8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64117" y="4599057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制作前　</a:t>
            </a:r>
            <a:r>
              <a:rPr kumimoji="1" lang="en-US" altLang="ja-JP" sz="4000" dirty="0" smtClean="0"/>
              <a:t>3D</a:t>
            </a:r>
            <a:r>
              <a:rPr kumimoji="1" lang="ja-JP" altLang="en-US" sz="4000" dirty="0" smtClean="0"/>
              <a:t>ゲーム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401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AA5D-DD28-43DC-BB99-2DBDD493A2C4}" type="slidenum">
              <a:rPr kumimoji="1" lang="ja-JP" altLang="en-US" sz="1600" smtClean="0">
                <a:solidFill>
                  <a:schemeClr val="tx1"/>
                </a:solidFill>
              </a:rPr>
              <a:t>9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41</Words>
  <Application>Microsoft Office PowerPoint</Application>
  <PresentationFormat>A4 210 x 297 mm</PresentationFormat>
  <Paragraphs>28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HGP創英角ﾎﾟｯﾌﾟ体</vt:lpstr>
      <vt:lpstr>HGP明朝E</vt:lpstr>
      <vt:lpstr>游ゴシック</vt:lpstr>
      <vt:lpstr>游ゴシック Light</vt:lpstr>
      <vt:lpstr>Algerian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14</cp:revision>
  <dcterms:created xsi:type="dcterms:W3CDTF">2020-11-13T04:38:39Z</dcterms:created>
  <dcterms:modified xsi:type="dcterms:W3CDTF">2020-11-23T12:58:51Z</dcterms:modified>
</cp:coreProperties>
</file>