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47" d="100"/>
          <a:sy n="47" d="100"/>
        </p:scale>
        <p:origin x="13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50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49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5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7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2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60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32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0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93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25FD-B6B7-4C77-BEDA-E1475A40274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5522-26BE-4DEC-8300-8EFB1EEA4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61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86557" y="220717"/>
            <a:ext cx="26848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ポートフォリオ</a:t>
            </a:r>
            <a:endParaRPr kumimoji="1" lang="ja-JP" altLang="en-US" sz="2800" b="1" dirty="0"/>
          </a:p>
        </p:txBody>
      </p:sp>
      <p:sp>
        <p:nvSpPr>
          <p:cNvPr id="5" name="フレーム 4"/>
          <p:cNvSpPr/>
          <p:nvPr/>
        </p:nvSpPr>
        <p:spPr>
          <a:xfrm>
            <a:off x="486103" y="825797"/>
            <a:ext cx="5885794" cy="7818227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63282" y="88497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吉田学園情報ビジネス専門学校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ゲーム学科 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　片野 裕哉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05833" y="4550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1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9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5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1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3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5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086558" y="220717"/>
            <a:ext cx="26848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目次</a:t>
            </a:r>
            <a:endParaRPr kumimoji="1" lang="ja-JP" altLang="en-US" sz="2800" b="1" dirty="0"/>
          </a:p>
        </p:txBody>
      </p:sp>
      <p:sp>
        <p:nvSpPr>
          <p:cNvPr id="4" name="フレーム 3"/>
          <p:cNvSpPr/>
          <p:nvPr/>
        </p:nvSpPr>
        <p:spPr>
          <a:xfrm>
            <a:off x="1877786" y="825797"/>
            <a:ext cx="4739040" cy="7818227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フレーム 4"/>
          <p:cNvSpPr/>
          <p:nvPr/>
        </p:nvSpPr>
        <p:spPr>
          <a:xfrm>
            <a:off x="313029" y="851494"/>
            <a:ext cx="1319827" cy="7818227"/>
          </a:xfrm>
          <a:prstGeom prst="frame">
            <a:avLst>
              <a:gd name="adj1" fmla="val 48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4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285751" y="1005411"/>
            <a:ext cx="6286499" cy="7893660"/>
          </a:xfrm>
          <a:prstGeom prst="frame">
            <a:avLst>
              <a:gd name="adj1" fmla="val 1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11</Words>
  <Application>Microsoft Office PowerPoint</Application>
  <PresentationFormat>A4 210 x 297 mm</PresentationFormat>
  <Paragraphs>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</cp:revision>
  <dcterms:created xsi:type="dcterms:W3CDTF">2020-11-17T04:24:18Z</dcterms:created>
  <dcterms:modified xsi:type="dcterms:W3CDTF">2020-11-23T12:03:40Z</dcterms:modified>
</cp:coreProperties>
</file>