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6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8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29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79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9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19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41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9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4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95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1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-55868"/>
            <a:ext cx="295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3D</a:t>
            </a:r>
            <a:r>
              <a:rPr kumimoji="1" lang="ja-JP" altLang="en-US" sz="3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チーム制作</a:t>
            </a:r>
            <a:r>
              <a:rPr kumimoji="1" lang="ja-JP" alt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　</a:t>
            </a:r>
            <a:endParaRPr kumimoji="1" lang="ja-JP" altLang="en-US" sz="24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503" y="7868970"/>
            <a:ext cx="6880234" cy="199618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/>
              </a:gs>
              <a:gs pos="83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2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-22235" y="2352075"/>
            <a:ext cx="6880235" cy="449473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6000">
                <a:schemeClr val="bg1"/>
              </a:gs>
              <a:gs pos="83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en-US" altLang="ja-JP" sz="22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 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57847" y="-3119"/>
            <a:ext cx="24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smtClean="0"/>
              <a:t>B</a:t>
            </a:r>
            <a:r>
              <a:rPr kumimoji="1" lang="ja-JP" altLang="en-US" sz="2000" b="1" dirty="0" smtClean="0"/>
              <a:t>班　</a:t>
            </a:r>
            <a:r>
              <a:rPr kumimoji="1" lang="ja-JP" altLang="en-US" sz="3200" b="1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鈴</a:t>
            </a:r>
            <a:r>
              <a:rPr kumimoji="1" lang="ja-JP" altLang="en-US" sz="2000" b="1" dirty="0" smtClean="0"/>
              <a:t>木</a:t>
            </a:r>
            <a:r>
              <a:rPr kumimoji="1" lang="ja-JP" altLang="en-US" sz="2800" b="1" dirty="0" smtClean="0"/>
              <a:t>楓</a:t>
            </a:r>
            <a:r>
              <a:rPr kumimoji="1" lang="ja-JP" altLang="en-US" sz="2000" b="1" dirty="0" smtClean="0"/>
              <a:t>汰</a:t>
            </a:r>
            <a:endParaRPr kumimoji="1" lang="en-US" altLang="ja-JP" sz="2000" b="1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31503" y="1051682"/>
            <a:ext cx="6880234" cy="90955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/>
              </a:gs>
              <a:gs pos="83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AI</a:t>
            </a:r>
            <a:r>
              <a:rPr lang="ja-JP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ナビと共にコマンドアクションを</a:t>
            </a:r>
            <a:r>
              <a:rPr lang="ja-JP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巧みにこなし</a:t>
            </a:r>
            <a:r>
              <a:rPr lang="ja-JP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、爽快感</a:t>
            </a:r>
            <a:r>
              <a:rPr lang="ja-JP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や達成感を</a:t>
            </a:r>
            <a:r>
              <a:rPr lang="ja-JP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与える</a:t>
            </a:r>
            <a:r>
              <a:rPr lang="ja-JP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。</a:t>
            </a:r>
            <a:endParaRPr lang="en-US" altLang="ja-JP" sz="20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1503" y="322253"/>
            <a:ext cx="17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chemeClr val="bg1">
                    <a:lumMod val="50000"/>
                  </a:schemeClr>
                </a:solidFill>
                <a:latin typeface="Bernard MT Condensed" panose="02050806060905020404" pitchFamily="18" charset="0"/>
              </a:rPr>
              <a:t>C</a:t>
            </a:r>
            <a:r>
              <a:rPr kumimoji="1" lang="en-US" altLang="ja-JP" sz="2800" dirty="0" smtClean="0">
                <a:latin typeface="Bernard MT Condensed" panose="02050806060905020404" pitchFamily="18" charset="0"/>
              </a:rPr>
              <a:t>oncept</a:t>
            </a:r>
            <a:endParaRPr kumimoji="1" lang="ja-JP" altLang="en-US" sz="2800" dirty="0">
              <a:latin typeface="Bernard MT Condensed" panose="020508060609050204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72404" y="6743418"/>
            <a:ext cx="18726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dirty="0" smtClean="0">
                <a:solidFill>
                  <a:schemeClr val="bg2">
                    <a:lumMod val="50000"/>
                  </a:schemeClr>
                </a:solidFill>
                <a:latin typeface="Bernard MT Condensed" panose="02050806060905020404" pitchFamily="18" charset="0"/>
                <a:ea typeface="HGP行書体" panose="03000600000000000000" pitchFamily="66" charset="-128"/>
              </a:rPr>
              <a:t>O</a:t>
            </a:r>
            <a:r>
              <a:rPr lang="en-US" altLang="ja-JP" sz="3200" dirty="0" smtClean="0">
                <a:latin typeface="Bernard MT Condensed" panose="02050806060905020404" pitchFamily="18" charset="0"/>
                <a:ea typeface="HGP行書体" panose="03000600000000000000" pitchFamily="66" charset="-128"/>
              </a:rPr>
              <a:t>verview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08063" y="1639571"/>
            <a:ext cx="14045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dirty="0" smtClean="0">
                <a:solidFill>
                  <a:schemeClr val="bg2">
                    <a:lumMod val="50000"/>
                  </a:schemeClr>
                </a:solidFill>
                <a:latin typeface="Bernard MT Condensed" panose="02050806060905020404" pitchFamily="18" charset="0"/>
              </a:rPr>
              <a:t>S</a:t>
            </a:r>
            <a:r>
              <a:rPr lang="en-US" altLang="ja-JP" sz="3200" dirty="0" smtClean="0">
                <a:latin typeface="Bernard MT Condensed" panose="02050806060905020404" pitchFamily="18" charset="0"/>
              </a:rPr>
              <a:t>ystem</a:t>
            </a:r>
            <a:endParaRPr kumimoji="1" lang="ja-JP" altLang="en-US" sz="3200" dirty="0">
              <a:latin typeface="Bernard MT Condensed" panose="02050806060905020404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503" y="2352076"/>
            <a:ext cx="6597374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ja-JP" sz="20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  <a:r>
              <a:rPr lang="ja-JP" altLang="en-US" sz="2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武器</a:t>
            </a:r>
            <a:r>
              <a:rPr lang="en-US" altLang="ja-JP" sz="20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・武器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は二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種類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 　 刀  → 単体対象で隙がない。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 　薙刀 → 一定範囲内対象で隙が大きい。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ja-JP" sz="20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  <a:r>
              <a:rPr lang="ja-JP" altLang="en-US" sz="20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攻撃</a:t>
            </a:r>
            <a:r>
              <a:rPr lang="en-US" altLang="ja-JP" sz="20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ja-JP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・</a:t>
            </a:r>
            <a:r>
              <a:rPr lang="en-US" altLang="ja-JP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AI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ナビがその場に応じて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可能な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コマンドを表示する。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　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コマンドをノーミスでこなすと</a:t>
            </a:r>
            <a:r>
              <a:rPr lang="en-US" altLang="ja-JP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AI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がパワーアップ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し、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　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コマンドの難易度が</a:t>
            </a:r>
            <a:r>
              <a:rPr lang="en-US" altLang="ja-JP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UP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・攻撃の威力が</a:t>
            </a:r>
            <a:r>
              <a:rPr lang="en-US" altLang="ja-JP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UP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</a:t>
            </a:r>
            <a:r>
              <a:rPr lang="en-US" altLang="ja-JP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※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ガード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や回避も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コマンド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で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表示。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例：「○</a:t>
            </a:r>
            <a:r>
              <a:rPr lang="en-US" altLang="ja-JP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‣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○</a:t>
            </a:r>
            <a:r>
              <a:rPr lang="en-US" altLang="ja-JP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‣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△」「□</a:t>
            </a:r>
            <a:r>
              <a:rPr lang="en-US" altLang="ja-JP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‣×‣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○</a:t>
            </a:r>
            <a:r>
              <a:rPr lang="en-US" altLang="ja-JP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‣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○</a:t>
            </a:r>
            <a:r>
              <a:rPr lang="en-US" altLang="ja-JP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‣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△」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ja-JP" dirty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1503" y="8714587"/>
            <a:ext cx="6140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・一定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の敵を倒しステージを進め、ボスを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攻略を目指す。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77922" y="7499639"/>
            <a:ext cx="5964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6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52</Words>
  <Application>Microsoft Office PowerPoint</Application>
  <PresentationFormat>A4 210 x 297 mm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HGP行書体</vt:lpstr>
      <vt:lpstr>HG明朝B</vt:lpstr>
      <vt:lpstr>游ゴシック</vt:lpstr>
      <vt:lpstr>游ゴシック Light</vt:lpstr>
      <vt:lpstr>Arial</vt:lpstr>
      <vt:lpstr>Bernard MT Condensed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70</cp:revision>
  <dcterms:created xsi:type="dcterms:W3CDTF">2020-12-09T01:18:42Z</dcterms:created>
  <dcterms:modified xsi:type="dcterms:W3CDTF">2020-12-16T12:08:33Z</dcterms:modified>
</cp:coreProperties>
</file>