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90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49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7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6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3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1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2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87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F494-2021-4179-A7CA-E4E2612EE2F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B705-ADF6-466E-A46A-CDA15919C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4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1388008" y="7522423"/>
            <a:ext cx="4237470" cy="2383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-1"/>
            <a:ext cx="6858000" cy="16432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61730" y="491503"/>
            <a:ext cx="6334539" cy="1005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タイトル未定</a:t>
            </a:r>
            <a:r>
              <a:rPr lang="en-US" altLang="ja-JP" sz="28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…</a:t>
            </a:r>
            <a:endParaRPr kumimoji="1" lang="ja-JP" altLang="en-US" sz="2800" dirty="0">
              <a:latin typeface="源ノ角ゴシック JP" panose="020B0500000000000000" pitchFamily="34" charset="-128"/>
              <a:ea typeface="源ノ角ゴシック JP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38449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巴 奏太 </a:t>
            </a:r>
            <a:r>
              <a:rPr lang="en-US" altLang="ja-JP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	</a:t>
            </a:r>
            <a:r>
              <a:rPr lang="ja-JP" altLang="en-US" dirty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　</a:t>
            </a:r>
            <a:r>
              <a:rPr lang="ja-JP" altLang="en-US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　　　　　　 </a:t>
            </a:r>
            <a:r>
              <a:rPr kumimoji="1" lang="ja-JP" altLang="en-US" dirty="0" smtClean="0">
                <a:latin typeface="源ノ角ゴシック JP" panose="020B0500000000000000" pitchFamily="34" charset="-128"/>
                <a:ea typeface="源ノ角ゴシック JP" panose="020B0500000000000000" pitchFamily="34" charset="-128"/>
              </a:rPr>
              <a:t>吉田学園情報ビジネス専門学校</a:t>
            </a:r>
            <a:endParaRPr kumimoji="1" lang="ja-JP" altLang="en-US" dirty="0">
              <a:latin typeface="源ノ角ゴシック JP" panose="020B0500000000000000" pitchFamily="34" charset="-128"/>
              <a:ea typeface="源ノ角ゴシック JP" panose="020B0500000000000000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018" y="1950550"/>
            <a:ext cx="608692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剣、弓を駆使する</a:t>
            </a:r>
            <a:r>
              <a:rPr kumimoji="1" lang="en-US" altLang="ja-JP" sz="3200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3D</a:t>
            </a:r>
            <a:r>
              <a:rPr kumimoji="1" lang="ja-JP" altLang="en-US" sz="3200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アクション</a:t>
            </a:r>
            <a:endParaRPr kumimoji="1" lang="ja-JP" altLang="en-US" sz="3200" spc="-15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21366" y="2842605"/>
            <a:ext cx="487825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spc="-150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敵を倒し、最終ボスを撃破</a:t>
            </a:r>
            <a:endParaRPr kumimoji="1" lang="ja-JP" altLang="en-US" sz="3200" spc="-15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l="18293" t="8428" r="22698"/>
          <a:stretch/>
        </p:blipFill>
        <p:spPr>
          <a:xfrm>
            <a:off x="380999" y="3880434"/>
            <a:ext cx="1583812" cy="2838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s://img.redbull.com/images/c_limit,w_1500,h_1000,f_auto,q_auto/redbullcom/2016/02/29/1331779554495_2/%E3%80%8Edark-souls-iii%E3%80%8F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" t="3138" r="32736"/>
          <a:stretch/>
        </p:blipFill>
        <p:spPr bwMode="auto">
          <a:xfrm>
            <a:off x="3147323" y="4157896"/>
            <a:ext cx="2478155" cy="2560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964811" y="4015408"/>
            <a:ext cx="677108" cy="17081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eaVert" wrap="none" rtlCol="0">
            <a:spAutoFit/>
          </a:bodyPr>
          <a:lstStyle/>
          <a:p>
            <a:r>
              <a:rPr kumimoji="1" lang="ja-JP" altLang="en-US" sz="3200" b="1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弓で牽制</a:t>
            </a:r>
            <a:endParaRPr kumimoji="1" lang="ja-JP" altLang="en-US" sz="3200" b="1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81765" y="4157896"/>
            <a:ext cx="677108" cy="17081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eaVert" wrap="none" rtlCol="0">
            <a:spAutoFit/>
          </a:bodyPr>
          <a:lstStyle/>
          <a:p>
            <a:r>
              <a:rPr kumimoji="1" lang="ja-JP" altLang="en-US" sz="3200" b="1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盾で防御</a:t>
            </a:r>
            <a:endParaRPr kumimoji="1" lang="ja-JP" altLang="en-US" sz="3200" b="1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1412019" y="7535930"/>
            <a:ext cx="4189449" cy="23565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1455816" y="7594778"/>
            <a:ext cx="1173480" cy="14478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412018" y="8431515"/>
            <a:ext cx="4189449" cy="1474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3506743" y="7535930"/>
            <a:ext cx="0" cy="23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555698" y="7594778"/>
            <a:ext cx="1173480" cy="14478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4484" y="8790694"/>
            <a:ext cx="509795" cy="960328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88" y="8648650"/>
            <a:ext cx="257078" cy="257078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4191" y="8780623"/>
            <a:ext cx="509795" cy="960328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95" y="8638579"/>
            <a:ext cx="257078" cy="257078"/>
          </a:xfrm>
          <a:prstGeom prst="rect">
            <a:avLst/>
          </a:prstGeom>
        </p:spPr>
      </p:pic>
      <p:sp>
        <p:nvSpPr>
          <p:cNvPr id="40" name="二等辺三角形 39"/>
          <p:cNvSpPr/>
          <p:nvPr/>
        </p:nvSpPr>
        <p:spPr>
          <a:xfrm flipV="1">
            <a:off x="2226108" y="8411177"/>
            <a:ext cx="353568" cy="1845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92738" y="8128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1P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5" name="二等辺三角形 44"/>
          <p:cNvSpPr/>
          <p:nvPr/>
        </p:nvSpPr>
        <p:spPr>
          <a:xfrm flipV="1">
            <a:off x="4401528" y="8417297"/>
            <a:ext cx="353568" cy="184513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368158" y="813419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2P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590191" y="7156260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</a:t>
            </a:r>
            <a:r>
              <a:rPr lang="ja-JP" altLang="en-US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人同時プレイも可能に</a:t>
            </a:r>
            <a:r>
              <a:rPr lang="en-US" altLang="ja-JP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(</a:t>
            </a:r>
            <a:r>
              <a:rPr lang="ja-JP" altLang="en-US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できれば</a:t>
            </a:r>
            <a:r>
              <a:rPr lang="en-US" altLang="ja-JP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…)</a:t>
            </a:r>
            <a:endParaRPr kumimoji="1" lang="ja-JP" altLang="en-US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6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40</Words>
  <Application>Microsoft Office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HG正楷書体-PRO</vt:lpstr>
      <vt:lpstr>源ノ角ゴシック JP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8</cp:revision>
  <dcterms:created xsi:type="dcterms:W3CDTF">2020-12-08T08:01:46Z</dcterms:created>
  <dcterms:modified xsi:type="dcterms:W3CDTF">2020-12-08T09:24:53Z</dcterms:modified>
</cp:coreProperties>
</file>