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7" r:id="rId4"/>
    <p:sldId id="271" r:id="rId5"/>
    <p:sldId id="272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00AE32A-9846-4F5E-9D90-09EBDCDF8D38}">
          <p14:sldIdLst/>
        </p14:section>
        <p14:section name="表紙" id="{05C46F98-85FA-4F56-95DF-786FC8B6DC43}">
          <p14:sldIdLst>
            <p14:sldId id="256"/>
          </p14:sldIdLst>
        </p14:section>
        <p14:section name="見開き０" id="{FCB7F768-C257-4108-83CB-822BF4651162}">
          <p14:sldIdLst>
            <p14:sldId id="258"/>
            <p14:sldId id="257"/>
          </p14:sldIdLst>
        </p14:section>
        <p14:section name="見開き１" id="{83444F2F-16DA-47AE-9660-8C7268B10AD0}">
          <p14:sldIdLst>
            <p14:sldId id="271"/>
            <p14:sldId id="272"/>
          </p14:sldIdLst>
        </p14:section>
        <p14:section name="見開き２" id="{91397210-908E-43E5-B206-85784DBEF7F8}">
          <p14:sldIdLst>
            <p14:sldId id="259"/>
            <p14:sldId id="260"/>
          </p14:sldIdLst>
        </p14:section>
        <p14:section name="見開き３" id="{B1E3D42D-F136-45F7-B79F-7D9F6A9C7254}">
          <p14:sldIdLst>
            <p14:sldId id="261"/>
            <p14:sldId id="262"/>
          </p14:sldIdLst>
        </p14:section>
        <p14:section name="見開き４" id="{BD1F44E2-EBCC-4D73-8629-A61866D97C84}">
          <p14:sldIdLst>
            <p14:sldId id="264"/>
            <p14:sldId id="265"/>
          </p14:sldIdLst>
        </p14:section>
        <p14:section name="見開き５" id="{C3BD0E27-51C8-4EA6-B474-397992E61E33}">
          <p14:sldIdLst>
            <p14:sldId id="266"/>
            <p14:sldId id="267"/>
          </p14:sldIdLst>
        </p14:section>
        <p14:section name="見開き６" id="{724A9824-AE5C-40E0-99A3-B7A59DC074B9}">
          <p14:sldIdLst>
            <p14:sldId id="268"/>
            <p14:sldId id="270"/>
          </p14:sldIdLst>
        </p14:section>
        <p14:section name="裏表紙" id="{B51A956B-40F9-4D50-9B5F-52099E7A4CAA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58" d="100"/>
          <a:sy n="58" d="100"/>
        </p:scale>
        <p:origin x="2611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ED4BB-F6D2-47AE-AA0D-B461883B5C2A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5AF6C-BA4B-4460-9D72-BD96A939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6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5AF6C-BA4B-4460-9D72-BD96A939673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70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5AF6C-BA4B-4460-9D72-BD96A939673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4173-945A-4A43-9BCB-C6A64BDBEFA7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9BB-EACA-46B9-A096-90A903F91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2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4173-945A-4A43-9BCB-C6A64BDBEFA7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9BB-EACA-46B9-A096-90A903F91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59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4173-945A-4A43-9BCB-C6A64BDBEFA7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9BB-EACA-46B9-A096-90A903F91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47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4173-945A-4A43-9BCB-C6A64BDBEFA7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9BB-EACA-46B9-A096-90A903F91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91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4173-945A-4A43-9BCB-C6A64BDBEFA7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9BB-EACA-46B9-A096-90A903F91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8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4173-945A-4A43-9BCB-C6A64BDBEFA7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9BB-EACA-46B9-A096-90A903F91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04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4173-945A-4A43-9BCB-C6A64BDBEFA7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9BB-EACA-46B9-A096-90A903F91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9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4173-945A-4A43-9BCB-C6A64BDBEFA7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9BB-EACA-46B9-A096-90A903F91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89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4173-945A-4A43-9BCB-C6A64BDBEFA7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9BB-EACA-46B9-A096-90A903F91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0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4173-945A-4A43-9BCB-C6A64BDBEFA7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9BB-EACA-46B9-A096-90A903F91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80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4173-945A-4A43-9BCB-C6A64BDBEFA7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9BB-EACA-46B9-A096-90A903F91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54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4173-945A-4A43-9BCB-C6A64BDBEFA7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A9BB-EACA-46B9-A096-90A903F91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98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858000" cy="13778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ポートフォリオ</a:t>
            </a:r>
            <a:endParaRPr kumimoji="1" lang="ja-JP" altLang="en-US" sz="4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8417490"/>
            <a:ext cx="6858000" cy="14885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80" y="8417490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吉田学園情報ビジネス専門学校</a:t>
            </a:r>
            <a:endParaRPr kumimoji="1"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5498" y="8817600"/>
            <a:ext cx="2747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巴 奏太</a:t>
            </a:r>
            <a:endParaRPr kumimoji="1" lang="ja-JP" altLang="en-US" sz="60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68669" y="4421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785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858000" cy="8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3D</a:t>
            </a:r>
            <a:r>
              <a:rPr kumimoji="1"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</a:t>
            </a:r>
            <a:endParaRPr kumimoji="1" lang="ja-JP" altLang="en-US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139761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#3</a:t>
            </a:r>
            <a:endParaRPr kumimoji="1" lang="ja-JP" altLang="en-US" sz="32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82501" y="123254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現在制作中</a:t>
            </a:r>
            <a:endParaRPr kumimoji="1" lang="ja-JP" altLang="en-US" sz="3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6164" y="7142922"/>
            <a:ext cx="5605670" cy="249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ゲーム説明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26164" y="5491634"/>
            <a:ext cx="5605670" cy="122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開発環境、期間、人数とか。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00875" y="2247120"/>
            <a:ext cx="6056243" cy="28227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ゲームのタイトル</a:t>
            </a:r>
            <a:r>
              <a:rPr lang="ja-JP" altLang="en-US" sz="3200" dirty="0" smtClean="0"/>
              <a:t>か</a:t>
            </a:r>
            <a:endParaRPr lang="en-US" altLang="ja-JP" sz="3200" dirty="0" smtClean="0"/>
          </a:p>
          <a:p>
            <a:pPr algn="ctr"/>
            <a:r>
              <a:rPr kumimoji="1" lang="ja-JP" altLang="en-US" sz="3200" dirty="0" smtClean="0"/>
              <a:t>ゲーム画面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8589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68626" y="424069"/>
            <a:ext cx="5314122" cy="333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制作で頑張ったところ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828261" y="5380383"/>
            <a:ext cx="5194852" cy="34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制作で苦労したところ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反省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72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535055" y="226389"/>
            <a:ext cx="5787890" cy="1251891"/>
          </a:xfrm>
          <a:prstGeom prst="roundRect">
            <a:avLst>
              <a:gd name="adj" fmla="val 414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ハッカソン</a:t>
            </a:r>
            <a:endParaRPr kumimoji="1" lang="ja-JP" altLang="en-US" sz="4400" dirty="0"/>
          </a:p>
        </p:txBody>
      </p:sp>
      <p:sp>
        <p:nvSpPr>
          <p:cNvPr id="3" name="正方形/長方形 2"/>
          <p:cNvSpPr/>
          <p:nvPr/>
        </p:nvSpPr>
        <p:spPr>
          <a:xfrm>
            <a:off x="807720" y="2209800"/>
            <a:ext cx="5242560" cy="2057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ハッカソンのルール説明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594985" y="5273040"/>
            <a:ext cx="2727960" cy="149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594985" y="7315200"/>
            <a:ext cx="2727960" cy="149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42185" y="7315200"/>
            <a:ext cx="2727960" cy="149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42185" y="5273040"/>
            <a:ext cx="2727960" cy="149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88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/>
        </p:nvCxnSpPr>
        <p:spPr>
          <a:xfrm>
            <a:off x="0" y="4846320"/>
            <a:ext cx="6858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701040" y="152400"/>
            <a:ext cx="5455920" cy="8839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お題</a:t>
            </a:r>
            <a:endParaRPr kumimoji="1" lang="ja-JP" altLang="en-US" sz="28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98120" y="1341120"/>
            <a:ext cx="3931920" cy="2331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ゲームの画像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541520" y="1341120"/>
            <a:ext cx="1844040" cy="2331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環境、担当部分等の説明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8120" y="397764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ゲームの説明を</a:t>
            </a:r>
            <a:r>
              <a:rPr lang="ja-JP" altLang="en-US" sz="2800" dirty="0" smtClean="0"/>
              <a:t>軽く書く</a:t>
            </a:r>
            <a:endParaRPr kumimoji="1" lang="ja-JP" altLang="en-US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49880" y="7193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第二回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4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535055" y="226389"/>
            <a:ext cx="5787890" cy="1251891"/>
          </a:xfrm>
          <a:prstGeom prst="roundRect">
            <a:avLst>
              <a:gd name="adj" fmla="val 414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作品発表会</a:t>
            </a:r>
            <a:endParaRPr kumimoji="1" lang="ja-JP" altLang="en-US" sz="4400" dirty="0"/>
          </a:p>
        </p:txBody>
      </p:sp>
      <p:sp>
        <p:nvSpPr>
          <p:cNvPr id="10" name="正方形/長方形 9"/>
          <p:cNvSpPr/>
          <p:nvPr/>
        </p:nvSpPr>
        <p:spPr>
          <a:xfrm>
            <a:off x="807720" y="2209800"/>
            <a:ext cx="5242560" cy="2057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概要説明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13135" y="5334000"/>
            <a:ext cx="2865120" cy="1950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596639" y="5334000"/>
            <a:ext cx="2954905" cy="1950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618047" y="7940040"/>
            <a:ext cx="5621905" cy="1356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感想など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041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35055" y="226389"/>
            <a:ext cx="5787890" cy="1251891"/>
          </a:xfrm>
          <a:prstGeom prst="roundRect">
            <a:avLst>
              <a:gd name="adj" fmla="val 414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校内ゲーム大会</a:t>
            </a:r>
            <a:endParaRPr kumimoji="1" lang="ja-JP" altLang="en-US" sz="4400" dirty="0"/>
          </a:p>
        </p:txBody>
      </p:sp>
      <p:sp>
        <p:nvSpPr>
          <p:cNvPr id="5" name="正方形/長方形 4"/>
          <p:cNvSpPr/>
          <p:nvPr/>
        </p:nvSpPr>
        <p:spPr>
          <a:xfrm>
            <a:off x="807720" y="2948940"/>
            <a:ext cx="5242560" cy="2057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概要説明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13135" y="5334000"/>
            <a:ext cx="2865120" cy="1950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596639" y="5334000"/>
            <a:ext cx="2954905" cy="1950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18047" y="7940040"/>
            <a:ext cx="5621905" cy="1356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感想など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41302" y="185966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情ビキャラバン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044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裏表紙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自己紹介</a:t>
            </a:r>
            <a:endParaRPr kumimoji="1"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巴奏太</a:t>
            </a:r>
            <a:endParaRPr kumimoji="1" lang="ja-JP" altLang="en-US" sz="4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8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84173" y="15902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目次</a:t>
            </a:r>
            <a:endParaRPr kumimoji="1" lang="ja-JP" altLang="en-US" sz="4400" dirty="0"/>
          </a:p>
        </p:txBody>
      </p:sp>
      <p:sp>
        <p:nvSpPr>
          <p:cNvPr id="3" name="正方形/長方形 2"/>
          <p:cNvSpPr/>
          <p:nvPr/>
        </p:nvSpPr>
        <p:spPr>
          <a:xfrm>
            <a:off x="570450" y="1202760"/>
            <a:ext cx="5340626" cy="82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ゲーム制作</a:t>
            </a:r>
            <a:endParaRPr kumimoji="1" lang="ja-JP" altLang="en-US" sz="3200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570450" y="2199191"/>
            <a:ext cx="0" cy="277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570450" y="5429449"/>
            <a:ext cx="5340626" cy="82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イベント</a:t>
            </a:r>
            <a:endParaRPr kumimoji="1" lang="ja-JP" altLang="en-US" sz="3200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570450" y="6433261"/>
            <a:ext cx="0" cy="27779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"/>
            <a:ext cx="6858000" cy="8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</a:t>
            </a:r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言語 基礎学習</a:t>
            </a:r>
            <a:endParaRPr kumimoji="1" lang="ja-JP" altLang="en-US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139761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#0</a:t>
            </a:r>
            <a:endParaRPr kumimoji="1" lang="ja-JP" altLang="en-US" sz="32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41211" y="10040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ネームハンター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61341" y="565772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クイズゲーム</a:t>
            </a:r>
            <a:endParaRPr kumimoji="1" lang="ja-JP" altLang="en-US" sz="4000" dirty="0"/>
          </a:p>
        </p:txBody>
      </p:sp>
      <p:sp>
        <p:nvSpPr>
          <p:cNvPr id="8" name="正方形/長方形 7"/>
          <p:cNvSpPr/>
          <p:nvPr/>
        </p:nvSpPr>
        <p:spPr>
          <a:xfrm>
            <a:off x="1292178" y="2764487"/>
            <a:ext cx="4273644" cy="2519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画像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5196" y="1785792"/>
            <a:ext cx="633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入力した名前によってステータスが変化</a:t>
            </a:r>
            <a:r>
              <a:rPr lang="ja-JP" altLang="en-US" sz="2400" dirty="0" smtClean="0"/>
              <a:t>する</a:t>
            </a:r>
            <a:r>
              <a:rPr kumimoji="1" lang="ja-JP" altLang="en-US" sz="2400" dirty="0" smtClean="0"/>
              <a:t>コンソールの戦闘ゲーム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255643" y="7171525"/>
            <a:ext cx="4273644" cy="2519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画像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48968" y="6323879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ファイルから問題文等を読み取ってクイズにする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コンソールのクイズゲーム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96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6298" y="318052"/>
            <a:ext cx="568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ランキングアルゴリズム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1372" y="4903305"/>
            <a:ext cx="6232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Windows</a:t>
            </a:r>
            <a:r>
              <a:rPr kumimoji="1" lang="ja-JP" altLang="en-US" sz="4000" dirty="0" smtClean="0"/>
              <a:t>アプリケーション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528" y="1169792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数値を昇順、降順に並べ替えるプログラム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1330917" y="1836866"/>
            <a:ext cx="4273644" cy="2519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画像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30916" y="6654031"/>
            <a:ext cx="4273644" cy="2519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画像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275" y="5927330"/>
            <a:ext cx="6890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Windows</a:t>
            </a:r>
            <a:r>
              <a:rPr lang="ja-JP" altLang="en-US" sz="2400" dirty="0" smtClean="0"/>
              <a:t>アプリの作り方を学んだ際に作ったも</a:t>
            </a:r>
            <a:r>
              <a:rPr lang="ja-JP" altLang="en-US" sz="2400" dirty="0"/>
              <a:t>の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58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"/>
            <a:ext cx="6858000" cy="8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2D</a:t>
            </a:r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シューティングゲーム</a:t>
            </a:r>
            <a:endParaRPr kumimoji="1" lang="ja-JP" altLang="en-US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139761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#1</a:t>
            </a:r>
            <a:endParaRPr kumimoji="1" lang="ja-JP" altLang="en-US" sz="32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90005" y="125451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買い物シューター</a:t>
            </a:r>
            <a:endParaRPr kumimoji="1" lang="ja-JP" altLang="en-US" sz="3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26164" y="7142922"/>
            <a:ext cx="5605670" cy="249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ゲーム説明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26164" y="5491634"/>
            <a:ext cx="5605670" cy="122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開発環境、期間、人数とか。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00875" y="2247120"/>
            <a:ext cx="6056243" cy="28227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ゲームのタイトル</a:t>
            </a:r>
            <a:r>
              <a:rPr lang="ja-JP" altLang="en-US" sz="3200" dirty="0" smtClean="0"/>
              <a:t>か</a:t>
            </a:r>
            <a:endParaRPr lang="en-US" altLang="ja-JP" sz="3200" dirty="0" smtClean="0"/>
          </a:p>
          <a:p>
            <a:pPr algn="ctr"/>
            <a:r>
              <a:rPr kumimoji="1" lang="ja-JP" altLang="en-US" sz="3200" dirty="0" smtClean="0"/>
              <a:t>ゲーム画面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248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8626" y="424069"/>
            <a:ext cx="5314122" cy="333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制作で頑張ったところ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828261" y="5380383"/>
            <a:ext cx="5194852" cy="34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制作で苦労したところ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反省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8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"/>
            <a:ext cx="6858000" cy="8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2D</a:t>
            </a:r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アクションゲーム</a:t>
            </a:r>
            <a:endParaRPr kumimoji="1" lang="ja-JP" altLang="en-US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139761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#2</a:t>
            </a:r>
            <a:endParaRPr kumimoji="1" lang="ja-JP" altLang="en-US" sz="32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72319" y="1178988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Parkour Action</a:t>
            </a:r>
            <a:endParaRPr kumimoji="1" lang="ja-JP" altLang="en-US" sz="3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6164" y="7142922"/>
            <a:ext cx="5605670" cy="249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ゲーム説明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26164" y="5491634"/>
            <a:ext cx="5605670" cy="122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開発環境、期間、人数とか。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00875" y="2247120"/>
            <a:ext cx="6056243" cy="28227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ゲームのタイトル</a:t>
            </a:r>
            <a:r>
              <a:rPr lang="ja-JP" altLang="en-US" sz="3200" dirty="0" smtClean="0"/>
              <a:t>か</a:t>
            </a:r>
            <a:endParaRPr lang="en-US" altLang="ja-JP" sz="3200" dirty="0" smtClean="0"/>
          </a:p>
          <a:p>
            <a:pPr algn="ctr"/>
            <a:r>
              <a:rPr kumimoji="1" lang="ja-JP" altLang="en-US" sz="3200" dirty="0" smtClean="0"/>
              <a:t>ゲーム画面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0750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68626" y="424069"/>
            <a:ext cx="5314122" cy="333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制作で頑張ったところ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828261" y="5380383"/>
            <a:ext cx="5194852" cy="34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制作で苦労したところ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反省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26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13031</TotalTime>
  <Words>224</Words>
  <Application>Microsoft Office PowerPoint</Application>
  <PresentationFormat>A4 210 x 297 mm</PresentationFormat>
  <Paragraphs>79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HGS創英角ｺﾞｼｯｸUB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裏表紙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19</cp:revision>
  <dcterms:created xsi:type="dcterms:W3CDTF">2020-11-13T04:39:02Z</dcterms:created>
  <dcterms:modified xsi:type="dcterms:W3CDTF">2020-11-25T02:58:55Z</dcterms:modified>
</cp:coreProperties>
</file>