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29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79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9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19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41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89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45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2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15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95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18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1801" y="53572"/>
            <a:ext cx="2951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HGP行書体" panose="03000600000000000000" pitchFamily="66" charset="-128"/>
                <a:ea typeface="HGP行書体" panose="03000600000000000000" pitchFamily="66" charset="-128"/>
              </a:rPr>
              <a:t>3D</a:t>
            </a:r>
            <a:r>
              <a:rPr kumimoji="1" lang="ja-JP" altLang="en-US" sz="36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HGP行書体" panose="03000600000000000000" pitchFamily="66" charset="-128"/>
                <a:ea typeface="HGP行書体" panose="03000600000000000000" pitchFamily="66" charset="-128"/>
              </a:rPr>
              <a:t>チーム制作</a:t>
            </a:r>
            <a:r>
              <a:rPr kumimoji="1" lang="ja-JP" alt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　</a:t>
            </a:r>
            <a:endParaRPr kumimoji="1" lang="ja-JP" altLang="en-US" sz="2400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4423429"/>
            <a:ext cx="6857998" cy="149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 smtClean="0"/>
              <a:t>・サイボーグ</a:t>
            </a:r>
            <a:r>
              <a:rPr lang="en-US" altLang="ja-JP" sz="2800" b="1" dirty="0" smtClean="0"/>
              <a:t>(</a:t>
            </a:r>
            <a:r>
              <a:rPr lang="ja-JP" altLang="en-US" sz="2800" b="1" dirty="0" smtClean="0"/>
              <a:t>忍者</a:t>
            </a:r>
            <a:r>
              <a:rPr lang="en-US" altLang="ja-JP" sz="2800" b="1" dirty="0" smtClean="0"/>
              <a:t>)</a:t>
            </a:r>
            <a:r>
              <a:rPr lang="ja-JP" altLang="en-US" sz="2800" b="1" dirty="0" smtClean="0"/>
              <a:t>がロボットと戦う</a:t>
            </a:r>
            <a:endParaRPr lang="en-US" altLang="ja-JP" sz="2800" b="1" dirty="0" smtClean="0"/>
          </a:p>
          <a:p>
            <a:r>
              <a:rPr lang="ja-JP" altLang="en-US" sz="2800" b="1" dirty="0"/>
              <a:t>・忍者の速さ＋サイボーグの</a:t>
            </a:r>
            <a:r>
              <a:rPr lang="ja-JP" altLang="en-US" sz="2800" b="1" dirty="0" smtClean="0"/>
              <a:t>かっこよさ</a:t>
            </a:r>
            <a:endParaRPr lang="en-US" altLang="ja-JP" sz="2800" b="1" dirty="0" smtClean="0"/>
          </a:p>
          <a:p>
            <a:r>
              <a:rPr lang="ja-JP" altLang="en-US" sz="2800" b="1" dirty="0" smtClean="0"/>
              <a:t>　をかけ合わせたアクション</a:t>
            </a:r>
            <a:endParaRPr lang="en-US" altLang="ja-JP" sz="2800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-4" y="7536866"/>
            <a:ext cx="6858000" cy="236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 smtClean="0"/>
              <a:t>・プレイヤーの攻撃パターンが複数</a:t>
            </a:r>
            <a:endParaRPr kumimoji="1" lang="en-US" altLang="ja-JP" sz="2800" b="1" dirty="0" smtClean="0"/>
          </a:p>
          <a:p>
            <a:r>
              <a:rPr lang="ja-JP" altLang="en-US" sz="2800" b="1" dirty="0" smtClean="0"/>
              <a:t>・コマンド入力で一撃</a:t>
            </a:r>
            <a:r>
              <a:rPr lang="ja-JP" altLang="en-US" sz="2800" b="1" dirty="0" smtClean="0"/>
              <a:t>必殺</a:t>
            </a:r>
            <a:endParaRPr lang="en-US" altLang="ja-JP" sz="2800" b="1" dirty="0" smtClean="0"/>
          </a:p>
          <a:p>
            <a:r>
              <a:rPr lang="ja-JP" altLang="en-US" sz="2800" b="1" dirty="0" smtClean="0"/>
              <a:t>・戦闘シーンの強調</a:t>
            </a:r>
            <a:endParaRPr kumimoji="1" lang="en-US" altLang="ja-JP" sz="2800" b="1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801" y="708341"/>
            <a:ext cx="229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B</a:t>
            </a:r>
            <a:r>
              <a:rPr kumimoji="1" lang="ja-JP" altLang="en-US" sz="2400" b="1" dirty="0" smtClean="0"/>
              <a:t>班　鈴木楓汰</a:t>
            </a:r>
            <a:endParaRPr kumimoji="1" lang="en-US" altLang="ja-JP" sz="2400" b="1" dirty="0" smtClean="0"/>
          </a:p>
        </p:txBody>
      </p:sp>
      <p:sp>
        <p:nvSpPr>
          <p:cNvPr id="3" name="強調線吹き出し 2 (枠付き) 2"/>
          <p:cNvSpPr/>
          <p:nvPr/>
        </p:nvSpPr>
        <p:spPr>
          <a:xfrm>
            <a:off x="5076088" y="3393120"/>
            <a:ext cx="1781909" cy="631228"/>
          </a:xfrm>
          <a:prstGeom prst="accentBorderCallout2">
            <a:avLst>
              <a:gd name="adj1" fmla="val 82386"/>
              <a:gd name="adj2" fmla="val -7017"/>
              <a:gd name="adj3" fmla="val 83523"/>
              <a:gd name="adj4" fmla="val -26536"/>
              <a:gd name="adj5" fmla="val 157152"/>
              <a:gd name="adj6" fmla="val -46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概要</a:t>
            </a:r>
            <a:endParaRPr lang="ja-JP" altLang="en-US" sz="32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5" name="星 4 14"/>
          <p:cNvSpPr/>
          <p:nvPr/>
        </p:nvSpPr>
        <p:spPr>
          <a:xfrm>
            <a:off x="-3739662" y="2322495"/>
            <a:ext cx="1031631" cy="820616"/>
          </a:xfrm>
          <a:prstGeom prst="star4">
            <a:avLst>
              <a:gd name="adj" fmla="val 31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47091" y="1972341"/>
            <a:ext cx="3429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altLang="ja-JP" sz="1400" dirty="0"/>
          </a:p>
          <a:p>
            <a:r>
              <a:rPr lang="ja-JP" altLang="en-US" dirty="0" err="1" smtClean="0"/>
              <a:t>。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" y="1511391"/>
            <a:ext cx="6857998" cy="149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コマンドアクションを巧みにこなし</a:t>
            </a:r>
            <a:r>
              <a:rPr lang="ja-JP" altLang="en-US" sz="2800" b="1" dirty="0" smtClean="0"/>
              <a:t>、</a:t>
            </a:r>
            <a:endParaRPr lang="en-US" altLang="ja-JP" sz="2800" b="1" dirty="0" smtClean="0"/>
          </a:p>
          <a:p>
            <a:r>
              <a:rPr lang="ja-JP" altLang="en-US" sz="2800" b="1" dirty="0" smtClean="0"/>
              <a:t>爽快感</a:t>
            </a:r>
            <a:r>
              <a:rPr lang="ja-JP" altLang="en-US" sz="2800" b="1" dirty="0"/>
              <a:t>や達成感を</a:t>
            </a:r>
            <a:r>
              <a:rPr lang="ja-JP" altLang="en-US" sz="2800" b="1" dirty="0" smtClean="0"/>
              <a:t>与える</a:t>
            </a:r>
            <a:endParaRPr lang="en-US" altLang="ja-JP" sz="2800" b="1" dirty="0"/>
          </a:p>
        </p:txBody>
      </p:sp>
      <p:sp>
        <p:nvSpPr>
          <p:cNvPr id="13" name="強調線吹き出し 2 (枠付き) 12"/>
          <p:cNvSpPr/>
          <p:nvPr/>
        </p:nvSpPr>
        <p:spPr>
          <a:xfrm>
            <a:off x="5076088" y="538778"/>
            <a:ext cx="1781909" cy="631228"/>
          </a:xfrm>
          <a:prstGeom prst="accentBorderCallout2">
            <a:avLst>
              <a:gd name="adj1" fmla="val 82386"/>
              <a:gd name="adj2" fmla="val -7017"/>
              <a:gd name="adj3" fmla="val 83523"/>
              <a:gd name="adj4" fmla="val -26536"/>
              <a:gd name="adj5" fmla="val 157152"/>
              <a:gd name="adj6" fmla="val -46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コンセプト</a:t>
            </a:r>
            <a:endParaRPr lang="ja-JP" altLang="en-US" sz="32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6" name="強調線吹き出し 2 (枠付き) 15"/>
          <p:cNvSpPr/>
          <p:nvPr/>
        </p:nvSpPr>
        <p:spPr>
          <a:xfrm>
            <a:off x="4301895" y="6413078"/>
            <a:ext cx="2556105" cy="631228"/>
          </a:xfrm>
          <a:prstGeom prst="accentBorderCallout2">
            <a:avLst>
              <a:gd name="adj1" fmla="val 82386"/>
              <a:gd name="adj2" fmla="val -7017"/>
              <a:gd name="adj3" fmla="val 83523"/>
              <a:gd name="adj4" fmla="val -26536"/>
              <a:gd name="adj5" fmla="val 176467"/>
              <a:gd name="adj6" fmla="val -33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ゲームシステム</a:t>
            </a:r>
            <a:endParaRPr lang="ja-JP" altLang="en-US" sz="32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6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55</Words>
  <Application>Microsoft Office PowerPoint</Application>
  <PresentationFormat>A4 210 x 297 mm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HGP行書体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9</cp:revision>
  <dcterms:created xsi:type="dcterms:W3CDTF">2020-12-09T01:18:42Z</dcterms:created>
  <dcterms:modified xsi:type="dcterms:W3CDTF">2020-12-09T10:11:51Z</dcterms:modified>
</cp:coreProperties>
</file>